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1" r:id="rId3"/>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3716000" cx="24384000"/>
  <p:notesSz cx="6858000" cy="9144000"/>
  <p:embeddedFontLst>
    <p:embeddedFont>
      <p:font typeface="Roboto Slab"/>
      <p:regular r:id="rId36"/>
      <p:bold r:id="rId37"/>
    </p:embeddedFont>
    <p:embeddedFont>
      <p:font typeface="Raleway"/>
      <p:regular r:id="rId38"/>
      <p:bold r:id="rId39"/>
      <p:italic r:id="rId40"/>
      <p:boldItalic r:id="rId41"/>
    </p:embeddedFont>
    <p:embeddedFont>
      <p:font typeface="Raleway Black"/>
      <p:bold r:id="rId42"/>
      <p:boldItalic r:id="rId43"/>
    </p:embeddedFont>
    <p:embeddedFont>
      <p:font typeface="Helvetica Neue"/>
      <p:regular r:id="rId44"/>
      <p:bold r:id="rId45"/>
      <p:italic r:id="rId46"/>
      <p:boldItalic r:id="rId47"/>
    </p:embeddedFont>
    <p:embeddedFont>
      <p:font typeface="Rajdhani"/>
      <p:regular r:id="rId48"/>
      <p:bold r:id="rId49"/>
    </p:embeddedFont>
    <p:embeddedFont>
      <p:font typeface="Raleway ExtraLight"/>
      <p:regular r:id="rId50"/>
      <p:bold r:id="rId51"/>
      <p:italic r:id="rId52"/>
      <p:boldItalic r:id="rId53"/>
    </p:embeddedFont>
    <p:embeddedFont>
      <p:font typeface="Raleway SemiBold"/>
      <p:regular r:id="rId54"/>
      <p:bold r:id="rId55"/>
      <p:italic r:id="rId56"/>
      <p:boldItalic r:id="rId57"/>
    </p:embeddedFont>
    <p:embeddedFont>
      <p:font typeface="Raleway ExtraBold"/>
      <p:bold r:id="rId58"/>
      <p:boldItalic r:id="rId59"/>
    </p:embeddedFont>
    <p:embeddedFont>
      <p:font typeface="Roboto"/>
      <p:regular r:id="rId60"/>
      <p:bold r:id="rId61"/>
      <p:italic r:id="rId62"/>
      <p:boldItalic r:id="rId63"/>
    </p:embeddedFont>
    <p:embeddedFont>
      <p:font typeface="Rajdhani SemiBold"/>
      <p:regular r:id="rId64"/>
      <p:bold r:id="rId65"/>
    </p:embeddedFont>
    <p:embeddedFont>
      <p:font typeface="Lato"/>
      <p:regular r:id="rId66"/>
      <p:bold r:id="rId67"/>
      <p:italic r:id="rId68"/>
      <p:boldItalic r:id="rId69"/>
    </p:embeddedFont>
    <p:embeddedFont>
      <p:font typeface="Raleway Light"/>
      <p:regular r:id="rId70"/>
      <p:bold r:id="rId71"/>
      <p:italic r:id="rId72"/>
      <p:boldItalic r:id="rId73"/>
    </p:embeddedFont>
    <p:embeddedFont>
      <p:font typeface="Gill Sans"/>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alewayBlack-bold.fntdata"/><Relationship Id="rId41" Type="http://schemas.openxmlformats.org/officeDocument/2006/relationships/font" Target="fonts/Raleway-boldItalic.fntdata"/><Relationship Id="rId44" Type="http://schemas.openxmlformats.org/officeDocument/2006/relationships/font" Target="fonts/HelveticaNeue-regular.fntdata"/><Relationship Id="rId43" Type="http://schemas.openxmlformats.org/officeDocument/2006/relationships/font" Target="fonts/RalewayBlack-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ajdhani-regular.fntdata"/><Relationship Id="rId47" Type="http://schemas.openxmlformats.org/officeDocument/2006/relationships/font" Target="fonts/HelveticaNeue-boldItalic.fntdata"/><Relationship Id="rId49" Type="http://schemas.openxmlformats.org/officeDocument/2006/relationships/font" Target="fonts/Rajdhani-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Light-boldItalic.fntdata"/><Relationship Id="rId72" Type="http://schemas.openxmlformats.org/officeDocument/2006/relationships/font" Target="fonts/RalewayLight-italic.fntdata"/><Relationship Id="rId31" Type="http://schemas.openxmlformats.org/officeDocument/2006/relationships/slide" Target="slides/slide26.xml"/><Relationship Id="rId75" Type="http://schemas.openxmlformats.org/officeDocument/2006/relationships/font" Target="fonts/GillSans-bold.fntdata"/><Relationship Id="rId30" Type="http://schemas.openxmlformats.org/officeDocument/2006/relationships/slide" Target="slides/slide25.xml"/><Relationship Id="rId74" Type="http://schemas.openxmlformats.org/officeDocument/2006/relationships/font" Target="fonts/GillSans-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Light-bold.fntdata"/><Relationship Id="rId70" Type="http://schemas.openxmlformats.org/officeDocument/2006/relationships/font" Target="fonts/RalewayLight-regular.fntdata"/><Relationship Id="rId37" Type="http://schemas.openxmlformats.org/officeDocument/2006/relationships/font" Target="fonts/RobotoSlab-bold.fntdata"/><Relationship Id="rId36" Type="http://schemas.openxmlformats.org/officeDocument/2006/relationships/font" Target="fonts/RobotoSlab-regular.fntdata"/><Relationship Id="rId39" Type="http://schemas.openxmlformats.org/officeDocument/2006/relationships/font" Target="fonts/Raleway-bold.fntdata"/><Relationship Id="rId38" Type="http://schemas.openxmlformats.org/officeDocument/2006/relationships/font" Target="fonts/Raleway-regular.fntdata"/><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RajdhaniSemiBold-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RajdhaniSemiBold-bold.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ExtraLight-bold.fntdata"/><Relationship Id="rId50" Type="http://schemas.openxmlformats.org/officeDocument/2006/relationships/font" Target="fonts/RalewayExtraLight-regular.fntdata"/><Relationship Id="rId53" Type="http://schemas.openxmlformats.org/officeDocument/2006/relationships/font" Target="fonts/RalewayExtraLight-boldItalic.fntdata"/><Relationship Id="rId52" Type="http://schemas.openxmlformats.org/officeDocument/2006/relationships/font" Target="fonts/RalewayExtraLight-italic.fntdata"/><Relationship Id="rId11" Type="http://schemas.openxmlformats.org/officeDocument/2006/relationships/slide" Target="slides/slide6.xml"/><Relationship Id="rId55" Type="http://schemas.openxmlformats.org/officeDocument/2006/relationships/font" Target="fonts/RalewaySemiBold-bold.fntdata"/><Relationship Id="rId10" Type="http://schemas.openxmlformats.org/officeDocument/2006/relationships/slide" Target="slides/slide5.xml"/><Relationship Id="rId54" Type="http://schemas.openxmlformats.org/officeDocument/2006/relationships/font" Target="fonts/RalewaySemiBold-regular.fntdata"/><Relationship Id="rId13" Type="http://schemas.openxmlformats.org/officeDocument/2006/relationships/slide" Target="slides/slide8.xml"/><Relationship Id="rId57" Type="http://schemas.openxmlformats.org/officeDocument/2006/relationships/font" Target="fonts/RalewaySemiBold-boldItalic.fntdata"/><Relationship Id="rId12" Type="http://schemas.openxmlformats.org/officeDocument/2006/relationships/slide" Target="slides/slide7.xml"/><Relationship Id="rId56" Type="http://schemas.openxmlformats.org/officeDocument/2006/relationships/font" Target="fonts/RalewaySemiBold-italic.fntdata"/><Relationship Id="rId15" Type="http://schemas.openxmlformats.org/officeDocument/2006/relationships/slide" Target="slides/slide10.xml"/><Relationship Id="rId59" Type="http://schemas.openxmlformats.org/officeDocument/2006/relationships/font" Target="fonts/RalewayExtraBold-boldItalic.fntdata"/><Relationship Id="rId14" Type="http://schemas.openxmlformats.org/officeDocument/2006/relationships/slide" Target="slides/slide9.xml"/><Relationship Id="rId58" Type="http://schemas.openxmlformats.org/officeDocument/2006/relationships/font" Target="fonts/Raleway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30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4" name="Google Shape;10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3000"/>
              <a:buFont typeface="Helvetica Neue"/>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8" name="Google Shape;116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sz="2400">
                <a:solidFill>
                  <a:schemeClr val="dk1"/>
                </a:solidFill>
              </a:rPr>
              <a:t>It’s crazy to realize how how connected we all are.  Just through technology we can unify and engage with each other like never before. I could give you this talk about how digital makes everything better but it creates a new set of challenges. It’s that of engagement. Gamification, basically solves that.  When people show me a design thinking workshop, we in the game development world sort of humor them because design thinking is literally a part of the gamification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2" name="Google Shape;121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3000"/>
              <a:buFont typeface="Helvetica Neue"/>
              <a:buNone/>
            </a:pPr>
            <a:r>
              <a:rPr lang="en-US" sz="2400"/>
              <a:t>It’s crazy to realize how how connected we all are.  Just through technology we can unify and engage with each other like never before. I could give you this talk about how digital makes everything better but it creates a new set of challenges. It’s that of engagement. Gamification, basically solves that.  When people show me a design thinking workshop, we in the game development world sort of humor them because design thinking is literally a part of the gamification process.  </a:t>
            </a:r>
            <a:endParaRPr sz="2400"/>
          </a:p>
          <a:p>
            <a:pPr indent="0" lvl="0" marL="0" rtl="0" algn="l">
              <a:lnSpc>
                <a:spcPct val="117999"/>
              </a:lnSpc>
              <a:spcBef>
                <a:spcPts val="0"/>
              </a:spcBef>
              <a:spcAft>
                <a:spcPts val="0"/>
              </a:spcAft>
              <a:buNone/>
            </a:pPr>
            <a:r>
              <a:t/>
            </a:r>
            <a:endParaRPr sz="2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3" name="Google Shape;1283;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sz="2400">
                <a:solidFill>
                  <a:schemeClr val="dk1"/>
                </a:solidFill>
              </a:rPr>
              <a:t>It’s crazy to realize how how connected we all are.  Just through technology we can unify and engage with each other like never before. I could give you this talk about how digital makes everything better but it creates a new set of challenges. It’s that of engagement. Gamification, basically solves that.  When people show me a design thinking workshop, we in the game development world sort of humor them because design thinking is literally a part of the gamification process.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4" name="Google Shape;1384;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Cavemen taught their sons to hunt by not giving them real weapons but made a game to improve throwing by tossing rocks at a target.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3" name="Google Shape;146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3200"/>
              <a:buFont typeface="Helvetica Neue"/>
              <a:buNone/>
            </a:pPr>
            <a:r>
              <a:rPr lang="en-US" sz="2400"/>
              <a:t>Games like elements increases participation </a:t>
            </a:r>
            <a:endParaRPr sz="2400"/>
          </a:p>
          <a:p>
            <a:pPr indent="0" lvl="0" marL="0" marR="0" rtl="0" algn="l">
              <a:lnSpc>
                <a:spcPct val="117999"/>
              </a:lnSpc>
              <a:spcBef>
                <a:spcPts val="0"/>
              </a:spcBef>
              <a:spcAft>
                <a:spcPts val="0"/>
              </a:spcAft>
              <a:buSzPts val="3200"/>
              <a:buFont typeface="Helvetica Neue"/>
              <a:buNone/>
            </a:pPr>
            <a:r>
              <a:rPr lang="en-US" sz="2400"/>
              <a:t>Failing is a fun activity and encourages players to try again </a:t>
            </a:r>
            <a:endParaRPr sz="2400"/>
          </a:p>
          <a:p>
            <a:pPr indent="0" lvl="0" marL="0" rtl="0" algn="l">
              <a:lnSpc>
                <a:spcPct val="117999"/>
              </a:lnSpc>
              <a:spcBef>
                <a:spcPts val="0"/>
              </a:spcBef>
              <a:spcAft>
                <a:spcPts val="0"/>
              </a:spcAft>
              <a:buNone/>
            </a:pPr>
            <a:r>
              <a:rPr lang="en-US" sz="2400"/>
              <a:t>meaning)</a:t>
            </a:r>
            <a:endParaRPr sz="2400"/>
          </a:p>
          <a:p>
            <a:pPr indent="0" lvl="0" marL="0" rtl="0" algn="l">
              <a:lnSpc>
                <a:spcPct val="117999"/>
              </a:lnSpc>
              <a:spcBef>
                <a:spcPts val="0"/>
              </a:spcBef>
              <a:spcAft>
                <a:spcPts val="0"/>
              </a:spcAft>
              <a:buNone/>
            </a:pPr>
            <a:r>
              <a:rPr lang="en-US" sz="2400"/>
              <a:t>Milestones and Incentives allow the user learn and master complex topics </a:t>
            </a:r>
            <a:endParaRPr sz="2400"/>
          </a:p>
          <a:p>
            <a:pPr indent="0" lvl="0" marL="0" rtl="0" algn="l">
              <a:lnSpc>
                <a:spcPct val="117999"/>
              </a:lnSpc>
              <a:spcBef>
                <a:spcPts val="0"/>
              </a:spcBef>
              <a:spcAft>
                <a:spcPts val="0"/>
              </a:spcAft>
              <a:buNone/>
            </a:pPr>
            <a:r>
              <a:rPr lang="en-US" sz="2400"/>
              <a:t>What appears to be a chore is actually fun and engaging</a:t>
            </a:r>
            <a:endParaRPr sz="2400"/>
          </a:p>
          <a:p>
            <a:pPr indent="0" lvl="0" marL="0" rtl="0" algn="l">
              <a:lnSpc>
                <a:spcPct val="117999"/>
              </a:lnSpc>
              <a:spcBef>
                <a:spcPts val="0"/>
              </a:spcBef>
              <a:spcAft>
                <a:spcPts val="0"/>
              </a:spcAft>
              <a:buNone/>
            </a:pPr>
            <a:r>
              <a:t/>
            </a:r>
            <a:endParaRPr sz="2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2" name="Google Shape;1612;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3200"/>
              <a:buFont typeface="Helvetica Neue"/>
              <a:buNone/>
            </a:pPr>
            <a:r>
              <a:rPr lang="en-US" sz="2400"/>
              <a:t>“Games have the amazing ability to keep people engaged for a long time, </a:t>
            </a:r>
            <a:endParaRPr sz="2400"/>
          </a:p>
          <a:p>
            <a:pPr indent="0" lvl="0" marL="0" marR="0" rtl="0" algn="l">
              <a:lnSpc>
                <a:spcPct val="117999"/>
              </a:lnSpc>
              <a:spcBef>
                <a:spcPts val="0"/>
              </a:spcBef>
              <a:spcAft>
                <a:spcPts val="0"/>
              </a:spcAft>
              <a:buSzPts val="3200"/>
              <a:buFont typeface="Helvetica Neue"/>
              <a:buNone/>
            </a:pPr>
            <a:r>
              <a:rPr lang="en-US" sz="2400"/>
              <a:t>build relationships and trust between people, </a:t>
            </a:r>
            <a:endParaRPr sz="2400"/>
          </a:p>
          <a:p>
            <a:pPr indent="0" lvl="0" marL="0" marR="0" rtl="0" algn="l">
              <a:lnSpc>
                <a:spcPct val="117999"/>
              </a:lnSpc>
              <a:spcBef>
                <a:spcPts val="0"/>
              </a:spcBef>
              <a:spcAft>
                <a:spcPts val="0"/>
              </a:spcAft>
              <a:buSzPts val="3200"/>
              <a:buFont typeface="Helvetica Neue"/>
              <a:buNone/>
            </a:pPr>
            <a:r>
              <a:rPr lang="en-US" sz="2400"/>
              <a:t>develop their creative potentials.”</a:t>
            </a:r>
            <a:endParaRPr sz="2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2" name="Google Shape;1642;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400"/>
              <a:t>The other areas that Emotional Touch Points (or Types of Data) that we design our gamified products around are based around these elements.  Whatever product you make or choose to design them have to keep these areas in mind.  Whether it’s an Instagram campaign or a getting people to visit your coffee shop, think of these things.  What you refer to as KPIs or Key Performance Indicators are all based on these touch points or on a combination of them. </a:t>
            </a:r>
            <a:endParaRPr sz="2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3" name="Google Shape;1703;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400"/>
              <a:t>But Most importantly Gamification is basically just this.  People love to hawk leaderboards, badges, reward points as such and say ‘their product’ is gamified when half the time it really isn’t.  Mainly because it needs all four of these elements to be a complete practice.  You noticed earlier that I took a slight jab at Design thinking – but once you framework itself against this, you’ll realize that it’s actually a part of Gamification.  Or better yet – Human-Centric Design approach.   The only reason we call it gamification is because the Video Game industry figured this out first.  </a:t>
            </a:r>
            <a:endParaRPr sz="2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5" name="Google Shape;1725;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Google Shape;176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3" name="Google Shape;1763;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Debate, Set Policy, Teaching Resources and Achievements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1" name="Google Shape;180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Google Shape;181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4" name="Google Shape;1814;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Recyclebank</a:t>
            </a:r>
            <a:r>
              <a:rPr lang="en-US"/>
              <a:t> – Knowledge Build</a:t>
            </a:r>
            <a:endParaRPr/>
          </a:p>
          <a:p>
            <a:pPr indent="0" lvl="0" marL="0" rtl="0" algn="l">
              <a:lnSpc>
                <a:spcPct val="117999"/>
              </a:lnSpc>
              <a:spcBef>
                <a:spcPts val="0"/>
              </a:spcBef>
              <a:spcAft>
                <a:spcPts val="0"/>
              </a:spcAft>
              <a:buNone/>
            </a:pPr>
            <a:r>
              <a:rPr lang="en-US"/>
              <a:t>Recycling Game in Netherlands for Bus Tokens</a:t>
            </a:r>
            <a:endParaRPr/>
          </a:p>
          <a:p>
            <a:pPr indent="0" lvl="0" marL="0" rtl="0" algn="l">
              <a:lnSpc>
                <a:spcPct val="117999"/>
              </a:lnSpc>
              <a:spcBef>
                <a:spcPts val="0"/>
              </a:spcBef>
              <a:spcAft>
                <a:spcPts val="0"/>
              </a:spcAft>
              <a:buNone/>
            </a:pPr>
            <a:r>
              <a:rPr lang="en-US"/>
              <a:t>Public and Civic Participation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7" name="Google Shape;1827;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3200">
                <a:solidFill>
                  <a:srgbClr val="53585F"/>
                </a:solidFill>
              </a:rPr>
              <a:t>Starbucks, Subway, Gloria Jeans all do this to keep you returning by playing this game.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8" name="Shape 1838"/>
        <p:cNvGrpSpPr/>
        <p:nvPr/>
      </p:nvGrpSpPr>
      <p:grpSpPr>
        <a:xfrm>
          <a:off x="0" y="0"/>
          <a:ext cx="0" cy="0"/>
          <a:chOff x="0" y="0"/>
          <a:chExt cx="0" cy="0"/>
        </a:xfrm>
      </p:grpSpPr>
      <p:sp>
        <p:nvSpPr>
          <p:cNvPr id="1839" name="Google Shape;183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0" name="Google Shape;184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7" name="Google Shape;1857;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g4fc66b49b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4fc66b49b9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4fc66b49b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4fc66b49b9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4fc66b49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4fc66b49b9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6" name="Google Shape;189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7" name="Google Shape;108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Why is Gamification so important today?  Why do we hear this word so much?  Well… it’s because the world is more or less digital – this allows us to remove the physical barriers that were there as early as 10 years ago.  And Because of the Smartphone revolution, IoT (Internet of Things, and broadband mobile internet have made interactions and transactions so much quicker and seamless than ever before.  We’re really living in a global society where we need to be more engaging than ever before – and this is the reason why we have gamification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3" name="Google Shape;1093;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130 people Free workshop from IGDA Pakistan</a:t>
            </a:r>
            <a:endParaRPr/>
          </a:p>
          <a:p>
            <a:pPr indent="0" lvl="0" marL="0" rtl="0" algn="l">
              <a:lnSpc>
                <a:spcPct val="117999"/>
              </a:lnSpc>
              <a:spcBef>
                <a:spcPts val="0"/>
              </a:spcBef>
              <a:spcAft>
                <a:spcPts val="0"/>
              </a:spcAft>
              <a:buNone/>
            </a:pPr>
            <a:r>
              <a:rPr lang="en-US"/>
              <a:t>Participants from 12 companies and out of the entire audience only 4 were students</a:t>
            </a:r>
            <a:endParaRPr/>
          </a:p>
          <a:p>
            <a:pPr indent="0" lvl="0" marL="0" rtl="0" algn="l">
              <a:lnSpc>
                <a:spcPct val="117999"/>
              </a:lnSpc>
              <a:spcBef>
                <a:spcPts val="0"/>
              </a:spcBef>
              <a:spcAft>
                <a:spcPts val="0"/>
              </a:spcAft>
              <a:buNone/>
            </a:pPr>
            <a:r>
              <a:rPr lang="en-US"/>
              <a:t>Pakistani Game Developers flew in talk from companies such as EA/Apple and Troll VFX</a:t>
            </a:r>
            <a:endParaRPr/>
          </a:p>
          <a:p>
            <a:pPr indent="0" lvl="0" marL="0" rtl="0" algn="l">
              <a:lnSpc>
                <a:spcPct val="117999"/>
              </a:lnSpc>
              <a:spcBef>
                <a:spcPts val="0"/>
              </a:spcBef>
              <a:spcAft>
                <a:spcPts val="0"/>
              </a:spcAft>
              <a:buNone/>
            </a:pPr>
            <a:r>
              <a:rPr lang="en-US"/>
              <a:t>Talks from Industry veterans with 15 years of experience </a:t>
            </a:r>
            <a:endParaRPr/>
          </a:p>
          <a:p>
            <a:pPr indent="0" lvl="0" marL="0" rtl="0" algn="l">
              <a:lnSpc>
                <a:spcPct val="117999"/>
              </a:lnSpc>
              <a:spcBef>
                <a:spcPts val="0"/>
              </a:spcBef>
              <a:spcAft>
                <a:spcPts val="0"/>
              </a:spcAft>
              <a:buNone/>
            </a:pPr>
            <a:r>
              <a:rPr lang="en-US"/>
              <a:t>Paid for by 7 major companies in Islamabad</a:t>
            </a:r>
            <a:endParaRPr/>
          </a:p>
          <a:p>
            <a:pPr indent="0" lvl="0" marL="0" rtl="0" algn="l">
              <a:lnSpc>
                <a:spcPct val="117999"/>
              </a:lnSpc>
              <a:spcBef>
                <a:spcPts val="0"/>
              </a:spcBef>
              <a:spcAft>
                <a:spcPts val="0"/>
              </a:spcAft>
              <a:buNone/>
            </a:pPr>
            <a:r>
              <a:rPr lang="en-US"/>
              <a:t>Endorsed by PSEB and PASHA</a:t>
            </a:r>
            <a:endParaRPr/>
          </a:p>
          <a:p>
            <a:pPr indent="0" lvl="0" marL="0" rtl="0" algn="l">
              <a:lnSpc>
                <a:spcPct val="117999"/>
              </a:lnSpc>
              <a:spcBef>
                <a:spcPts val="0"/>
              </a:spcBef>
              <a:spcAft>
                <a:spcPts val="0"/>
              </a:spcAft>
              <a:buNone/>
            </a:pPr>
            <a:r>
              <a:rPr lang="en-US"/>
              <a:t>With Code For Pakistan and IGDA International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1" name="Google Shape;110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4fc66b49b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fc66b49b9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http://gamedevmap.com/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4fc66b49b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4fc66b49b9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3" name="Google Shape;1123;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These tools allow us to build better relationships with the product makers and the end user (consumer)</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Demographics (age, gender, location,  orientation)</a:t>
            </a:r>
            <a:endParaRPr/>
          </a:p>
          <a:p>
            <a:pPr indent="0" lvl="0" marL="0" rtl="0" algn="l">
              <a:lnSpc>
                <a:spcPct val="117999"/>
              </a:lnSpc>
              <a:spcBef>
                <a:spcPts val="0"/>
              </a:spcBef>
              <a:spcAft>
                <a:spcPts val="0"/>
              </a:spcAft>
              <a:buNone/>
            </a:pPr>
            <a:r>
              <a:rPr lang="en-US"/>
              <a:t>Usage (User Interaction between the Application such as how long they use it)</a:t>
            </a:r>
            <a:endParaRPr/>
          </a:p>
          <a:p>
            <a:pPr indent="0" lvl="0" marL="0" rtl="0" algn="l">
              <a:lnSpc>
                <a:spcPct val="117999"/>
              </a:lnSpc>
              <a:spcBef>
                <a:spcPts val="0"/>
              </a:spcBef>
              <a:spcAft>
                <a:spcPts val="0"/>
              </a:spcAft>
              <a:buNone/>
            </a:pPr>
            <a:r>
              <a:rPr lang="en-US"/>
              <a:t>Behavior (Favorite Areas, Interaction Points, Reaction)</a:t>
            </a:r>
            <a:endParaRPr/>
          </a:p>
          <a:p>
            <a:pPr indent="0" lvl="0" marL="0" rtl="0" algn="l">
              <a:lnSpc>
                <a:spcPct val="117999"/>
              </a:lnSpc>
              <a:spcBef>
                <a:spcPts val="0"/>
              </a:spcBef>
              <a:spcAft>
                <a:spcPts val="0"/>
              </a:spcAft>
              <a:buNone/>
            </a:pPr>
            <a:r>
              <a:rPr lang="en-US"/>
              <a:t>Goal Hunting/Fiero (Targeted and Focussed behavior measurement</a:t>
            </a:r>
            <a:endParaRPr/>
          </a:p>
          <a:p>
            <a:pPr indent="0" lvl="0" marL="0" rtl="0" algn="l">
              <a:lnSpc>
                <a:spcPct val="117999"/>
              </a:lnSpc>
              <a:spcBef>
                <a:spcPts val="0"/>
              </a:spcBef>
              <a:spcAft>
                <a:spcPts val="0"/>
              </a:spcAft>
              <a:buNone/>
            </a:pPr>
            <a:r>
              <a:rPr lang="en-US"/>
              <a:t>Rest (the amount of time between sessions)</a:t>
            </a:r>
            <a:endParaRPr/>
          </a:p>
          <a:p>
            <a:pPr indent="0" lvl="0" marL="0" rtl="0" algn="l">
              <a:lnSpc>
                <a:spcPct val="117999"/>
              </a:lnSpc>
              <a:spcBef>
                <a:spcPts val="0"/>
              </a:spcBef>
              <a:spcAft>
                <a:spcPts val="0"/>
              </a:spcAft>
              <a:buNone/>
            </a:pPr>
            <a:r>
              <a:rPr lang="en-US"/>
              <a:t>Technical (App Usage, Crashes, Types of Phones they are using – which can help us understand spending parity)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creativecommons.org/licenses/by/3.0/"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creativecommons.org/licenses/by/3.0/"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creativecommons.org/licenses/by/3.0/"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creativecommons.org/licenses/by/3.0/"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creativecommons.org/licenses/by/3.0/"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6" name="Shape 6"/>
        <p:cNvGrpSpPr/>
        <p:nvPr/>
      </p:nvGrpSpPr>
      <p:grpSpPr>
        <a:xfrm>
          <a:off x="0" y="0"/>
          <a:ext cx="0" cy="0"/>
          <a:chOff x="0" y="0"/>
          <a:chExt cx="0" cy="0"/>
        </a:xfrm>
      </p:grpSpPr>
      <p:sp>
        <p:nvSpPr>
          <p:cNvPr id="7" name="Google Shape;7;p2"/>
          <p:cNvSpPr txBox="1"/>
          <p:nvPr>
            <p:ph type="ctrTitle"/>
          </p:nvPr>
        </p:nvSpPr>
        <p:spPr>
          <a:xfrm>
            <a:off x="1529133" y="4658600"/>
            <a:ext cx="12122400" cy="4481600"/>
          </a:xfrm>
          <a:prstGeom prst="rect">
            <a:avLst/>
          </a:prstGeom>
          <a:noFill/>
          <a:ln>
            <a:noFill/>
          </a:ln>
        </p:spPr>
        <p:txBody>
          <a:bodyPr anchorCtr="0" anchor="ctr" bIns="91425" lIns="91425" spcFirstLastPara="1" rIns="91425" wrap="square" tIns="91425"/>
          <a:lstStyle>
            <a:lvl1pPr lvl="0"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1pPr>
            <a:lvl2pPr lvl="1"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2pPr>
            <a:lvl3pPr lvl="2"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3pPr>
            <a:lvl4pPr lvl="3"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4pPr>
            <a:lvl5pPr lvl="4"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5pPr>
            <a:lvl6pPr lvl="5"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6pPr>
            <a:lvl7pPr lvl="6"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7pPr>
            <a:lvl8pPr lvl="7"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8pPr>
            <a:lvl9pPr lvl="8" marR="0" rtl="0" algn="l">
              <a:lnSpc>
                <a:spcPct val="93752"/>
              </a:lnSpc>
              <a:spcBef>
                <a:spcPts val="0"/>
              </a:spcBef>
              <a:spcAft>
                <a:spcPts val="0"/>
              </a:spcAft>
              <a:buClr>
                <a:srgbClr val="27868B"/>
              </a:buClr>
              <a:buSzPts val="4400"/>
              <a:buFont typeface="Rajdhani"/>
              <a:buNone/>
              <a:defRPr b="1" i="0" sz="11733" u="none" cap="none" strike="noStrike">
                <a:solidFill>
                  <a:srgbClr val="27868B"/>
                </a:solidFill>
                <a:latin typeface="Rajdhani"/>
                <a:ea typeface="Rajdhani"/>
                <a:cs typeface="Rajdhani"/>
                <a:sym typeface="Rajdhani"/>
              </a:defRPr>
            </a:lvl9pPr>
          </a:lstStyle>
          <a:p/>
        </p:txBody>
      </p:sp>
      <p:grpSp>
        <p:nvGrpSpPr>
          <p:cNvPr id="8" name="Google Shape;8;p2"/>
          <p:cNvGrpSpPr/>
          <p:nvPr/>
        </p:nvGrpSpPr>
        <p:grpSpPr>
          <a:xfrm>
            <a:off x="1" y="-12132"/>
            <a:ext cx="24383561" cy="13740024"/>
            <a:chOff x="0" y="-4550"/>
            <a:chExt cx="9143835" cy="5152509"/>
          </a:xfrm>
        </p:grpSpPr>
        <p:sp>
          <p:nvSpPr>
            <p:cNvPr id="9" name="Google Shape;9;p2"/>
            <p:cNvSpPr/>
            <p:nvPr/>
          </p:nvSpPr>
          <p:spPr>
            <a:xfrm>
              <a:off x="3440674" y="4575559"/>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 name="Google Shape;10;p2"/>
            <p:cNvSpPr/>
            <p:nvPr/>
          </p:nvSpPr>
          <p:spPr>
            <a:xfrm>
              <a:off x="573433" y="-4550"/>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1" name="Google Shape;11;p2"/>
            <p:cNvSpPr/>
            <p:nvPr/>
          </p:nvSpPr>
          <p:spPr>
            <a:xfrm>
              <a:off x="0" y="567964"/>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2" name="Google Shape;12;p2"/>
            <p:cNvSpPr/>
            <p:nvPr/>
          </p:nvSpPr>
          <p:spPr>
            <a:xfrm>
              <a:off x="0"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3" name="Google Shape;13;p2"/>
            <p:cNvSpPr/>
            <p:nvPr/>
          </p:nvSpPr>
          <p:spPr>
            <a:xfrm>
              <a:off x="1720337" y="-4550"/>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4" name="Google Shape;14;p2"/>
            <p:cNvSpPr/>
            <p:nvPr/>
          </p:nvSpPr>
          <p:spPr>
            <a:xfrm>
              <a:off x="1146891"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5" name="Google Shape;15;p2"/>
            <p:cNvSpPr/>
            <p:nvPr/>
          </p:nvSpPr>
          <p:spPr>
            <a:xfrm>
              <a:off x="2867228" y="567964"/>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6" name="Google Shape;16;p2"/>
            <p:cNvSpPr/>
            <p:nvPr/>
          </p:nvSpPr>
          <p:spPr>
            <a:xfrm>
              <a:off x="2867228"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7" name="Google Shape;17;p2"/>
            <p:cNvSpPr/>
            <p:nvPr/>
          </p:nvSpPr>
          <p:spPr>
            <a:xfrm>
              <a:off x="5145436"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8" name="Google Shape;18;p2"/>
            <p:cNvSpPr/>
            <p:nvPr/>
          </p:nvSpPr>
          <p:spPr>
            <a:xfrm>
              <a:off x="6292327" y="2858018"/>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9" name="Google Shape;19;p2"/>
            <p:cNvSpPr/>
            <p:nvPr/>
          </p:nvSpPr>
          <p:spPr>
            <a:xfrm>
              <a:off x="5718882" y="3430531"/>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0" name="Google Shape;20;p2"/>
            <p:cNvSpPr/>
            <p:nvPr/>
          </p:nvSpPr>
          <p:spPr>
            <a:xfrm>
              <a:off x="5718882" y="4575559"/>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1" name="Google Shape;21;p2"/>
            <p:cNvSpPr/>
            <p:nvPr/>
          </p:nvSpPr>
          <p:spPr>
            <a:xfrm>
              <a:off x="7431431" y="2858018"/>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2" name="Google Shape;22;p2"/>
            <p:cNvSpPr/>
            <p:nvPr/>
          </p:nvSpPr>
          <p:spPr>
            <a:xfrm>
              <a:off x="6857986" y="1140477"/>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3" name="Google Shape;23;p2"/>
            <p:cNvSpPr/>
            <p:nvPr/>
          </p:nvSpPr>
          <p:spPr>
            <a:xfrm>
              <a:off x="8570535" y="2858018"/>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4" name="Google Shape;24;p2"/>
            <p:cNvSpPr/>
            <p:nvPr/>
          </p:nvSpPr>
          <p:spPr>
            <a:xfrm>
              <a:off x="8570535"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5" name="Google Shape;25;p2"/>
            <p:cNvSpPr/>
            <p:nvPr/>
          </p:nvSpPr>
          <p:spPr>
            <a:xfrm>
              <a:off x="7997090" y="1712991"/>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grpSp>
      <p:grpSp>
        <p:nvGrpSpPr>
          <p:cNvPr id="26" name="Google Shape;26;p2"/>
          <p:cNvGrpSpPr/>
          <p:nvPr/>
        </p:nvGrpSpPr>
        <p:grpSpPr>
          <a:xfrm>
            <a:off x="1529155" y="-12132"/>
            <a:ext cx="22854406" cy="13740024"/>
            <a:chOff x="573433" y="-4550"/>
            <a:chExt cx="8570402" cy="5152509"/>
          </a:xfrm>
        </p:grpSpPr>
        <p:sp>
          <p:nvSpPr>
            <p:cNvPr id="27" name="Google Shape;27;p2"/>
            <p:cNvSpPr/>
            <p:nvPr/>
          </p:nvSpPr>
          <p:spPr>
            <a:xfrm>
              <a:off x="573433" y="4575559"/>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8" name="Google Shape;28;p2"/>
            <p:cNvSpPr/>
            <p:nvPr/>
          </p:nvSpPr>
          <p:spPr>
            <a:xfrm>
              <a:off x="1146891" y="567964"/>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29" name="Google Shape;29;p2"/>
            <p:cNvSpPr/>
            <p:nvPr/>
          </p:nvSpPr>
          <p:spPr>
            <a:xfrm>
              <a:off x="2867228" y="-4550"/>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0" name="Google Shape;30;p2"/>
            <p:cNvSpPr/>
            <p:nvPr/>
          </p:nvSpPr>
          <p:spPr>
            <a:xfrm>
              <a:off x="2867228" y="4575559"/>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1" name="Google Shape;31;p2"/>
            <p:cNvSpPr/>
            <p:nvPr/>
          </p:nvSpPr>
          <p:spPr>
            <a:xfrm>
              <a:off x="4014120" y="567964"/>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2" name="Google Shape;32;p2"/>
            <p:cNvSpPr/>
            <p:nvPr/>
          </p:nvSpPr>
          <p:spPr>
            <a:xfrm>
              <a:off x="4571990" y="4003045"/>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3" name="Google Shape;33;p2"/>
            <p:cNvSpPr/>
            <p:nvPr/>
          </p:nvSpPr>
          <p:spPr>
            <a:xfrm>
              <a:off x="6292327" y="567964"/>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4" name="Google Shape;34;p2"/>
            <p:cNvSpPr/>
            <p:nvPr/>
          </p:nvSpPr>
          <p:spPr>
            <a:xfrm>
              <a:off x="6292327" y="2285504"/>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5" name="Google Shape;35;p2"/>
            <p:cNvSpPr/>
            <p:nvPr/>
          </p:nvSpPr>
          <p:spPr>
            <a:xfrm>
              <a:off x="6292327" y="4003045"/>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6" name="Google Shape;36;p2"/>
            <p:cNvSpPr/>
            <p:nvPr/>
          </p:nvSpPr>
          <p:spPr>
            <a:xfrm>
              <a:off x="5718882" y="-4550"/>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7" name="Google Shape;37;p2"/>
            <p:cNvSpPr/>
            <p:nvPr/>
          </p:nvSpPr>
          <p:spPr>
            <a:xfrm>
              <a:off x="5718882" y="1712991"/>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8" name="Google Shape;38;p2"/>
            <p:cNvSpPr/>
            <p:nvPr/>
          </p:nvSpPr>
          <p:spPr>
            <a:xfrm>
              <a:off x="7431431" y="4003045"/>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39" name="Google Shape;39;p2"/>
            <p:cNvSpPr/>
            <p:nvPr/>
          </p:nvSpPr>
          <p:spPr>
            <a:xfrm>
              <a:off x="6857986" y="3430531"/>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0" name="Google Shape;40;p2"/>
            <p:cNvSpPr/>
            <p:nvPr/>
          </p:nvSpPr>
          <p:spPr>
            <a:xfrm>
              <a:off x="8570535" y="1712991"/>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1" name="Google Shape;41;p2"/>
            <p:cNvSpPr/>
            <p:nvPr/>
          </p:nvSpPr>
          <p:spPr>
            <a:xfrm>
              <a:off x="5718882" y="2858018"/>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grpSp>
      <p:grpSp>
        <p:nvGrpSpPr>
          <p:cNvPr id="42" name="Google Shape;42;p2"/>
          <p:cNvGrpSpPr/>
          <p:nvPr/>
        </p:nvGrpSpPr>
        <p:grpSpPr>
          <a:xfrm>
            <a:off x="1" y="-12132"/>
            <a:ext cx="24383561" cy="13740024"/>
            <a:chOff x="0" y="-4550"/>
            <a:chExt cx="9143835" cy="5152509"/>
          </a:xfrm>
        </p:grpSpPr>
        <p:sp>
          <p:nvSpPr>
            <p:cNvPr id="43" name="Google Shape;43;p2"/>
            <p:cNvSpPr/>
            <p:nvPr/>
          </p:nvSpPr>
          <p:spPr>
            <a:xfrm>
              <a:off x="0" y="-4550"/>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4" name="Google Shape;44;p2"/>
            <p:cNvSpPr/>
            <p:nvPr/>
          </p:nvSpPr>
          <p:spPr>
            <a:xfrm>
              <a:off x="1720337" y="567964"/>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5" name="Google Shape;45;p2"/>
            <p:cNvSpPr/>
            <p:nvPr/>
          </p:nvSpPr>
          <p:spPr>
            <a:xfrm>
              <a:off x="1146891" y="4575559"/>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6" name="Google Shape;46;p2"/>
            <p:cNvSpPr/>
            <p:nvPr/>
          </p:nvSpPr>
          <p:spPr>
            <a:xfrm>
              <a:off x="2293783" y="4003045"/>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7" name="Google Shape;47;p2"/>
            <p:cNvSpPr/>
            <p:nvPr/>
          </p:nvSpPr>
          <p:spPr>
            <a:xfrm>
              <a:off x="4014120" y="4575559"/>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8" name="Google Shape;48;p2"/>
            <p:cNvSpPr/>
            <p:nvPr/>
          </p:nvSpPr>
          <p:spPr>
            <a:xfrm>
              <a:off x="3440674" y="-4550"/>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49" name="Google Shape;49;p2"/>
            <p:cNvSpPr/>
            <p:nvPr/>
          </p:nvSpPr>
          <p:spPr>
            <a:xfrm>
              <a:off x="5145436" y="567964"/>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0" name="Google Shape;50;p2"/>
            <p:cNvSpPr/>
            <p:nvPr/>
          </p:nvSpPr>
          <p:spPr>
            <a:xfrm>
              <a:off x="6292327" y="3430531"/>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1" name="Google Shape;51;p2"/>
            <p:cNvSpPr/>
            <p:nvPr/>
          </p:nvSpPr>
          <p:spPr>
            <a:xfrm>
              <a:off x="5718882" y="4003045"/>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2" name="Google Shape;52;p2"/>
            <p:cNvSpPr/>
            <p:nvPr/>
          </p:nvSpPr>
          <p:spPr>
            <a:xfrm>
              <a:off x="7431431" y="1140477"/>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3" name="Google Shape;53;p2"/>
            <p:cNvSpPr/>
            <p:nvPr/>
          </p:nvSpPr>
          <p:spPr>
            <a:xfrm>
              <a:off x="7431431" y="4575559"/>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4" name="Google Shape;54;p2"/>
            <p:cNvSpPr/>
            <p:nvPr/>
          </p:nvSpPr>
          <p:spPr>
            <a:xfrm>
              <a:off x="6857986" y="567964"/>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5" name="Google Shape;55;p2"/>
            <p:cNvSpPr/>
            <p:nvPr/>
          </p:nvSpPr>
          <p:spPr>
            <a:xfrm>
              <a:off x="6857986" y="2285504"/>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6" name="Google Shape;56;p2"/>
            <p:cNvSpPr/>
            <p:nvPr/>
          </p:nvSpPr>
          <p:spPr>
            <a:xfrm>
              <a:off x="8570535" y="1140477"/>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7" name="Google Shape;57;p2"/>
            <p:cNvSpPr/>
            <p:nvPr/>
          </p:nvSpPr>
          <p:spPr>
            <a:xfrm>
              <a:off x="7997090" y="-4550"/>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58" name="Google Shape;58;p2"/>
            <p:cNvSpPr/>
            <p:nvPr/>
          </p:nvSpPr>
          <p:spPr>
            <a:xfrm>
              <a:off x="7997090" y="2285504"/>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grpSp>
      <p:grpSp>
        <p:nvGrpSpPr>
          <p:cNvPr id="59" name="Google Shape;59;p2"/>
          <p:cNvGrpSpPr/>
          <p:nvPr/>
        </p:nvGrpSpPr>
        <p:grpSpPr>
          <a:xfrm>
            <a:off x="1" y="-12132"/>
            <a:ext cx="24383561" cy="13740024"/>
            <a:chOff x="0" y="-4550"/>
            <a:chExt cx="9143835" cy="5152509"/>
          </a:xfrm>
        </p:grpSpPr>
        <p:sp>
          <p:nvSpPr>
            <p:cNvPr id="60" name="Google Shape;60;p2"/>
            <p:cNvSpPr/>
            <p:nvPr/>
          </p:nvSpPr>
          <p:spPr>
            <a:xfrm>
              <a:off x="7431431"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1" name="Google Shape;61;p2"/>
            <p:cNvSpPr/>
            <p:nvPr/>
          </p:nvSpPr>
          <p:spPr>
            <a:xfrm>
              <a:off x="0"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2" name="Google Shape;62;p2"/>
            <p:cNvSpPr/>
            <p:nvPr/>
          </p:nvSpPr>
          <p:spPr>
            <a:xfrm>
              <a:off x="1720337" y="4003045"/>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3" name="Google Shape;63;p2"/>
            <p:cNvSpPr/>
            <p:nvPr/>
          </p:nvSpPr>
          <p:spPr>
            <a:xfrm>
              <a:off x="1146891"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4" name="Google Shape;64;p2"/>
            <p:cNvSpPr/>
            <p:nvPr/>
          </p:nvSpPr>
          <p:spPr>
            <a:xfrm>
              <a:off x="2293783"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5" name="Google Shape;65;p2"/>
            <p:cNvSpPr/>
            <p:nvPr/>
          </p:nvSpPr>
          <p:spPr>
            <a:xfrm>
              <a:off x="2293783"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6" name="Google Shape;66;p2"/>
            <p:cNvSpPr/>
            <p:nvPr/>
          </p:nvSpPr>
          <p:spPr>
            <a:xfrm>
              <a:off x="4014120" y="4003045"/>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7" name="Google Shape;67;p2"/>
            <p:cNvSpPr/>
            <p:nvPr/>
          </p:nvSpPr>
          <p:spPr>
            <a:xfrm>
              <a:off x="5145436"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8" name="Google Shape;68;p2"/>
            <p:cNvSpPr/>
            <p:nvPr/>
          </p:nvSpPr>
          <p:spPr>
            <a:xfrm>
              <a:off x="4571990" y="567964"/>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69" name="Google Shape;69;p2"/>
            <p:cNvSpPr/>
            <p:nvPr/>
          </p:nvSpPr>
          <p:spPr>
            <a:xfrm>
              <a:off x="4571990"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0" name="Google Shape;70;p2"/>
            <p:cNvSpPr/>
            <p:nvPr/>
          </p:nvSpPr>
          <p:spPr>
            <a:xfrm>
              <a:off x="6292327"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1" name="Google Shape;71;p2"/>
            <p:cNvSpPr/>
            <p:nvPr/>
          </p:nvSpPr>
          <p:spPr>
            <a:xfrm>
              <a:off x="6292327" y="1140477"/>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2" name="Google Shape;72;p2"/>
            <p:cNvSpPr/>
            <p:nvPr/>
          </p:nvSpPr>
          <p:spPr>
            <a:xfrm>
              <a:off x="5718882" y="2285504"/>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3" name="Google Shape;73;p2"/>
            <p:cNvSpPr/>
            <p:nvPr/>
          </p:nvSpPr>
          <p:spPr>
            <a:xfrm>
              <a:off x="7431431" y="2285504"/>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4" name="Google Shape;74;p2"/>
            <p:cNvSpPr/>
            <p:nvPr/>
          </p:nvSpPr>
          <p:spPr>
            <a:xfrm>
              <a:off x="7431431" y="3430531"/>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5" name="Google Shape;75;p2"/>
            <p:cNvSpPr/>
            <p:nvPr/>
          </p:nvSpPr>
          <p:spPr>
            <a:xfrm>
              <a:off x="6857986" y="4003045"/>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6" name="Google Shape;76;p2"/>
            <p:cNvSpPr/>
            <p:nvPr/>
          </p:nvSpPr>
          <p:spPr>
            <a:xfrm>
              <a:off x="8570535" y="567964"/>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7" name="Google Shape;77;p2"/>
            <p:cNvSpPr/>
            <p:nvPr/>
          </p:nvSpPr>
          <p:spPr>
            <a:xfrm>
              <a:off x="8570535"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8" name="Google Shape;78;p2"/>
            <p:cNvSpPr/>
            <p:nvPr/>
          </p:nvSpPr>
          <p:spPr>
            <a:xfrm>
              <a:off x="7997090" y="1140477"/>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79" name="Google Shape;79;p2"/>
            <p:cNvSpPr/>
            <p:nvPr/>
          </p:nvSpPr>
          <p:spPr>
            <a:xfrm>
              <a:off x="7997090" y="2858018"/>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grpSp>
      <p:grpSp>
        <p:nvGrpSpPr>
          <p:cNvPr id="80" name="Google Shape;80;p2"/>
          <p:cNvGrpSpPr/>
          <p:nvPr/>
        </p:nvGrpSpPr>
        <p:grpSpPr>
          <a:xfrm>
            <a:off x="1529155" y="-12132"/>
            <a:ext cx="22854406" cy="13740024"/>
            <a:chOff x="573433" y="-4550"/>
            <a:chExt cx="8570402" cy="5152509"/>
          </a:xfrm>
        </p:grpSpPr>
        <p:sp>
          <p:nvSpPr>
            <p:cNvPr id="81" name="Google Shape;81;p2"/>
            <p:cNvSpPr/>
            <p:nvPr/>
          </p:nvSpPr>
          <p:spPr>
            <a:xfrm>
              <a:off x="573433" y="567964"/>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2" name="Google Shape;82;p2"/>
            <p:cNvSpPr/>
            <p:nvPr/>
          </p:nvSpPr>
          <p:spPr>
            <a:xfrm>
              <a:off x="2293783" y="567964"/>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3" name="Google Shape;83;p2"/>
            <p:cNvSpPr/>
            <p:nvPr/>
          </p:nvSpPr>
          <p:spPr>
            <a:xfrm>
              <a:off x="4014120" y="-4550"/>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4" name="Google Shape;84;p2"/>
            <p:cNvSpPr/>
            <p:nvPr/>
          </p:nvSpPr>
          <p:spPr>
            <a:xfrm>
              <a:off x="3440674" y="567964"/>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5" name="Google Shape;85;p2"/>
            <p:cNvSpPr/>
            <p:nvPr/>
          </p:nvSpPr>
          <p:spPr>
            <a:xfrm>
              <a:off x="5145436" y="4575559"/>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6" name="Google Shape;86;p2"/>
            <p:cNvSpPr/>
            <p:nvPr/>
          </p:nvSpPr>
          <p:spPr>
            <a:xfrm>
              <a:off x="6292327" y="1712991"/>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7" name="Google Shape;87;p2"/>
            <p:cNvSpPr/>
            <p:nvPr/>
          </p:nvSpPr>
          <p:spPr>
            <a:xfrm>
              <a:off x="5718882" y="567964"/>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8" name="Google Shape;88;p2"/>
            <p:cNvSpPr/>
            <p:nvPr/>
          </p:nvSpPr>
          <p:spPr>
            <a:xfrm>
              <a:off x="7431431" y="1712991"/>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89" name="Google Shape;89;p2"/>
            <p:cNvSpPr/>
            <p:nvPr/>
          </p:nvSpPr>
          <p:spPr>
            <a:xfrm>
              <a:off x="6857986" y="2858018"/>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0" name="Google Shape;90;p2"/>
            <p:cNvSpPr/>
            <p:nvPr/>
          </p:nvSpPr>
          <p:spPr>
            <a:xfrm>
              <a:off x="6857986" y="4575559"/>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1" name="Google Shape;91;p2"/>
            <p:cNvSpPr/>
            <p:nvPr/>
          </p:nvSpPr>
          <p:spPr>
            <a:xfrm>
              <a:off x="8570535" y="-4550"/>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2" name="Google Shape;92;p2"/>
            <p:cNvSpPr/>
            <p:nvPr/>
          </p:nvSpPr>
          <p:spPr>
            <a:xfrm>
              <a:off x="8570535" y="3430531"/>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3" name="Google Shape;93;p2"/>
            <p:cNvSpPr/>
            <p:nvPr/>
          </p:nvSpPr>
          <p:spPr>
            <a:xfrm>
              <a:off x="7997090" y="567964"/>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4" name="Google Shape;94;p2"/>
            <p:cNvSpPr/>
            <p:nvPr/>
          </p:nvSpPr>
          <p:spPr>
            <a:xfrm>
              <a:off x="7997090" y="4003045"/>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grpSp>
      <p:grpSp>
        <p:nvGrpSpPr>
          <p:cNvPr id="95" name="Google Shape;95;p2"/>
          <p:cNvGrpSpPr/>
          <p:nvPr/>
        </p:nvGrpSpPr>
        <p:grpSpPr>
          <a:xfrm>
            <a:off x="1529155" y="-12132"/>
            <a:ext cx="22854406" cy="13740024"/>
            <a:chOff x="573433" y="-4550"/>
            <a:chExt cx="8570402" cy="5152509"/>
          </a:xfrm>
        </p:grpSpPr>
        <p:sp>
          <p:nvSpPr>
            <p:cNvPr id="96" name="Google Shape;96;p2"/>
            <p:cNvSpPr/>
            <p:nvPr/>
          </p:nvSpPr>
          <p:spPr>
            <a:xfrm>
              <a:off x="7997090" y="4575559"/>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7" name="Google Shape;97;p2"/>
            <p:cNvSpPr/>
            <p:nvPr/>
          </p:nvSpPr>
          <p:spPr>
            <a:xfrm>
              <a:off x="573433" y="4003045"/>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8" name="Google Shape;98;p2"/>
            <p:cNvSpPr/>
            <p:nvPr/>
          </p:nvSpPr>
          <p:spPr>
            <a:xfrm>
              <a:off x="1720337" y="4575559"/>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99" name="Google Shape;99;p2"/>
            <p:cNvSpPr/>
            <p:nvPr/>
          </p:nvSpPr>
          <p:spPr>
            <a:xfrm>
              <a:off x="3440674" y="4003045"/>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0" name="Google Shape;100;p2"/>
            <p:cNvSpPr/>
            <p:nvPr/>
          </p:nvSpPr>
          <p:spPr>
            <a:xfrm>
              <a:off x="6292327" y="4575559"/>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1" name="Google Shape;101;p2"/>
            <p:cNvSpPr/>
            <p:nvPr/>
          </p:nvSpPr>
          <p:spPr>
            <a:xfrm>
              <a:off x="5718882" y="1140477"/>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2" name="Google Shape;102;p2"/>
            <p:cNvSpPr/>
            <p:nvPr/>
          </p:nvSpPr>
          <p:spPr>
            <a:xfrm>
              <a:off x="7431431" y="567964"/>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3" name="Google Shape;103;p2"/>
            <p:cNvSpPr/>
            <p:nvPr/>
          </p:nvSpPr>
          <p:spPr>
            <a:xfrm>
              <a:off x="6857986" y="-4550"/>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4" name="Google Shape;104;p2"/>
            <p:cNvSpPr/>
            <p:nvPr/>
          </p:nvSpPr>
          <p:spPr>
            <a:xfrm>
              <a:off x="6857986" y="1712991"/>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5" name="Google Shape;105;p2"/>
            <p:cNvSpPr/>
            <p:nvPr/>
          </p:nvSpPr>
          <p:spPr>
            <a:xfrm>
              <a:off x="8570535" y="2285504"/>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6" name="Google Shape;106;p2"/>
            <p:cNvSpPr/>
            <p:nvPr/>
          </p:nvSpPr>
          <p:spPr>
            <a:xfrm>
              <a:off x="7997090" y="3430531"/>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sp>
          <p:nvSpPr>
            <p:cNvPr id="107" name="Google Shape;107;p2"/>
            <p:cNvSpPr/>
            <p:nvPr/>
          </p:nvSpPr>
          <p:spPr>
            <a:xfrm>
              <a:off x="4571990" y="-4550"/>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b="0" i="0" sz="11200" u="none" cap="none" strike="noStrike">
                <a:solidFill>
                  <a:srgbClr val="53585F"/>
                </a:solidFill>
                <a:latin typeface="Raleway Light"/>
                <a:ea typeface="Raleway Light"/>
                <a:cs typeface="Raleway Light"/>
                <a:sym typeface="Raleway Ligh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App">
  <p:cSld name="Portfolio App">
    <p:spTree>
      <p:nvGrpSpPr>
        <p:cNvPr id="148" name="Shape 148"/>
        <p:cNvGrpSpPr/>
        <p:nvPr/>
      </p:nvGrpSpPr>
      <p:grpSpPr>
        <a:xfrm>
          <a:off x="0" y="0"/>
          <a:ext cx="0" cy="0"/>
          <a:chOff x="0" y="0"/>
          <a:chExt cx="0" cy="0"/>
        </a:xfrm>
      </p:grpSpPr>
      <p:sp>
        <p:nvSpPr>
          <p:cNvPr id="149" name="Google Shape;149;p11"/>
          <p:cNvSpPr/>
          <p:nvPr>
            <p:ph idx="2" type="pic"/>
          </p:nvPr>
        </p:nvSpPr>
        <p:spPr>
          <a:xfrm>
            <a:off x="1622425" y="4562475"/>
            <a:ext cx="4285854" cy="7321588"/>
          </a:xfrm>
          <a:prstGeom prst="rect">
            <a:avLst/>
          </a:prstGeom>
          <a:solidFill>
            <a:srgbClr val="D8F1EA"/>
          </a:solidFill>
          <a:ln>
            <a:noFill/>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50" name="Google Shape;150;p11"/>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51" name="Google Shape;151;p11"/>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Big Teaser">
  <p:cSld name="Portfolio Big Teaser">
    <p:spTree>
      <p:nvGrpSpPr>
        <p:cNvPr id="152" name="Shape 152"/>
        <p:cNvGrpSpPr/>
        <p:nvPr/>
      </p:nvGrpSpPr>
      <p:grpSpPr>
        <a:xfrm>
          <a:off x="0" y="0"/>
          <a:ext cx="0" cy="0"/>
          <a:chOff x="0" y="0"/>
          <a:chExt cx="0" cy="0"/>
        </a:xfrm>
      </p:grpSpPr>
      <p:sp>
        <p:nvSpPr>
          <p:cNvPr id="153" name="Google Shape;153;p12"/>
          <p:cNvSpPr/>
          <p:nvPr>
            <p:ph idx="2" type="pic"/>
          </p:nvPr>
        </p:nvSpPr>
        <p:spPr>
          <a:xfrm>
            <a:off x="1627000" y="4561719"/>
            <a:ext cx="21207600" cy="7322344"/>
          </a:xfrm>
          <a:prstGeom prst="rect">
            <a:avLst/>
          </a:prstGeom>
          <a:solidFill>
            <a:srgbClr val="D8F1EA"/>
          </a:solidFill>
          <a:ln>
            <a:noFill/>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54" name="Google Shape;154;p12"/>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55" name="Google Shape;155;p12"/>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hanks!">
    <p:bg>
      <p:bgPr>
        <a:solidFill>
          <a:srgbClr val="124163"/>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Cover">
    <p:bg>
      <p:bgPr>
        <a:solidFill>
          <a:srgbClr val="124163"/>
        </a:solidFill>
      </p:bgPr>
    </p:bg>
    <p:spTree>
      <p:nvGrpSpPr>
        <p:cNvPr id="157" name="Shape 157"/>
        <p:cNvGrpSpPr/>
        <p:nvPr/>
      </p:nvGrpSpPr>
      <p:grpSpPr>
        <a:xfrm>
          <a:off x="0" y="0"/>
          <a:ext cx="0" cy="0"/>
          <a:chOff x="0" y="0"/>
          <a:chExt cx="0" cy="0"/>
        </a:xfrm>
      </p:grpSpPr>
      <p:sp>
        <p:nvSpPr>
          <p:cNvPr id="158" name="Google Shape;158;p14"/>
          <p:cNvSpPr/>
          <p:nvPr>
            <p:ph idx="2" type="pic"/>
          </p:nvPr>
        </p:nvSpPr>
        <p:spPr>
          <a:xfrm>
            <a:off x="10584600" y="2177960"/>
            <a:ext cx="3214800" cy="3214687"/>
          </a:xfrm>
          <a:prstGeom prst="ellipse">
            <a:avLst/>
          </a:prstGeom>
          <a:solidFill>
            <a:srgbClr val="1C6294"/>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1C629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cSld name="Team">
    <p:spTree>
      <p:nvGrpSpPr>
        <p:cNvPr id="159" name="Shape 159"/>
        <p:cNvGrpSpPr/>
        <p:nvPr/>
      </p:nvGrpSpPr>
      <p:grpSpPr>
        <a:xfrm>
          <a:off x="0" y="0"/>
          <a:ext cx="0" cy="0"/>
          <a:chOff x="0" y="0"/>
          <a:chExt cx="0" cy="0"/>
        </a:xfrm>
      </p:grpSpPr>
      <p:sp>
        <p:nvSpPr>
          <p:cNvPr id="160" name="Google Shape;160;p15"/>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61" name="Google Shape;161;p15"/>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62" name="Google Shape;162;p15"/>
          <p:cNvSpPr/>
          <p:nvPr>
            <p:ph idx="2" type="pic"/>
          </p:nvPr>
        </p:nvSpPr>
        <p:spPr>
          <a:xfrm>
            <a:off x="4321912" y="4919204"/>
            <a:ext cx="3214800" cy="3214687"/>
          </a:xfrm>
          <a:prstGeom prst="ellipse">
            <a:avLst/>
          </a:prstGeom>
          <a:solidFill>
            <a:schemeClr val="accent3"/>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63" name="Google Shape;163;p15"/>
          <p:cNvSpPr/>
          <p:nvPr>
            <p:ph idx="3" type="pic"/>
          </p:nvPr>
        </p:nvSpPr>
        <p:spPr>
          <a:xfrm>
            <a:off x="10584600" y="4919204"/>
            <a:ext cx="3214800" cy="3214687"/>
          </a:xfrm>
          <a:prstGeom prst="ellipse">
            <a:avLst/>
          </a:prstGeom>
          <a:solidFill>
            <a:schemeClr val="accent3"/>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64" name="Google Shape;164;p15"/>
          <p:cNvSpPr/>
          <p:nvPr>
            <p:ph idx="4" type="pic"/>
          </p:nvPr>
        </p:nvSpPr>
        <p:spPr>
          <a:xfrm>
            <a:off x="16875466" y="4919204"/>
            <a:ext cx="3214800" cy="3214687"/>
          </a:xfrm>
          <a:prstGeom prst="ellipse">
            <a:avLst/>
          </a:prstGeom>
          <a:solidFill>
            <a:schemeClr val="accent3"/>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Teaser">
  <p:cSld name="Portfolio Teaser">
    <p:spTree>
      <p:nvGrpSpPr>
        <p:cNvPr id="165" name="Shape 165"/>
        <p:cNvGrpSpPr/>
        <p:nvPr/>
      </p:nvGrpSpPr>
      <p:grpSpPr>
        <a:xfrm>
          <a:off x="0" y="0"/>
          <a:ext cx="0" cy="0"/>
          <a:chOff x="0" y="0"/>
          <a:chExt cx="0" cy="0"/>
        </a:xfrm>
      </p:grpSpPr>
      <p:sp>
        <p:nvSpPr>
          <p:cNvPr id="166" name="Google Shape;166;p16"/>
          <p:cNvSpPr/>
          <p:nvPr>
            <p:ph idx="2" type="pic"/>
          </p:nvPr>
        </p:nvSpPr>
        <p:spPr>
          <a:xfrm>
            <a:off x="1627200" y="4561200"/>
            <a:ext cx="21207600" cy="3754800"/>
          </a:xfrm>
          <a:prstGeom prst="rect">
            <a:avLst/>
          </a:prstGeom>
          <a:solidFill>
            <a:srgbClr val="D8F1EA"/>
          </a:solidFill>
          <a:ln>
            <a:noFill/>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67" name="Google Shape;167;p16"/>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68" name="Google Shape;168;p16"/>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pp Showcase 2">
  <p:cSld name="App Showcase 2">
    <p:spTree>
      <p:nvGrpSpPr>
        <p:cNvPr id="169" name="Shape 169"/>
        <p:cNvGrpSpPr/>
        <p:nvPr/>
      </p:nvGrpSpPr>
      <p:grpSpPr>
        <a:xfrm>
          <a:off x="0" y="0"/>
          <a:ext cx="0" cy="0"/>
          <a:chOff x="0" y="0"/>
          <a:chExt cx="0" cy="0"/>
        </a:xfrm>
      </p:grpSpPr>
      <p:sp>
        <p:nvSpPr>
          <p:cNvPr id="170" name="Google Shape;170;p17"/>
          <p:cNvSpPr/>
          <p:nvPr>
            <p:ph idx="2" type="pic"/>
          </p:nvPr>
        </p:nvSpPr>
        <p:spPr>
          <a:xfrm>
            <a:off x="17822131" y="5097330"/>
            <a:ext cx="4923569" cy="6572383"/>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71" name="Google Shape;171;p17"/>
          <p:cNvSpPr/>
          <p:nvPr>
            <p:ph idx="3" type="pic"/>
          </p:nvPr>
        </p:nvSpPr>
        <p:spPr>
          <a:xfrm>
            <a:off x="16090723" y="6488922"/>
            <a:ext cx="2916415" cy="5180791"/>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72" name="Google Shape;172;p17"/>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73" name="Google Shape;173;p17"/>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t Showcase">
  <p:cSld name="Tablet Showcase">
    <p:spTree>
      <p:nvGrpSpPr>
        <p:cNvPr id="174" name="Shape 174"/>
        <p:cNvGrpSpPr/>
        <p:nvPr/>
      </p:nvGrpSpPr>
      <p:grpSpPr>
        <a:xfrm>
          <a:off x="0" y="0"/>
          <a:ext cx="0" cy="0"/>
          <a:chOff x="0" y="0"/>
          <a:chExt cx="0" cy="0"/>
        </a:xfrm>
      </p:grpSpPr>
      <p:sp>
        <p:nvSpPr>
          <p:cNvPr id="175" name="Google Shape;175;p18"/>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76" name="Google Shape;176;p18"/>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77" name="Google Shape;177;p18"/>
          <p:cNvSpPr/>
          <p:nvPr>
            <p:ph idx="2" type="pic"/>
          </p:nvPr>
        </p:nvSpPr>
        <p:spPr>
          <a:xfrm>
            <a:off x="9882726" y="5249730"/>
            <a:ext cx="4923569" cy="6572383"/>
          </a:xfrm>
          <a:prstGeom prst="rect">
            <a:avLst/>
          </a:prstGeom>
          <a:solidFill>
            <a:srgbClr val="D8F1EA"/>
          </a:solidFill>
          <a:ln cap="flat" cmpd="sng" w="25400">
            <a:solidFill>
              <a:srgbClr val="1C6294"/>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s Showcase">
  <p:cSld name="Features Showcase">
    <p:spTree>
      <p:nvGrpSpPr>
        <p:cNvPr id="178" name="Shape 178"/>
        <p:cNvGrpSpPr/>
        <p:nvPr/>
      </p:nvGrpSpPr>
      <p:grpSpPr>
        <a:xfrm>
          <a:off x="0" y="0"/>
          <a:ext cx="0" cy="0"/>
          <a:chOff x="0" y="0"/>
          <a:chExt cx="0" cy="0"/>
        </a:xfrm>
      </p:grpSpPr>
      <p:sp>
        <p:nvSpPr>
          <p:cNvPr id="179" name="Google Shape;179;p19"/>
          <p:cNvSpPr/>
          <p:nvPr>
            <p:ph idx="2" type="pic"/>
          </p:nvPr>
        </p:nvSpPr>
        <p:spPr>
          <a:xfrm>
            <a:off x="14936031" y="6129022"/>
            <a:ext cx="2473258" cy="4393022"/>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80" name="Google Shape;180;p19"/>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81" name="Google Shape;181;p19"/>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te Showcase">
  <p:cSld name="Site Showcase">
    <p:spTree>
      <p:nvGrpSpPr>
        <p:cNvPr id="182" name="Shape 182"/>
        <p:cNvGrpSpPr/>
        <p:nvPr/>
      </p:nvGrpSpPr>
      <p:grpSpPr>
        <a:xfrm>
          <a:off x="0" y="0"/>
          <a:ext cx="0" cy="0"/>
          <a:chOff x="0" y="0"/>
          <a:chExt cx="0" cy="0"/>
        </a:xfrm>
      </p:grpSpPr>
      <p:sp>
        <p:nvSpPr>
          <p:cNvPr id="183" name="Google Shape;183;p20"/>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84" name="Google Shape;184;p20"/>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85" name="Google Shape;185;p20"/>
          <p:cNvSpPr/>
          <p:nvPr>
            <p:ph idx="2" type="pic"/>
          </p:nvPr>
        </p:nvSpPr>
        <p:spPr>
          <a:xfrm>
            <a:off x="5931701" y="5660516"/>
            <a:ext cx="12459100" cy="7021516"/>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pp Showcase 1">
  <p:cSld name="App Showcase 1">
    <p:spTree>
      <p:nvGrpSpPr>
        <p:cNvPr id="108" name="Shape 108"/>
        <p:cNvGrpSpPr/>
        <p:nvPr/>
      </p:nvGrpSpPr>
      <p:grpSpPr>
        <a:xfrm>
          <a:off x="0" y="0"/>
          <a:ext cx="0" cy="0"/>
          <a:chOff x="0" y="0"/>
          <a:chExt cx="0" cy="0"/>
        </a:xfrm>
      </p:grpSpPr>
      <p:sp>
        <p:nvSpPr>
          <p:cNvPr id="109" name="Google Shape;109;p3"/>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10" name="Google Shape;110;p3"/>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11" name="Google Shape;111;p3"/>
          <p:cNvSpPr/>
          <p:nvPr>
            <p:ph idx="2" type="pic"/>
          </p:nvPr>
        </p:nvSpPr>
        <p:spPr>
          <a:xfrm>
            <a:off x="9740274" y="5851525"/>
            <a:ext cx="4902826" cy="8710613"/>
          </a:xfrm>
          <a:prstGeom prst="rect">
            <a:avLst/>
          </a:prstGeom>
          <a:solidFill>
            <a:srgbClr val="D8F1EA"/>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te Showcase 2">
  <p:cSld name="Site Showcase 2">
    <p:spTree>
      <p:nvGrpSpPr>
        <p:cNvPr id="186" name="Shape 186"/>
        <p:cNvGrpSpPr/>
        <p:nvPr/>
      </p:nvGrpSpPr>
      <p:grpSpPr>
        <a:xfrm>
          <a:off x="0" y="0"/>
          <a:ext cx="0" cy="0"/>
          <a:chOff x="0" y="0"/>
          <a:chExt cx="0" cy="0"/>
        </a:xfrm>
      </p:grpSpPr>
      <p:sp>
        <p:nvSpPr>
          <p:cNvPr id="187" name="Google Shape;187;p21"/>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88" name="Google Shape;188;p21"/>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89" name="Google Shape;189;p21"/>
          <p:cNvSpPr/>
          <p:nvPr>
            <p:ph idx="2" type="pic"/>
          </p:nvPr>
        </p:nvSpPr>
        <p:spPr>
          <a:xfrm rot="-600000">
            <a:off x="-363600" y="6957596"/>
            <a:ext cx="15752824" cy="8855066"/>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20000"/>
              </a:lnSpc>
              <a:spcBef>
                <a:spcPts val="0"/>
              </a:spcBef>
              <a:spcAft>
                <a:spcPts val="0"/>
              </a:spcAft>
              <a:buClr>
                <a:srgbClr val="377A4A"/>
              </a:buClr>
              <a:buSzPts val="2400"/>
              <a:buFont typeface="Raleway ExtraBold"/>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ands">
  <p:cSld name="Brands">
    <p:spTree>
      <p:nvGrpSpPr>
        <p:cNvPr id="190" name="Shape 190"/>
        <p:cNvGrpSpPr/>
        <p:nvPr/>
      </p:nvGrpSpPr>
      <p:grpSpPr>
        <a:xfrm>
          <a:off x="0" y="0"/>
          <a:ext cx="0" cy="0"/>
          <a:chOff x="0" y="0"/>
          <a:chExt cx="0" cy="0"/>
        </a:xfrm>
      </p:grpSpPr>
      <p:sp>
        <p:nvSpPr>
          <p:cNvPr id="191" name="Google Shape;191;p22"/>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92" name="Google Shape;192;p22"/>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93" name="Google Shape;193;p22"/>
          <p:cNvSpPr/>
          <p:nvPr>
            <p:ph idx="2" type="pic"/>
          </p:nvPr>
        </p:nvSpPr>
        <p:spPr>
          <a:xfrm>
            <a:off x="4922801" y="4451689"/>
            <a:ext cx="3061678" cy="3061785"/>
          </a:xfrm>
          <a:prstGeom prst="ellipse">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94" name="Google Shape;194;p22"/>
          <p:cNvSpPr/>
          <p:nvPr>
            <p:ph idx="3" type="pic"/>
          </p:nvPr>
        </p:nvSpPr>
        <p:spPr>
          <a:xfrm>
            <a:off x="10661303" y="4451689"/>
            <a:ext cx="3061678" cy="3061785"/>
          </a:xfrm>
          <a:prstGeom prst="ellipse">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95" name="Google Shape;195;p22"/>
          <p:cNvSpPr/>
          <p:nvPr>
            <p:ph idx="4" type="pic"/>
          </p:nvPr>
        </p:nvSpPr>
        <p:spPr>
          <a:xfrm>
            <a:off x="16399805" y="4451689"/>
            <a:ext cx="3061678" cy="3061785"/>
          </a:xfrm>
          <a:prstGeom prst="ellipse">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96" name="Google Shape;196;p22"/>
          <p:cNvSpPr/>
          <p:nvPr>
            <p:ph idx="5" type="pic"/>
          </p:nvPr>
        </p:nvSpPr>
        <p:spPr>
          <a:xfrm>
            <a:off x="4922800" y="9184819"/>
            <a:ext cx="3061678" cy="3061785"/>
          </a:xfrm>
          <a:prstGeom prst="ellipse">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97" name="Google Shape;197;p22"/>
          <p:cNvSpPr/>
          <p:nvPr>
            <p:ph idx="6" type="pic"/>
          </p:nvPr>
        </p:nvSpPr>
        <p:spPr>
          <a:xfrm>
            <a:off x="10661302" y="9184819"/>
            <a:ext cx="3061678" cy="3061785"/>
          </a:xfrm>
          <a:prstGeom prst="ellipse">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98" name="Google Shape;198;p22"/>
          <p:cNvSpPr/>
          <p:nvPr>
            <p:ph idx="7" type="pic"/>
          </p:nvPr>
        </p:nvSpPr>
        <p:spPr>
          <a:xfrm>
            <a:off x="16399805" y="9184819"/>
            <a:ext cx="3061678" cy="3061785"/>
          </a:xfrm>
          <a:prstGeom prst="ellipse">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hoto">
  <p:cSld name="Portfolio Photo">
    <p:spTree>
      <p:nvGrpSpPr>
        <p:cNvPr id="199" name="Shape 199"/>
        <p:cNvGrpSpPr/>
        <p:nvPr/>
      </p:nvGrpSpPr>
      <p:grpSpPr>
        <a:xfrm>
          <a:off x="0" y="0"/>
          <a:ext cx="0" cy="0"/>
          <a:chOff x="0" y="0"/>
          <a:chExt cx="0" cy="0"/>
        </a:xfrm>
      </p:grpSpPr>
      <p:sp>
        <p:nvSpPr>
          <p:cNvPr id="200" name="Google Shape;200;p23"/>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01" name="Google Shape;201;p23"/>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202" name="Google Shape;202;p23"/>
          <p:cNvSpPr/>
          <p:nvPr>
            <p:ph idx="2" type="pic"/>
          </p:nvPr>
        </p:nvSpPr>
        <p:spPr>
          <a:xfrm>
            <a:off x="4709276" y="4732337"/>
            <a:ext cx="15001878" cy="6965158"/>
          </a:xfrm>
          <a:prstGeom prst="rect">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udience App">
  <p:cSld name="Audience App">
    <p:spTree>
      <p:nvGrpSpPr>
        <p:cNvPr id="203" name="Shape 203"/>
        <p:cNvGrpSpPr/>
        <p:nvPr/>
      </p:nvGrpSpPr>
      <p:grpSpPr>
        <a:xfrm>
          <a:off x="0" y="0"/>
          <a:ext cx="0" cy="0"/>
          <a:chOff x="0" y="0"/>
          <a:chExt cx="0" cy="0"/>
        </a:xfrm>
      </p:grpSpPr>
      <p:sp>
        <p:nvSpPr>
          <p:cNvPr id="204" name="Google Shape;204;p24"/>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05" name="Google Shape;205;p24"/>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206" name="Google Shape;206;p24"/>
          <p:cNvSpPr/>
          <p:nvPr>
            <p:ph idx="2" type="pic"/>
          </p:nvPr>
        </p:nvSpPr>
        <p:spPr>
          <a:xfrm>
            <a:off x="1795633" y="4602503"/>
            <a:ext cx="6045029" cy="4189072"/>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udience App 2">
  <p:cSld name="Audience App 2">
    <p:spTree>
      <p:nvGrpSpPr>
        <p:cNvPr id="207" name="Shape 207"/>
        <p:cNvGrpSpPr/>
        <p:nvPr/>
      </p:nvGrpSpPr>
      <p:grpSpPr>
        <a:xfrm>
          <a:off x="0" y="0"/>
          <a:ext cx="0" cy="0"/>
          <a:chOff x="0" y="0"/>
          <a:chExt cx="0" cy="0"/>
        </a:xfrm>
      </p:grpSpPr>
      <p:sp>
        <p:nvSpPr>
          <p:cNvPr id="208" name="Google Shape;208;p25"/>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09" name="Google Shape;209;p25"/>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210" name="Google Shape;210;p25"/>
          <p:cNvSpPr/>
          <p:nvPr>
            <p:ph idx="2" type="pic"/>
          </p:nvPr>
        </p:nvSpPr>
        <p:spPr>
          <a:xfrm>
            <a:off x="10928868" y="6135333"/>
            <a:ext cx="2472807" cy="4392967"/>
          </a:xfrm>
          <a:prstGeom prst="rect">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stimonials">
  <p:cSld name="Testimonials">
    <p:spTree>
      <p:nvGrpSpPr>
        <p:cNvPr id="211" name="Shape 211"/>
        <p:cNvGrpSpPr/>
        <p:nvPr/>
      </p:nvGrpSpPr>
      <p:grpSpPr>
        <a:xfrm>
          <a:off x="0" y="0"/>
          <a:ext cx="0" cy="0"/>
          <a:chOff x="0" y="0"/>
          <a:chExt cx="0" cy="0"/>
        </a:xfrm>
      </p:grpSpPr>
      <p:sp>
        <p:nvSpPr>
          <p:cNvPr id="212" name="Google Shape;212;p26"/>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13" name="Google Shape;213;p26"/>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214" name="Google Shape;214;p26"/>
          <p:cNvSpPr/>
          <p:nvPr>
            <p:ph idx="2" type="pic"/>
          </p:nvPr>
        </p:nvSpPr>
        <p:spPr>
          <a:xfrm>
            <a:off x="3463166" y="8969166"/>
            <a:ext cx="2143128" cy="2143203"/>
          </a:xfrm>
          <a:prstGeom prst="ellipse">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15" name="Google Shape;215;p26"/>
          <p:cNvSpPr/>
          <p:nvPr>
            <p:ph idx="3" type="pic"/>
          </p:nvPr>
        </p:nvSpPr>
        <p:spPr>
          <a:xfrm>
            <a:off x="11109762" y="8969165"/>
            <a:ext cx="2143128" cy="2143203"/>
          </a:xfrm>
          <a:prstGeom prst="ellipse">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16" name="Google Shape;216;p26"/>
          <p:cNvSpPr/>
          <p:nvPr>
            <p:ph idx="4" type="pic"/>
          </p:nvPr>
        </p:nvSpPr>
        <p:spPr>
          <a:xfrm>
            <a:off x="18718914" y="8969164"/>
            <a:ext cx="2143128" cy="2143203"/>
          </a:xfrm>
          <a:prstGeom prst="ellipse">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stimonials Big One">
  <p:cSld name="Testimonials Big One">
    <p:spTree>
      <p:nvGrpSpPr>
        <p:cNvPr id="217" name="Shape 217"/>
        <p:cNvGrpSpPr/>
        <p:nvPr/>
      </p:nvGrpSpPr>
      <p:grpSpPr>
        <a:xfrm>
          <a:off x="0" y="0"/>
          <a:ext cx="0" cy="0"/>
          <a:chOff x="0" y="0"/>
          <a:chExt cx="0" cy="0"/>
        </a:xfrm>
      </p:grpSpPr>
      <p:sp>
        <p:nvSpPr>
          <p:cNvPr id="218" name="Google Shape;218;p27"/>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19" name="Google Shape;219;p27"/>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220" name="Google Shape;220;p27"/>
          <p:cNvSpPr/>
          <p:nvPr>
            <p:ph idx="2" type="pic"/>
          </p:nvPr>
        </p:nvSpPr>
        <p:spPr>
          <a:xfrm>
            <a:off x="10048874" y="4464843"/>
            <a:ext cx="4286251" cy="4286401"/>
          </a:xfrm>
          <a:prstGeom prst="ellipse">
            <a:avLst/>
          </a:prstGeom>
          <a:solidFill>
            <a:srgbClr val="D8F1EA"/>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USA">
  <p:cSld name="Map USA">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2">
            <a:alphaModFix/>
          </a:blip>
          <a:srcRect b="0" l="0" r="0" t="0"/>
          <a:stretch/>
        </p:blipFill>
        <p:spPr>
          <a:xfrm>
            <a:off x="1324026" y="3268800"/>
            <a:ext cx="21735948" cy="12226471"/>
          </a:xfrm>
          <a:prstGeom prst="rect">
            <a:avLst/>
          </a:prstGeom>
          <a:noFill/>
          <a:ln>
            <a:noFill/>
          </a:ln>
        </p:spPr>
      </p:pic>
      <p:sp>
        <p:nvSpPr>
          <p:cNvPr id="223" name="Google Shape;223;p28"/>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24" name="Google Shape;224;p28"/>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Europe">
  <p:cSld name="Map Europe">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b="0" l="0" r="0" t="0"/>
          <a:stretch/>
        </p:blipFill>
        <p:spPr>
          <a:xfrm>
            <a:off x="2382716" y="1522500"/>
            <a:ext cx="21970844" cy="12358600"/>
          </a:xfrm>
          <a:prstGeom prst="rect">
            <a:avLst/>
          </a:prstGeom>
          <a:noFill/>
          <a:ln>
            <a:noFill/>
          </a:ln>
        </p:spPr>
      </p:pic>
      <p:sp>
        <p:nvSpPr>
          <p:cNvPr id="227" name="Google Shape;227;p29"/>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28" name="Google Shape;228;p29"/>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p:cSld name="Logos">
    <p:spTree>
      <p:nvGrpSpPr>
        <p:cNvPr id="229" name="Shape 229"/>
        <p:cNvGrpSpPr/>
        <p:nvPr/>
      </p:nvGrpSpPr>
      <p:grpSpPr>
        <a:xfrm>
          <a:off x="0" y="0"/>
          <a:ext cx="0" cy="0"/>
          <a:chOff x="0" y="0"/>
          <a:chExt cx="0" cy="0"/>
        </a:xfrm>
      </p:grpSpPr>
      <p:sp>
        <p:nvSpPr>
          <p:cNvPr id="230" name="Google Shape;230;p30"/>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31" name="Google Shape;231;p30"/>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232" name="Google Shape;232;p30"/>
          <p:cNvSpPr/>
          <p:nvPr>
            <p:ph idx="2" type="pic"/>
          </p:nvPr>
        </p:nvSpPr>
        <p:spPr>
          <a:xfrm>
            <a:off x="5227905" y="4924800"/>
            <a:ext cx="3176648" cy="2520000"/>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33" name="Google Shape;233;p30"/>
          <p:cNvSpPr/>
          <p:nvPr>
            <p:ph idx="3" type="pic"/>
          </p:nvPr>
        </p:nvSpPr>
        <p:spPr>
          <a:xfrm>
            <a:off x="10603774" y="4924800"/>
            <a:ext cx="3176648" cy="2520000"/>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34" name="Google Shape;234;p30"/>
          <p:cNvSpPr/>
          <p:nvPr>
            <p:ph idx="4" type="pic"/>
          </p:nvPr>
        </p:nvSpPr>
        <p:spPr>
          <a:xfrm>
            <a:off x="15979644" y="4924800"/>
            <a:ext cx="3176648" cy="2520000"/>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35" name="Google Shape;235;p30"/>
          <p:cNvSpPr/>
          <p:nvPr>
            <p:ph idx="5" type="pic"/>
          </p:nvPr>
        </p:nvSpPr>
        <p:spPr>
          <a:xfrm>
            <a:off x="5227905" y="9388333"/>
            <a:ext cx="3176648" cy="2520000"/>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36" name="Google Shape;236;p30"/>
          <p:cNvSpPr/>
          <p:nvPr>
            <p:ph idx="6" type="pic"/>
          </p:nvPr>
        </p:nvSpPr>
        <p:spPr>
          <a:xfrm>
            <a:off x="10603774" y="9388333"/>
            <a:ext cx="3176648" cy="2520000"/>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237" name="Google Shape;237;p30"/>
          <p:cNvSpPr/>
          <p:nvPr>
            <p:ph idx="7" type="pic"/>
          </p:nvPr>
        </p:nvSpPr>
        <p:spPr>
          <a:xfrm>
            <a:off x="15979644" y="9388333"/>
            <a:ext cx="3176648" cy="2520000"/>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 &amp; Subtitle">
    <p:spTree>
      <p:nvGrpSpPr>
        <p:cNvPr id="112" name="Shape 112"/>
        <p:cNvGrpSpPr/>
        <p:nvPr/>
      </p:nvGrpSpPr>
      <p:grpSpPr>
        <a:xfrm>
          <a:off x="0" y="0"/>
          <a:ext cx="0" cy="0"/>
          <a:chOff x="0" y="0"/>
          <a:chExt cx="0" cy="0"/>
        </a:xfrm>
      </p:grpSpPr>
      <p:sp>
        <p:nvSpPr>
          <p:cNvPr id="113" name="Google Shape;113;p4"/>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14" name="Google Shape;114;p4"/>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s General UI" type="tx">
  <p:cSld name="TITLE_AND_BODY">
    <p:spTree>
      <p:nvGrpSpPr>
        <p:cNvPr id="238" name="Shape 238"/>
        <p:cNvGrpSpPr/>
        <p:nvPr/>
      </p:nvGrpSpPr>
      <p:grpSpPr>
        <a:xfrm>
          <a:off x="0" y="0"/>
          <a:ext cx="0" cy="0"/>
          <a:chOff x="0" y="0"/>
          <a:chExt cx="0" cy="0"/>
        </a:xfrm>
      </p:grpSpPr>
      <p:sp>
        <p:nvSpPr>
          <p:cNvPr id="239" name="Google Shape;239;p31"/>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240" name="Google Shape;240;p31"/>
          <p:cNvSpPr/>
          <p:nvPr/>
        </p:nvSpPr>
        <p:spPr>
          <a:xfrm>
            <a:off x="4122796" y="637381"/>
            <a:ext cx="16076923" cy="104140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General UI Icon Set</a:t>
            </a:r>
            <a:endParaRPr/>
          </a:p>
        </p:txBody>
      </p:sp>
      <p:sp>
        <p:nvSpPr>
          <p:cNvPr id="241" name="Google Shape;241;p31"/>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Icon pack by Freepick. Free commercial use by License </a:t>
            </a:r>
            <a:r>
              <a:rPr lang="en-US" sz="2200" u="sng">
                <a:solidFill>
                  <a:schemeClr val="hlink"/>
                </a:solidFill>
                <a:latin typeface="Rajdhani SemiBold"/>
                <a:ea typeface="Rajdhani SemiBold"/>
                <a:cs typeface="Rajdhani SemiBold"/>
                <a:sym typeface="Rajdhani SemiBold"/>
                <a:hlinkClick r:id="rId2"/>
              </a:rPr>
              <a:t>CC BY 3.0</a:t>
            </a:r>
            <a:r>
              <a:rPr lang="en-US" sz="2200">
                <a:solidFill>
                  <a:srgbClr val="1482AB"/>
                </a:solidFill>
                <a:latin typeface="Rajdhani SemiBold"/>
                <a:ea typeface="Rajdhani SemiBold"/>
                <a:cs typeface="Rajdhani SemiBold"/>
                <a:sym typeface="Rajdhani SemiBold"/>
              </a:rPr>
              <a:t>.</a:t>
            </a:r>
            <a:endParaRPr/>
          </a:p>
        </p:txBody>
      </p:sp>
      <p:sp>
        <p:nvSpPr>
          <p:cNvPr id="242" name="Google Shape;242;p31"/>
          <p:cNvSpPr/>
          <p:nvPr/>
        </p:nvSpPr>
        <p:spPr>
          <a:xfrm>
            <a:off x="3839957" y="3229759"/>
            <a:ext cx="481335" cy="481507"/>
          </a:xfrm>
          <a:custGeom>
            <a:rect b="b" l="l" r="r" t="t"/>
            <a:pathLst>
              <a:path extrusionOk="0" h="21600" w="21370">
                <a:moveTo>
                  <a:pt x="4947" y="1519"/>
                </a:moveTo>
                <a:cubicBezTo>
                  <a:pt x="4303" y="1519"/>
                  <a:pt x="3699" y="1812"/>
                  <a:pt x="3102" y="2415"/>
                </a:cubicBezTo>
                <a:cubicBezTo>
                  <a:pt x="1924" y="3606"/>
                  <a:pt x="1406" y="4654"/>
                  <a:pt x="1519" y="5620"/>
                </a:cubicBezTo>
                <a:cubicBezTo>
                  <a:pt x="1610" y="6401"/>
                  <a:pt x="2098" y="7201"/>
                  <a:pt x="3102" y="8216"/>
                </a:cubicBezTo>
                <a:lnTo>
                  <a:pt x="13241" y="18465"/>
                </a:lnTo>
                <a:cubicBezTo>
                  <a:pt x="14346" y="19582"/>
                  <a:pt x="15219" y="20080"/>
                  <a:pt x="16071" y="20080"/>
                </a:cubicBezTo>
                <a:cubicBezTo>
                  <a:pt x="16952" y="20080"/>
                  <a:pt x="17904" y="19552"/>
                  <a:pt x="18979" y="18465"/>
                </a:cubicBezTo>
                <a:cubicBezTo>
                  <a:pt x="19631" y="17806"/>
                  <a:pt x="19918" y="17135"/>
                  <a:pt x="19858" y="16414"/>
                </a:cubicBezTo>
                <a:cubicBezTo>
                  <a:pt x="19715" y="14696"/>
                  <a:pt x="17694" y="13229"/>
                  <a:pt x="17674" y="13214"/>
                </a:cubicBezTo>
                <a:cubicBezTo>
                  <a:pt x="17667" y="13209"/>
                  <a:pt x="17660" y="13204"/>
                  <a:pt x="17653" y="13199"/>
                </a:cubicBezTo>
                <a:cubicBezTo>
                  <a:pt x="17449" y="13042"/>
                  <a:pt x="17201" y="12968"/>
                  <a:pt x="16875" y="12968"/>
                </a:cubicBezTo>
                <a:cubicBezTo>
                  <a:pt x="16402" y="12968"/>
                  <a:pt x="15846" y="13118"/>
                  <a:pt x="15258" y="13276"/>
                </a:cubicBezTo>
                <a:cubicBezTo>
                  <a:pt x="14590" y="13456"/>
                  <a:pt x="13899" y="13641"/>
                  <a:pt x="13207" y="13641"/>
                </a:cubicBezTo>
                <a:lnTo>
                  <a:pt x="13206" y="13641"/>
                </a:lnTo>
                <a:cubicBezTo>
                  <a:pt x="12376" y="13641"/>
                  <a:pt x="11677" y="13360"/>
                  <a:pt x="11129" y="12806"/>
                </a:cubicBezTo>
                <a:lnTo>
                  <a:pt x="8700" y="10350"/>
                </a:lnTo>
                <a:cubicBezTo>
                  <a:pt x="7465" y="9103"/>
                  <a:pt x="7892" y="7481"/>
                  <a:pt x="8235" y="6177"/>
                </a:cubicBezTo>
                <a:cubicBezTo>
                  <a:pt x="8541" y="5014"/>
                  <a:pt x="8698" y="4271"/>
                  <a:pt x="8312" y="3756"/>
                </a:cubicBezTo>
                <a:cubicBezTo>
                  <a:pt x="8306" y="3749"/>
                  <a:pt x="8301" y="3741"/>
                  <a:pt x="8296" y="3733"/>
                </a:cubicBezTo>
                <a:cubicBezTo>
                  <a:pt x="8281" y="3713"/>
                  <a:pt x="6721" y="1519"/>
                  <a:pt x="4947" y="1519"/>
                </a:cubicBezTo>
                <a:moveTo>
                  <a:pt x="16071" y="21600"/>
                </a:moveTo>
                <a:cubicBezTo>
                  <a:pt x="14427" y="21600"/>
                  <a:pt x="13127" y="20498"/>
                  <a:pt x="12177" y="19539"/>
                </a:cubicBezTo>
                <a:lnTo>
                  <a:pt x="2040" y="9290"/>
                </a:lnTo>
                <a:cubicBezTo>
                  <a:pt x="1192" y="8434"/>
                  <a:pt x="198" y="7263"/>
                  <a:pt x="26" y="5798"/>
                </a:cubicBezTo>
                <a:cubicBezTo>
                  <a:pt x="-144" y="4340"/>
                  <a:pt x="515" y="2882"/>
                  <a:pt x="2040" y="1341"/>
                </a:cubicBezTo>
                <a:cubicBezTo>
                  <a:pt x="2920" y="451"/>
                  <a:pt x="3898" y="0"/>
                  <a:pt x="4947" y="0"/>
                </a:cubicBezTo>
                <a:cubicBezTo>
                  <a:pt x="7446" y="0"/>
                  <a:pt x="9355" y="2619"/>
                  <a:pt x="9516" y="2847"/>
                </a:cubicBezTo>
                <a:cubicBezTo>
                  <a:pt x="10366" y="3989"/>
                  <a:pt x="10005" y="5359"/>
                  <a:pt x="9688" y="6567"/>
                </a:cubicBezTo>
                <a:cubicBezTo>
                  <a:pt x="9349" y="7857"/>
                  <a:pt x="9171" y="8678"/>
                  <a:pt x="9763" y="9276"/>
                </a:cubicBezTo>
                <a:lnTo>
                  <a:pt x="12192" y="11732"/>
                </a:lnTo>
                <a:cubicBezTo>
                  <a:pt x="12458" y="12002"/>
                  <a:pt x="12771" y="12121"/>
                  <a:pt x="13207" y="12121"/>
                </a:cubicBezTo>
                <a:cubicBezTo>
                  <a:pt x="13703" y="12121"/>
                  <a:pt x="14271" y="11969"/>
                  <a:pt x="14872" y="11808"/>
                </a:cubicBezTo>
                <a:cubicBezTo>
                  <a:pt x="15527" y="11631"/>
                  <a:pt x="16206" y="11449"/>
                  <a:pt x="16875" y="11449"/>
                </a:cubicBezTo>
                <a:cubicBezTo>
                  <a:pt x="17524" y="11449"/>
                  <a:pt x="18088" y="11628"/>
                  <a:pt x="18552" y="11981"/>
                </a:cubicBezTo>
                <a:cubicBezTo>
                  <a:pt x="18766" y="12136"/>
                  <a:pt x="21153" y="13912"/>
                  <a:pt x="21356" y="16279"/>
                </a:cubicBezTo>
                <a:cubicBezTo>
                  <a:pt x="21456" y="17459"/>
                  <a:pt x="21014" y="18556"/>
                  <a:pt x="20043" y="19539"/>
                </a:cubicBezTo>
                <a:cubicBezTo>
                  <a:pt x="18670" y="20926"/>
                  <a:pt x="17371" y="21600"/>
                  <a:pt x="16071" y="21600"/>
                </a:cubicBezTo>
              </a:path>
            </a:pathLst>
          </a:custGeom>
          <a:solidFill>
            <a:srgbClr val="5F5353"/>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3" name="Google Shape;243;p31"/>
          <p:cNvSpPr/>
          <p:nvPr/>
        </p:nvSpPr>
        <p:spPr>
          <a:xfrm>
            <a:off x="5225733" y="3274962"/>
            <a:ext cx="404070" cy="404070"/>
          </a:xfrm>
          <a:custGeom>
            <a:rect b="b" l="l" r="r" t="t"/>
            <a:pathLst>
              <a:path extrusionOk="0" h="21600" w="21600">
                <a:moveTo>
                  <a:pt x="10800" y="0"/>
                </a:moveTo>
                <a:cubicBezTo>
                  <a:pt x="4851" y="0"/>
                  <a:pt x="0" y="4849"/>
                  <a:pt x="0" y="10800"/>
                </a:cubicBezTo>
                <a:cubicBezTo>
                  <a:pt x="0" y="16751"/>
                  <a:pt x="4851" y="21600"/>
                  <a:pt x="10800" y="21600"/>
                </a:cubicBezTo>
                <a:cubicBezTo>
                  <a:pt x="16749" y="21600"/>
                  <a:pt x="21600" y="16751"/>
                  <a:pt x="21600" y="10800"/>
                </a:cubicBezTo>
                <a:cubicBezTo>
                  <a:pt x="21600" y="4849"/>
                  <a:pt x="16749" y="0"/>
                  <a:pt x="10800" y="0"/>
                </a:cubicBezTo>
                <a:close/>
                <a:moveTo>
                  <a:pt x="10800" y="1760"/>
                </a:moveTo>
                <a:cubicBezTo>
                  <a:pt x="15774" y="1760"/>
                  <a:pt x="19810" y="5824"/>
                  <a:pt x="19810" y="10800"/>
                </a:cubicBezTo>
                <a:cubicBezTo>
                  <a:pt x="19810" y="15776"/>
                  <a:pt x="15774" y="19810"/>
                  <a:pt x="10800" y="19810"/>
                </a:cubicBezTo>
                <a:cubicBezTo>
                  <a:pt x="5826" y="19810"/>
                  <a:pt x="1790" y="15776"/>
                  <a:pt x="1790" y="10800"/>
                </a:cubicBezTo>
                <a:cubicBezTo>
                  <a:pt x="1790" y="5824"/>
                  <a:pt x="5826" y="1760"/>
                  <a:pt x="10800" y="1760"/>
                </a:cubicBezTo>
                <a:close/>
                <a:moveTo>
                  <a:pt x="10800" y="4714"/>
                </a:moveTo>
                <a:cubicBezTo>
                  <a:pt x="10311" y="4714"/>
                  <a:pt x="9905" y="5090"/>
                  <a:pt x="9905" y="5579"/>
                </a:cubicBezTo>
                <a:lnTo>
                  <a:pt x="9905" y="9905"/>
                </a:lnTo>
                <a:lnTo>
                  <a:pt x="5609" y="9905"/>
                </a:lnTo>
                <a:cubicBezTo>
                  <a:pt x="5120" y="9905"/>
                  <a:pt x="4714" y="10311"/>
                  <a:pt x="4714" y="10800"/>
                </a:cubicBezTo>
                <a:cubicBezTo>
                  <a:pt x="4714" y="11289"/>
                  <a:pt x="5120" y="11665"/>
                  <a:pt x="5609" y="11665"/>
                </a:cubicBezTo>
                <a:lnTo>
                  <a:pt x="9905" y="11665"/>
                </a:lnTo>
                <a:lnTo>
                  <a:pt x="9905" y="15991"/>
                </a:lnTo>
                <a:cubicBezTo>
                  <a:pt x="9905" y="16479"/>
                  <a:pt x="10311" y="16886"/>
                  <a:pt x="10800" y="16886"/>
                </a:cubicBezTo>
                <a:cubicBezTo>
                  <a:pt x="11289" y="16886"/>
                  <a:pt x="11695" y="16479"/>
                  <a:pt x="11695" y="15991"/>
                </a:cubicBezTo>
                <a:lnTo>
                  <a:pt x="11695" y="11665"/>
                </a:lnTo>
                <a:lnTo>
                  <a:pt x="15991" y="11665"/>
                </a:lnTo>
                <a:cubicBezTo>
                  <a:pt x="16480" y="11665"/>
                  <a:pt x="16886" y="11289"/>
                  <a:pt x="16886" y="10800"/>
                </a:cubicBezTo>
                <a:cubicBezTo>
                  <a:pt x="16886" y="10311"/>
                  <a:pt x="16480" y="9905"/>
                  <a:pt x="15991" y="9905"/>
                </a:cubicBezTo>
                <a:lnTo>
                  <a:pt x="11695" y="9905"/>
                </a:lnTo>
                <a:lnTo>
                  <a:pt x="11695" y="5579"/>
                </a:lnTo>
                <a:cubicBezTo>
                  <a:pt x="11695" y="5090"/>
                  <a:pt x="11289" y="4714"/>
                  <a:pt x="10800" y="471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4" name="Google Shape;244;p31"/>
          <p:cNvSpPr/>
          <p:nvPr/>
        </p:nvSpPr>
        <p:spPr>
          <a:xfrm>
            <a:off x="6521613" y="3244825"/>
            <a:ext cx="520242" cy="442578"/>
          </a:xfrm>
          <a:custGeom>
            <a:rect b="b" l="l" r="r" t="t"/>
            <a:pathLst>
              <a:path extrusionOk="0" h="21600" w="20622">
                <a:moveTo>
                  <a:pt x="10311" y="0"/>
                </a:moveTo>
                <a:cubicBezTo>
                  <a:pt x="8375" y="0"/>
                  <a:pt x="6579" y="799"/>
                  <a:pt x="5134" y="2125"/>
                </a:cubicBezTo>
                <a:cubicBezTo>
                  <a:pt x="3500" y="1080"/>
                  <a:pt x="1475" y="1761"/>
                  <a:pt x="510" y="3732"/>
                </a:cubicBezTo>
                <a:cubicBezTo>
                  <a:pt x="-489" y="5773"/>
                  <a:pt x="22" y="8416"/>
                  <a:pt x="1660" y="9670"/>
                </a:cubicBezTo>
                <a:cubicBezTo>
                  <a:pt x="1633" y="10016"/>
                  <a:pt x="1616" y="10378"/>
                  <a:pt x="1616" y="10732"/>
                </a:cubicBezTo>
                <a:cubicBezTo>
                  <a:pt x="1616" y="13824"/>
                  <a:pt x="2681" y="16617"/>
                  <a:pt x="4382" y="18577"/>
                </a:cubicBezTo>
                <a:lnTo>
                  <a:pt x="3076" y="20184"/>
                </a:lnTo>
                <a:cubicBezTo>
                  <a:pt x="2816" y="20506"/>
                  <a:pt x="2816" y="21032"/>
                  <a:pt x="3076" y="21355"/>
                </a:cubicBezTo>
                <a:cubicBezTo>
                  <a:pt x="3207" y="21516"/>
                  <a:pt x="3391" y="21600"/>
                  <a:pt x="3563" y="21600"/>
                </a:cubicBezTo>
                <a:cubicBezTo>
                  <a:pt x="3734" y="21600"/>
                  <a:pt x="3897" y="21516"/>
                  <a:pt x="4028" y="21355"/>
                </a:cubicBezTo>
                <a:lnTo>
                  <a:pt x="5444" y="19612"/>
                </a:lnTo>
                <a:cubicBezTo>
                  <a:pt x="6834" y="20779"/>
                  <a:pt x="8506" y="21464"/>
                  <a:pt x="10311" y="21464"/>
                </a:cubicBezTo>
                <a:cubicBezTo>
                  <a:pt x="12115" y="21464"/>
                  <a:pt x="13787" y="20779"/>
                  <a:pt x="15178" y="19612"/>
                </a:cubicBezTo>
                <a:lnTo>
                  <a:pt x="16594" y="21355"/>
                </a:lnTo>
                <a:cubicBezTo>
                  <a:pt x="16724" y="21516"/>
                  <a:pt x="16909" y="21600"/>
                  <a:pt x="17080" y="21600"/>
                </a:cubicBezTo>
                <a:cubicBezTo>
                  <a:pt x="17252" y="21600"/>
                  <a:pt x="17414" y="21516"/>
                  <a:pt x="17545" y="21355"/>
                </a:cubicBezTo>
                <a:cubicBezTo>
                  <a:pt x="17806" y="21032"/>
                  <a:pt x="17806" y="20506"/>
                  <a:pt x="17545" y="20184"/>
                </a:cubicBezTo>
                <a:lnTo>
                  <a:pt x="16240" y="18577"/>
                </a:lnTo>
                <a:cubicBezTo>
                  <a:pt x="17940" y="16617"/>
                  <a:pt x="19005" y="13824"/>
                  <a:pt x="19005" y="10732"/>
                </a:cubicBezTo>
                <a:cubicBezTo>
                  <a:pt x="19005" y="10378"/>
                  <a:pt x="18987" y="10016"/>
                  <a:pt x="18961" y="9670"/>
                </a:cubicBezTo>
                <a:cubicBezTo>
                  <a:pt x="20598" y="8416"/>
                  <a:pt x="21111" y="5773"/>
                  <a:pt x="20111" y="3732"/>
                </a:cubicBezTo>
                <a:cubicBezTo>
                  <a:pt x="19146" y="1761"/>
                  <a:pt x="17120" y="1080"/>
                  <a:pt x="15487" y="2125"/>
                </a:cubicBezTo>
                <a:cubicBezTo>
                  <a:pt x="14041" y="799"/>
                  <a:pt x="12246" y="0"/>
                  <a:pt x="10311" y="0"/>
                </a:cubicBezTo>
                <a:close/>
                <a:moveTo>
                  <a:pt x="10311" y="1662"/>
                </a:moveTo>
                <a:cubicBezTo>
                  <a:pt x="14364" y="1662"/>
                  <a:pt x="17655" y="5727"/>
                  <a:pt x="17655" y="10732"/>
                </a:cubicBezTo>
                <a:cubicBezTo>
                  <a:pt x="17655" y="15738"/>
                  <a:pt x="14364" y="19802"/>
                  <a:pt x="10311" y="19802"/>
                </a:cubicBezTo>
                <a:cubicBezTo>
                  <a:pt x="6257" y="19802"/>
                  <a:pt x="2966" y="15738"/>
                  <a:pt x="2966" y="10732"/>
                </a:cubicBezTo>
                <a:cubicBezTo>
                  <a:pt x="2966" y="5727"/>
                  <a:pt x="6257" y="1662"/>
                  <a:pt x="10311" y="1662"/>
                </a:cubicBezTo>
                <a:close/>
                <a:moveTo>
                  <a:pt x="10222" y="2942"/>
                </a:moveTo>
                <a:cubicBezTo>
                  <a:pt x="9853" y="2942"/>
                  <a:pt x="9558" y="3303"/>
                  <a:pt x="9558" y="3759"/>
                </a:cubicBezTo>
                <a:lnTo>
                  <a:pt x="9558" y="11222"/>
                </a:lnTo>
                <a:cubicBezTo>
                  <a:pt x="9558" y="11678"/>
                  <a:pt x="9853" y="12039"/>
                  <a:pt x="10222" y="12039"/>
                </a:cubicBezTo>
                <a:lnTo>
                  <a:pt x="15156" y="12039"/>
                </a:lnTo>
                <a:cubicBezTo>
                  <a:pt x="15525" y="12039"/>
                  <a:pt x="15841" y="11678"/>
                  <a:pt x="15841" y="11222"/>
                </a:cubicBezTo>
                <a:cubicBezTo>
                  <a:pt x="15841" y="10766"/>
                  <a:pt x="15525" y="10378"/>
                  <a:pt x="15156" y="10378"/>
                </a:cubicBezTo>
                <a:lnTo>
                  <a:pt x="10886" y="10378"/>
                </a:lnTo>
                <a:lnTo>
                  <a:pt x="10886" y="3759"/>
                </a:lnTo>
                <a:cubicBezTo>
                  <a:pt x="10886" y="3303"/>
                  <a:pt x="10591" y="2942"/>
                  <a:pt x="10222" y="2942"/>
                </a:cubicBezTo>
                <a:close/>
                <a:moveTo>
                  <a:pt x="4006" y="3350"/>
                </a:moveTo>
                <a:cubicBezTo>
                  <a:pt x="3041" y="4604"/>
                  <a:pt x="2334" y="6134"/>
                  <a:pt x="1948" y="7845"/>
                </a:cubicBezTo>
                <a:cubicBezTo>
                  <a:pt x="1280" y="6983"/>
                  <a:pt x="1138" y="5645"/>
                  <a:pt x="1660" y="4576"/>
                </a:cubicBezTo>
                <a:cubicBezTo>
                  <a:pt x="2163" y="3553"/>
                  <a:pt x="3108" y="3095"/>
                  <a:pt x="4006" y="3350"/>
                </a:cubicBezTo>
                <a:close/>
                <a:moveTo>
                  <a:pt x="16616" y="3350"/>
                </a:moveTo>
                <a:cubicBezTo>
                  <a:pt x="17512" y="3095"/>
                  <a:pt x="18481" y="3553"/>
                  <a:pt x="18983" y="4576"/>
                </a:cubicBezTo>
                <a:cubicBezTo>
                  <a:pt x="19506" y="5645"/>
                  <a:pt x="19341" y="6983"/>
                  <a:pt x="18673" y="7845"/>
                </a:cubicBezTo>
                <a:cubicBezTo>
                  <a:pt x="18286" y="6134"/>
                  <a:pt x="17580" y="4604"/>
                  <a:pt x="16616" y="3350"/>
                </a:cubicBezTo>
                <a:close/>
              </a:path>
            </a:pathLst>
          </a:custGeom>
          <a:solidFill>
            <a:srgbClr val="5F5353"/>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5" name="Google Shape;245;p31"/>
          <p:cNvSpPr/>
          <p:nvPr/>
        </p:nvSpPr>
        <p:spPr>
          <a:xfrm>
            <a:off x="7907591" y="3214687"/>
            <a:ext cx="440996" cy="538862"/>
          </a:xfrm>
          <a:custGeom>
            <a:rect b="b" l="l" r="r" t="t"/>
            <a:pathLst>
              <a:path extrusionOk="0" h="21600" w="21587">
                <a:moveTo>
                  <a:pt x="1743" y="20233"/>
                </a:moveTo>
                <a:lnTo>
                  <a:pt x="2957" y="5224"/>
                </a:lnTo>
                <a:lnTo>
                  <a:pt x="5854" y="5224"/>
                </a:lnTo>
                <a:lnTo>
                  <a:pt x="5854" y="5835"/>
                </a:lnTo>
                <a:cubicBezTo>
                  <a:pt x="5255" y="6084"/>
                  <a:pt x="4844" y="6590"/>
                  <a:pt x="4844" y="7173"/>
                </a:cubicBezTo>
                <a:cubicBezTo>
                  <a:pt x="4844" y="8002"/>
                  <a:pt x="5675" y="8677"/>
                  <a:pt x="6697" y="8677"/>
                </a:cubicBezTo>
                <a:cubicBezTo>
                  <a:pt x="7720" y="8677"/>
                  <a:pt x="8551" y="8002"/>
                  <a:pt x="8551" y="7173"/>
                </a:cubicBezTo>
                <a:cubicBezTo>
                  <a:pt x="8551" y="6590"/>
                  <a:pt x="8140" y="6084"/>
                  <a:pt x="7540" y="5835"/>
                </a:cubicBezTo>
                <a:lnTo>
                  <a:pt x="7540" y="5224"/>
                </a:lnTo>
                <a:lnTo>
                  <a:pt x="14046" y="5224"/>
                </a:lnTo>
                <a:lnTo>
                  <a:pt x="14046" y="5835"/>
                </a:lnTo>
                <a:cubicBezTo>
                  <a:pt x="13447" y="6084"/>
                  <a:pt x="13035" y="6590"/>
                  <a:pt x="13035" y="7173"/>
                </a:cubicBezTo>
                <a:cubicBezTo>
                  <a:pt x="13035" y="8002"/>
                  <a:pt x="13867" y="8677"/>
                  <a:pt x="14889" y="8677"/>
                </a:cubicBezTo>
                <a:cubicBezTo>
                  <a:pt x="15911" y="8677"/>
                  <a:pt x="16743" y="8002"/>
                  <a:pt x="16743" y="7173"/>
                </a:cubicBezTo>
                <a:cubicBezTo>
                  <a:pt x="16743" y="6590"/>
                  <a:pt x="16331" y="6084"/>
                  <a:pt x="15732" y="5835"/>
                </a:cubicBezTo>
                <a:lnTo>
                  <a:pt x="15732" y="5224"/>
                </a:lnTo>
                <a:lnTo>
                  <a:pt x="18630" y="5224"/>
                </a:lnTo>
                <a:lnTo>
                  <a:pt x="19844" y="20233"/>
                </a:lnTo>
                <a:lnTo>
                  <a:pt x="1743" y="20233"/>
                </a:lnTo>
                <a:close/>
                <a:moveTo>
                  <a:pt x="7540" y="3418"/>
                </a:moveTo>
                <a:cubicBezTo>
                  <a:pt x="7540" y="2287"/>
                  <a:pt x="8674" y="1367"/>
                  <a:pt x="10068" y="1367"/>
                </a:cubicBezTo>
                <a:lnTo>
                  <a:pt x="11517" y="1367"/>
                </a:lnTo>
                <a:cubicBezTo>
                  <a:pt x="12912" y="1367"/>
                  <a:pt x="14046" y="2287"/>
                  <a:pt x="14046" y="3418"/>
                </a:cubicBezTo>
                <a:lnTo>
                  <a:pt x="14046" y="3857"/>
                </a:lnTo>
                <a:lnTo>
                  <a:pt x="7540" y="3857"/>
                </a:lnTo>
                <a:lnTo>
                  <a:pt x="7540" y="3418"/>
                </a:lnTo>
                <a:close/>
                <a:moveTo>
                  <a:pt x="21581" y="20832"/>
                </a:moveTo>
                <a:lnTo>
                  <a:pt x="20260" y="4496"/>
                </a:lnTo>
                <a:cubicBezTo>
                  <a:pt x="20231" y="4137"/>
                  <a:pt x="19863" y="3857"/>
                  <a:pt x="19420" y="3857"/>
                </a:cubicBezTo>
                <a:lnTo>
                  <a:pt x="15732" y="3857"/>
                </a:lnTo>
                <a:lnTo>
                  <a:pt x="15732" y="3418"/>
                </a:lnTo>
                <a:cubicBezTo>
                  <a:pt x="15732" y="1533"/>
                  <a:pt x="13841" y="0"/>
                  <a:pt x="11517" y="0"/>
                </a:cubicBezTo>
                <a:lnTo>
                  <a:pt x="10068" y="0"/>
                </a:lnTo>
                <a:cubicBezTo>
                  <a:pt x="7745" y="0"/>
                  <a:pt x="5854" y="1533"/>
                  <a:pt x="5854" y="3418"/>
                </a:cubicBezTo>
                <a:lnTo>
                  <a:pt x="5854" y="3857"/>
                </a:lnTo>
                <a:lnTo>
                  <a:pt x="2167" y="3857"/>
                </a:lnTo>
                <a:cubicBezTo>
                  <a:pt x="1723" y="3857"/>
                  <a:pt x="1355" y="4137"/>
                  <a:pt x="1326" y="4496"/>
                </a:cubicBezTo>
                <a:lnTo>
                  <a:pt x="2" y="20872"/>
                </a:lnTo>
                <a:cubicBezTo>
                  <a:pt x="-13" y="21060"/>
                  <a:pt x="68" y="21246"/>
                  <a:pt x="228" y="21383"/>
                </a:cubicBezTo>
                <a:cubicBezTo>
                  <a:pt x="387" y="21522"/>
                  <a:pt x="610" y="21600"/>
                  <a:pt x="842" y="21600"/>
                </a:cubicBezTo>
                <a:lnTo>
                  <a:pt x="20743" y="21600"/>
                </a:lnTo>
                <a:lnTo>
                  <a:pt x="20745" y="21600"/>
                </a:lnTo>
                <a:cubicBezTo>
                  <a:pt x="21210" y="21600"/>
                  <a:pt x="21587" y="21294"/>
                  <a:pt x="21587" y="20916"/>
                </a:cubicBezTo>
                <a:cubicBezTo>
                  <a:pt x="21587" y="20888"/>
                  <a:pt x="21585" y="20860"/>
                  <a:pt x="21581" y="20832"/>
                </a:cubicBezTo>
              </a:path>
            </a:pathLst>
          </a:custGeom>
          <a:solidFill>
            <a:srgbClr val="5F5353"/>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6" name="Google Shape;246;p31"/>
          <p:cNvSpPr/>
          <p:nvPr/>
        </p:nvSpPr>
        <p:spPr>
          <a:xfrm>
            <a:off x="9218420" y="3244825"/>
            <a:ext cx="529085" cy="442020"/>
          </a:xfrm>
          <a:custGeom>
            <a:rect b="b" l="l" r="r" t="t"/>
            <a:pathLst>
              <a:path extrusionOk="0" h="21600" w="21600">
                <a:moveTo>
                  <a:pt x="10504" y="0"/>
                </a:moveTo>
                <a:cubicBezTo>
                  <a:pt x="10125" y="0"/>
                  <a:pt x="9820" y="384"/>
                  <a:pt x="9820" y="845"/>
                </a:cubicBezTo>
                <a:lnTo>
                  <a:pt x="9820" y="1855"/>
                </a:lnTo>
                <a:cubicBezTo>
                  <a:pt x="9309" y="1768"/>
                  <a:pt x="8698" y="1610"/>
                  <a:pt x="8066" y="1445"/>
                </a:cubicBezTo>
                <a:cubicBezTo>
                  <a:pt x="6064" y="923"/>
                  <a:pt x="4178" y="448"/>
                  <a:pt x="3167" y="1445"/>
                </a:cubicBezTo>
                <a:cubicBezTo>
                  <a:pt x="2912" y="1698"/>
                  <a:pt x="2619" y="2151"/>
                  <a:pt x="2575" y="2918"/>
                </a:cubicBezTo>
                <a:lnTo>
                  <a:pt x="1253" y="8264"/>
                </a:lnTo>
                <a:cubicBezTo>
                  <a:pt x="1144" y="8707"/>
                  <a:pt x="1346" y="9167"/>
                  <a:pt x="1709" y="9300"/>
                </a:cubicBezTo>
                <a:cubicBezTo>
                  <a:pt x="2071" y="9433"/>
                  <a:pt x="2465" y="9197"/>
                  <a:pt x="2575" y="8755"/>
                </a:cubicBezTo>
                <a:lnTo>
                  <a:pt x="3258" y="5973"/>
                </a:lnTo>
                <a:lnTo>
                  <a:pt x="3919" y="8755"/>
                </a:lnTo>
                <a:cubicBezTo>
                  <a:pt x="4008" y="9117"/>
                  <a:pt x="4285" y="9327"/>
                  <a:pt x="4580" y="9327"/>
                </a:cubicBezTo>
                <a:cubicBezTo>
                  <a:pt x="4645" y="9327"/>
                  <a:pt x="4720" y="9325"/>
                  <a:pt x="4785" y="9300"/>
                </a:cubicBezTo>
                <a:cubicBezTo>
                  <a:pt x="5148" y="9167"/>
                  <a:pt x="5349" y="8707"/>
                  <a:pt x="5241" y="8264"/>
                </a:cubicBezTo>
                <a:lnTo>
                  <a:pt x="3942" y="2973"/>
                </a:lnTo>
                <a:cubicBezTo>
                  <a:pt x="3960" y="2814"/>
                  <a:pt x="4010" y="2751"/>
                  <a:pt x="4033" y="2727"/>
                </a:cubicBezTo>
                <a:cubicBezTo>
                  <a:pt x="4120" y="2642"/>
                  <a:pt x="4429" y="2464"/>
                  <a:pt x="5354" y="2564"/>
                </a:cubicBezTo>
                <a:cubicBezTo>
                  <a:pt x="6085" y="2643"/>
                  <a:pt x="6951" y="2862"/>
                  <a:pt x="7792" y="3082"/>
                </a:cubicBezTo>
                <a:cubicBezTo>
                  <a:pt x="8521" y="3272"/>
                  <a:pt x="9211" y="3457"/>
                  <a:pt x="9820" y="3545"/>
                </a:cubicBezTo>
                <a:lnTo>
                  <a:pt x="9820" y="19936"/>
                </a:lnTo>
                <a:lnTo>
                  <a:pt x="8248" y="19936"/>
                </a:lnTo>
                <a:cubicBezTo>
                  <a:pt x="7869" y="19936"/>
                  <a:pt x="7565" y="20292"/>
                  <a:pt x="7565" y="20755"/>
                </a:cubicBezTo>
                <a:cubicBezTo>
                  <a:pt x="7565" y="21216"/>
                  <a:pt x="7869" y="21600"/>
                  <a:pt x="8248" y="21600"/>
                </a:cubicBezTo>
                <a:lnTo>
                  <a:pt x="12782" y="21600"/>
                </a:lnTo>
                <a:cubicBezTo>
                  <a:pt x="13161" y="21600"/>
                  <a:pt x="13466" y="21215"/>
                  <a:pt x="13466" y="20755"/>
                </a:cubicBezTo>
                <a:cubicBezTo>
                  <a:pt x="13466" y="20292"/>
                  <a:pt x="13161" y="19936"/>
                  <a:pt x="12782" y="19936"/>
                </a:cubicBezTo>
                <a:lnTo>
                  <a:pt x="11187" y="19936"/>
                </a:lnTo>
                <a:lnTo>
                  <a:pt x="11187" y="3545"/>
                </a:lnTo>
                <a:cubicBezTo>
                  <a:pt x="11797" y="3457"/>
                  <a:pt x="12510" y="3272"/>
                  <a:pt x="13238" y="3082"/>
                </a:cubicBezTo>
                <a:cubicBezTo>
                  <a:pt x="14080" y="2862"/>
                  <a:pt x="14945" y="2643"/>
                  <a:pt x="15676" y="2564"/>
                </a:cubicBezTo>
                <a:cubicBezTo>
                  <a:pt x="16601" y="2464"/>
                  <a:pt x="16912" y="2642"/>
                  <a:pt x="16997" y="2727"/>
                </a:cubicBezTo>
                <a:cubicBezTo>
                  <a:pt x="17021" y="2751"/>
                  <a:pt x="17071" y="2814"/>
                  <a:pt x="17089" y="2973"/>
                </a:cubicBezTo>
                <a:lnTo>
                  <a:pt x="15767" y="8264"/>
                </a:lnTo>
                <a:cubicBezTo>
                  <a:pt x="15658" y="8707"/>
                  <a:pt x="15883" y="9167"/>
                  <a:pt x="16246" y="9300"/>
                </a:cubicBezTo>
                <a:cubicBezTo>
                  <a:pt x="16608" y="9433"/>
                  <a:pt x="16980" y="9197"/>
                  <a:pt x="17089" y="8755"/>
                </a:cubicBezTo>
                <a:lnTo>
                  <a:pt x="17772" y="5973"/>
                </a:lnTo>
                <a:lnTo>
                  <a:pt x="18456" y="8755"/>
                </a:lnTo>
                <a:cubicBezTo>
                  <a:pt x="18545" y="9117"/>
                  <a:pt x="18821" y="9327"/>
                  <a:pt x="19116" y="9327"/>
                </a:cubicBezTo>
                <a:cubicBezTo>
                  <a:pt x="19182" y="9327"/>
                  <a:pt x="19233" y="9325"/>
                  <a:pt x="19299" y="9300"/>
                </a:cubicBezTo>
                <a:cubicBezTo>
                  <a:pt x="19662" y="9167"/>
                  <a:pt x="19863" y="8707"/>
                  <a:pt x="19754" y="8264"/>
                </a:cubicBezTo>
                <a:lnTo>
                  <a:pt x="18456" y="2918"/>
                </a:lnTo>
                <a:cubicBezTo>
                  <a:pt x="18412" y="2151"/>
                  <a:pt x="18096" y="1698"/>
                  <a:pt x="17841" y="1445"/>
                </a:cubicBezTo>
                <a:cubicBezTo>
                  <a:pt x="16830" y="448"/>
                  <a:pt x="14944" y="923"/>
                  <a:pt x="12942" y="1445"/>
                </a:cubicBezTo>
                <a:cubicBezTo>
                  <a:pt x="12310" y="1610"/>
                  <a:pt x="11698" y="1768"/>
                  <a:pt x="11187" y="1855"/>
                </a:cubicBezTo>
                <a:lnTo>
                  <a:pt x="11187" y="845"/>
                </a:lnTo>
                <a:cubicBezTo>
                  <a:pt x="11187" y="384"/>
                  <a:pt x="10882" y="0"/>
                  <a:pt x="10504" y="0"/>
                </a:cubicBezTo>
                <a:close/>
                <a:moveTo>
                  <a:pt x="684" y="9573"/>
                </a:moveTo>
                <a:cubicBezTo>
                  <a:pt x="305" y="9573"/>
                  <a:pt x="0" y="9956"/>
                  <a:pt x="0" y="10418"/>
                </a:cubicBezTo>
                <a:cubicBezTo>
                  <a:pt x="0" y="12925"/>
                  <a:pt x="1660" y="14945"/>
                  <a:pt x="3714" y="14945"/>
                </a:cubicBezTo>
                <a:cubicBezTo>
                  <a:pt x="5768" y="14945"/>
                  <a:pt x="7451" y="12925"/>
                  <a:pt x="7451" y="10418"/>
                </a:cubicBezTo>
                <a:cubicBezTo>
                  <a:pt x="7451" y="9956"/>
                  <a:pt x="7146" y="9573"/>
                  <a:pt x="6767" y="9573"/>
                </a:cubicBezTo>
                <a:lnTo>
                  <a:pt x="684" y="9573"/>
                </a:lnTo>
                <a:close/>
                <a:moveTo>
                  <a:pt x="14833" y="9573"/>
                </a:moveTo>
                <a:cubicBezTo>
                  <a:pt x="14454" y="9573"/>
                  <a:pt x="14149" y="9956"/>
                  <a:pt x="14149" y="10418"/>
                </a:cubicBezTo>
                <a:cubicBezTo>
                  <a:pt x="14149" y="12925"/>
                  <a:pt x="15809" y="14945"/>
                  <a:pt x="17863" y="14945"/>
                </a:cubicBezTo>
                <a:cubicBezTo>
                  <a:pt x="19917" y="14945"/>
                  <a:pt x="21600" y="12925"/>
                  <a:pt x="21600" y="10418"/>
                </a:cubicBezTo>
                <a:cubicBezTo>
                  <a:pt x="21600" y="9956"/>
                  <a:pt x="21272" y="9573"/>
                  <a:pt x="20894" y="9573"/>
                </a:cubicBezTo>
                <a:lnTo>
                  <a:pt x="14833" y="9573"/>
                </a:lnTo>
                <a:close/>
                <a:moveTo>
                  <a:pt x="1458" y="11236"/>
                </a:moveTo>
                <a:lnTo>
                  <a:pt x="5970" y="11236"/>
                </a:lnTo>
                <a:cubicBezTo>
                  <a:pt x="5676" y="12414"/>
                  <a:pt x="4774" y="13282"/>
                  <a:pt x="3714" y="13282"/>
                </a:cubicBezTo>
                <a:cubicBezTo>
                  <a:pt x="2654" y="13282"/>
                  <a:pt x="1752" y="12414"/>
                  <a:pt x="1458" y="11236"/>
                </a:cubicBezTo>
                <a:close/>
                <a:moveTo>
                  <a:pt x="15608" y="11236"/>
                </a:moveTo>
                <a:lnTo>
                  <a:pt x="20119" y="11236"/>
                </a:lnTo>
                <a:cubicBezTo>
                  <a:pt x="19825" y="12414"/>
                  <a:pt x="18923" y="13282"/>
                  <a:pt x="17863" y="13282"/>
                </a:cubicBezTo>
                <a:cubicBezTo>
                  <a:pt x="16804" y="13282"/>
                  <a:pt x="15901" y="12414"/>
                  <a:pt x="15608" y="11236"/>
                </a:cubicBezTo>
                <a:close/>
              </a:path>
            </a:pathLst>
          </a:custGeom>
          <a:solidFill>
            <a:srgbClr val="5F5353"/>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7" name="Google Shape;247;p31"/>
          <p:cNvSpPr/>
          <p:nvPr/>
        </p:nvSpPr>
        <p:spPr>
          <a:xfrm>
            <a:off x="10589127" y="3244825"/>
            <a:ext cx="498947" cy="442020"/>
          </a:xfrm>
          <a:custGeom>
            <a:rect b="b" l="l" r="r" t="t"/>
            <a:pathLst>
              <a:path extrusionOk="0" h="21600" w="21600">
                <a:moveTo>
                  <a:pt x="9640" y="0"/>
                </a:moveTo>
                <a:cubicBezTo>
                  <a:pt x="9156" y="0"/>
                  <a:pt x="8728" y="272"/>
                  <a:pt x="8505" y="682"/>
                </a:cubicBezTo>
                <a:cubicBezTo>
                  <a:pt x="6848" y="940"/>
                  <a:pt x="5704" y="1543"/>
                  <a:pt x="4977" y="2482"/>
                </a:cubicBezTo>
                <a:cubicBezTo>
                  <a:pt x="4152" y="3547"/>
                  <a:pt x="3991" y="4848"/>
                  <a:pt x="3962" y="6327"/>
                </a:cubicBezTo>
                <a:lnTo>
                  <a:pt x="2827" y="6327"/>
                </a:lnTo>
                <a:cubicBezTo>
                  <a:pt x="1273" y="6327"/>
                  <a:pt x="0" y="7726"/>
                  <a:pt x="0" y="9436"/>
                </a:cubicBezTo>
                <a:cubicBezTo>
                  <a:pt x="0" y="10888"/>
                  <a:pt x="925" y="12100"/>
                  <a:pt x="2150" y="12436"/>
                </a:cubicBezTo>
                <a:lnTo>
                  <a:pt x="2150" y="17509"/>
                </a:lnTo>
                <a:cubicBezTo>
                  <a:pt x="2150" y="19760"/>
                  <a:pt x="3803" y="21600"/>
                  <a:pt x="5847" y="21600"/>
                </a:cubicBezTo>
                <a:lnTo>
                  <a:pt x="15753" y="21600"/>
                </a:lnTo>
                <a:cubicBezTo>
                  <a:pt x="17797" y="21600"/>
                  <a:pt x="19450" y="19760"/>
                  <a:pt x="19450" y="17509"/>
                </a:cubicBezTo>
                <a:lnTo>
                  <a:pt x="19450" y="12436"/>
                </a:lnTo>
                <a:cubicBezTo>
                  <a:pt x="20675" y="12100"/>
                  <a:pt x="21600" y="10888"/>
                  <a:pt x="21600" y="9436"/>
                </a:cubicBezTo>
                <a:cubicBezTo>
                  <a:pt x="21600" y="7726"/>
                  <a:pt x="20326" y="6327"/>
                  <a:pt x="18773" y="6327"/>
                </a:cubicBezTo>
                <a:lnTo>
                  <a:pt x="17638" y="6327"/>
                </a:lnTo>
                <a:cubicBezTo>
                  <a:pt x="17609" y="4848"/>
                  <a:pt x="17425" y="3547"/>
                  <a:pt x="16599" y="2482"/>
                </a:cubicBezTo>
                <a:cubicBezTo>
                  <a:pt x="15872" y="1543"/>
                  <a:pt x="14728" y="940"/>
                  <a:pt x="13071" y="682"/>
                </a:cubicBezTo>
                <a:cubicBezTo>
                  <a:pt x="12848" y="272"/>
                  <a:pt x="12444" y="0"/>
                  <a:pt x="11960" y="0"/>
                </a:cubicBezTo>
                <a:lnTo>
                  <a:pt x="9640" y="0"/>
                </a:lnTo>
                <a:close/>
                <a:moveTo>
                  <a:pt x="8722" y="2291"/>
                </a:moveTo>
                <a:cubicBezTo>
                  <a:pt x="8956" y="2534"/>
                  <a:pt x="9285" y="2700"/>
                  <a:pt x="9640" y="2700"/>
                </a:cubicBezTo>
                <a:lnTo>
                  <a:pt x="11960" y="2700"/>
                </a:lnTo>
                <a:cubicBezTo>
                  <a:pt x="12316" y="2700"/>
                  <a:pt x="12619" y="2534"/>
                  <a:pt x="12854" y="2291"/>
                </a:cubicBezTo>
                <a:cubicBezTo>
                  <a:pt x="14123" y="2487"/>
                  <a:pt x="15004" y="2894"/>
                  <a:pt x="15487" y="3518"/>
                </a:cubicBezTo>
                <a:cubicBezTo>
                  <a:pt x="16011" y="4194"/>
                  <a:pt x="16115" y="5159"/>
                  <a:pt x="16140" y="6327"/>
                </a:cubicBezTo>
                <a:lnTo>
                  <a:pt x="5460" y="6327"/>
                </a:lnTo>
                <a:cubicBezTo>
                  <a:pt x="5484" y="5159"/>
                  <a:pt x="5589" y="4194"/>
                  <a:pt x="6113" y="3518"/>
                </a:cubicBezTo>
                <a:cubicBezTo>
                  <a:pt x="6596" y="2894"/>
                  <a:pt x="7452" y="2487"/>
                  <a:pt x="8722" y="2291"/>
                </a:cubicBezTo>
                <a:close/>
                <a:moveTo>
                  <a:pt x="2827" y="7964"/>
                </a:moveTo>
                <a:lnTo>
                  <a:pt x="18773" y="7964"/>
                </a:lnTo>
                <a:cubicBezTo>
                  <a:pt x="19509" y="7964"/>
                  <a:pt x="20102" y="8627"/>
                  <a:pt x="20102" y="9436"/>
                </a:cubicBezTo>
                <a:cubicBezTo>
                  <a:pt x="20102" y="10247"/>
                  <a:pt x="19509" y="10909"/>
                  <a:pt x="18773" y="10909"/>
                </a:cubicBezTo>
                <a:lnTo>
                  <a:pt x="18701" y="10909"/>
                </a:lnTo>
                <a:cubicBezTo>
                  <a:pt x="18494" y="10909"/>
                  <a:pt x="18309" y="10986"/>
                  <a:pt x="18169" y="11155"/>
                </a:cubicBezTo>
                <a:cubicBezTo>
                  <a:pt x="18028" y="11323"/>
                  <a:pt x="17976" y="11557"/>
                  <a:pt x="17976" y="11782"/>
                </a:cubicBezTo>
                <a:lnTo>
                  <a:pt x="17976" y="17509"/>
                </a:lnTo>
                <a:cubicBezTo>
                  <a:pt x="17976" y="18860"/>
                  <a:pt x="16979" y="19964"/>
                  <a:pt x="15753" y="19964"/>
                </a:cubicBezTo>
                <a:lnTo>
                  <a:pt x="5847" y="19964"/>
                </a:lnTo>
                <a:cubicBezTo>
                  <a:pt x="4621" y="19964"/>
                  <a:pt x="3624" y="18860"/>
                  <a:pt x="3624" y="17509"/>
                </a:cubicBezTo>
                <a:lnTo>
                  <a:pt x="3624" y="11782"/>
                </a:lnTo>
                <a:cubicBezTo>
                  <a:pt x="3624" y="11543"/>
                  <a:pt x="3571" y="11323"/>
                  <a:pt x="3431" y="11155"/>
                </a:cubicBezTo>
                <a:cubicBezTo>
                  <a:pt x="3291" y="10986"/>
                  <a:pt x="3107" y="10909"/>
                  <a:pt x="2899" y="10909"/>
                </a:cubicBezTo>
                <a:lnTo>
                  <a:pt x="2827" y="10909"/>
                </a:lnTo>
                <a:cubicBezTo>
                  <a:pt x="2091" y="10909"/>
                  <a:pt x="1474" y="10247"/>
                  <a:pt x="1474" y="9436"/>
                </a:cubicBezTo>
                <a:cubicBezTo>
                  <a:pt x="1474" y="8627"/>
                  <a:pt x="2091" y="7964"/>
                  <a:pt x="2827" y="7964"/>
                </a:cubicBezTo>
                <a:close/>
                <a:moveTo>
                  <a:pt x="7273" y="12518"/>
                </a:moveTo>
                <a:cubicBezTo>
                  <a:pt x="6863" y="12518"/>
                  <a:pt x="6523" y="12886"/>
                  <a:pt x="6524" y="13336"/>
                </a:cubicBezTo>
                <a:lnTo>
                  <a:pt x="6524" y="16855"/>
                </a:lnTo>
                <a:cubicBezTo>
                  <a:pt x="6524" y="17305"/>
                  <a:pt x="6863" y="17673"/>
                  <a:pt x="7273" y="17673"/>
                </a:cubicBezTo>
                <a:cubicBezTo>
                  <a:pt x="7682" y="17673"/>
                  <a:pt x="7997" y="17305"/>
                  <a:pt x="7997" y="16855"/>
                </a:cubicBezTo>
                <a:lnTo>
                  <a:pt x="7997" y="13336"/>
                </a:lnTo>
                <a:cubicBezTo>
                  <a:pt x="7997" y="12886"/>
                  <a:pt x="7682" y="12518"/>
                  <a:pt x="7273" y="12518"/>
                </a:cubicBezTo>
                <a:close/>
                <a:moveTo>
                  <a:pt x="10679" y="12518"/>
                </a:moveTo>
                <a:cubicBezTo>
                  <a:pt x="10270" y="12518"/>
                  <a:pt x="9930" y="12886"/>
                  <a:pt x="9930" y="13336"/>
                </a:cubicBezTo>
                <a:lnTo>
                  <a:pt x="9930" y="16855"/>
                </a:lnTo>
                <a:cubicBezTo>
                  <a:pt x="9930" y="17305"/>
                  <a:pt x="10270" y="17673"/>
                  <a:pt x="10679" y="17673"/>
                </a:cubicBezTo>
                <a:cubicBezTo>
                  <a:pt x="11088" y="17673"/>
                  <a:pt x="11428" y="17305"/>
                  <a:pt x="11428" y="16855"/>
                </a:cubicBezTo>
                <a:lnTo>
                  <a:pt x="11428" y="13336"/>
                </a:lnTo>
                <a:cubicBezTo>
                  <a:pt x="11428" y="12886"/>
                  <a:pt x="11088" y="12518"/>
                  <a:pt x="10679" y="12518"/>
                </a:cubicBezTo>
                <a:close/>
                <a:moveTo>
                  <a:pt x="14328" y="12518"/>
                </a:moveTo>
                <a:cubicBezTo>
                  <a:pt x="13919" y="12518"/>
                  <a:pt x="13579" y="12886"/>
                  <a:pt x="13579" y="13336"/>
                </a:cubicBezTo>
                <a:lnTo>
                  <a:pt x="13579" y="16855"/>
                </a:lnTo>
                <a:cubicBezTo>
                  <a:pt x="13579" y="17305"/>
                  <a:pt x="13919" y="17673"/>
                  <a:pt x="14328" y="17673"/>
                </a:cubicBezTo>
                <a:cubicBezTo>
                  <a:pt x="14737" y="17673"/>
                  <a:pt x="15052" y="17305"/>
                  <a:pt x="15052" y="16855"/>
                </a:cubicBezTo>
                <a:lnTo>
                  <a:pt x="15052" y="13336"/>
                </a:lnTo>
                <a:cubicBezTo>
                  <a:pt x="15052" y="12886"/>
                  <a:pt x="14737" y="12518"/>
                  <a:pt x="14328" y="12518"/>
                </a:cubicBezTo>
                <a:close/>
              </a:path>
            </a:pathLst>
          </a:custGeom>
          <a:solidFill>
            <a:srgbClr val="5F5353"/>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8" name="Google Shape;248;p31"/>
          <p:cNvSpPr/>
          <p:nvPr/>
        </p:nvSpPr>
        <p:spPr>
          <a:xfrm>
            <a:off x="11915185" y="3335238"/>
            <a:ext cx="555874" cy="288541"/>
          </a:xfrm>
          <a:custGeom>
            <a:rect b="b" l="l" r="r" t="t"/>
            <a:pathLst>
              <a:path extrusionOk="0" h="21600" w="21600">
                <a:moveTo>
                  <a:pt x="1735" y="0"/>
                </a:moveTo>
                <a:cubicBezTo>
                  <a:pt x="769" y="0"/>
                  <a:pt x="0" y="1438"/>
                  <a:pt x="0" y="3217"/>
                </a:cubicBezTo>
                <a:lnTo>
                  <a:pt x="0" y="18383"/>
                </a:lnTo>
                <a:cubicBezTo>
                  <a:pt x="0" y="20164"/>
                  <a:pt x="769" y="21600"/>
                  <a:pt x="1735" y="21600"/>
                </a:cubicBezTo>
                <a:lnTo>
                  <a:pt x="18781" y="21600"/>
                </a:lnTo>
                <a:cubicBezTo>
                  <a:pt x="19747" y="21600"/>
                  <a:pt x="20537" y="20164"/>
                  <a:pt x="20537" y="18383"/>
                </a:cubicBezTo>
                <a:lnTo>
                  <a:pt x="20537" y="14873"/>
                </a:lnTo>
                <a:cubicBezTo>
                  <a:pt x="21143" y="14751"/>
                  <a:pt x="21600" y="13807"/>
                  <a:pt x="21600" y="12659"/>
                </a:cubicBezTo>
                <a:lnTo>
                  <a:pt x="21600" y="8941"/>
                </a:lnTo>
                <a:cubicBezTo>
                  <a:pt x="21600" y="7791"/>
                  <a:pt x="21143" y="6851"/>
                  <a:pt x="20537" y="6726"/>
                </a:cubicBezTo>
                <a:lnTo>
                  <a:pt x="20537" y="3217"/>
                </a:lnTo>
                <a:cubicBezTo>
                  <a:pt x="20537" y="1438"/>
                  <a:pt x="19747" y="0"/>
                  <a:pt x="18781" y="0"/>
                </a:cubicBezTo>
                <a:lnTo>
                  <a:pt x="1735" y="0"/>
                </a:lnTo>
                <a:close/>
                <a:moveTo>
                  <a:pt x="1735" y="2465"/>
                </a:moveTo>
                <a:lnTo>
                  <a:pt x="18781" y="2465"/>
                </a:lnTo>
                <a:cubicBezTo>
                  <a:pt x="19004" y="2465"/>
                  <a:pt x="19171" y="2807"/>
                  <a:pt x="19171" y="3217"/>
                </a:cubicBezTo>
                <a:lnTo>
                  <a:pt x="19171" y="8941"/>
                </a:lnTo>
                <a:lnTo>
                  <a:pt x="19171" y="12659"/>
                </a:lnTo>
                <a:lnTo>
                  <a:pt x="19171" y="18383"/>
                </a:lnTo>
                <a:cubicBezTo>
                  <a:pt x="19171" y="18795"/>
                  <a:pt x="19004" y="19093"/>
                  <a:pt x="18781" y="19093"/>
                </a:cubicBezTo>
                <a:lnTo>
                  <a:pt x="1735" y="19093"/>
                </a:lnTo>
                <a:cubicBezTo>
                  <a:pt x="1512" y="19093"/>
                  <a:pt x="1345" y="18795"/>
                  <a:pt x="1345" y="18383"/>
                </a:cubicBezTo>
                <a:lnTo>
                  <a:pt x="1345" y="3217"/>
                </a:lnTo>
                <a:cubicBezTo>
                  <a:pt x="1345" y="2807"/>
                  <a:pt x="1512" y="2465"/>
                  <a:pt x="1735" y="2465"/>
                </a:cubicBezTo>
                <a:close/>
                <a:moveTo>
                  <a:pt x="4858" y="5640"/>
                </a:moveTo>
                <a:cubicBezTo>
                  <a:pt x="4497" y="5640"/>
                  <a:pt x="4207" y="6208"/>
                  <a:pt x="4207" y="6894"/>
                </a:cubicBezTo>
                <a:lnTo>
                  <a:pt x="4207" y="15208"/>
                </a:lnTo>
                <a:cubicBezTo>
                  <a:pt x="4207" y="15894"/>
                  <a:pt x="4497" y="16419"/>
                  <a:pt x="4858" y="16419"/>
                </a:cubicBezTo>
                <a:cubicBezTo>
                  <a:pt x="5218" y="16419"/>
                  <a:pt x="5508" y="15894"/>
                  <a:pt x="5508" y="15208"/>
                </a:cubicBezTo>
                <a:lnTo>
                  <a:pt x="5508" y="6894"/>
                </a:lnTo>
                <a:cubicBezTo>
                  <a:pt x="5508" y="6208"/>
                  <a:pt x="5218" y="5640"/>
                  <a:pt x="4858" y="5640"/>
                </a:cubicBezTo>
                <a:close/>
                <a:moveTo>
                  <a:pt x="8263" y="5640"/>
                </a:moveTo>
                <a:cubicBezTo>
                  <a:pt x="7903" y="5640"/>
                  <a:pt x="7612" y="6208"/>
                  <a:pt x="7612" y="6894"/>
                </a:cubicBezTo>
                <a:lnTo>
                  <a:pt x="7612" y="15208"/>
                </a:lnTo>
                <a:cubicBezTo>
                  <a:pt x="7612" y="15894"/>
                  <a:pt x="7903" y="16419"/>
                  <a:pt x="8263" y="16419"/>
                </a:cubicBezTo>
                <a:cubicBezTo>
                  <a:pt x="8623" y="16419"/>
                  <a:pt x="8913" y="15894"/>
                  <a:pt x="8913" y="15208"/>
                </a:cubicBezTo>
                <a:lnTo>
                  <a:pt x="8913" y="6894"/>
                </a:lnTo>
                <a:cubicBezTo>
                  <a:pt x="8913" y="6208"/>
                  <a:pt x="8623" y="5640"/>
                  <a:pt x="8263" y="564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49" name="Google Shape;249;p31"/>
          <p:cNvSpPr/>
          <p:nvPr/>
        </p:nvSpPr>
        <p:spPr>
          <a:xfrm>
            <a:off x="13270842" y="3335261"/>
            <a:ext cx="556295" cy="288415"/>
          </a:xfrm>
          <a:custGeom>
            <a:rect b="b" l="l" r="r" t="t"/>
            <a:pathLst>
              <a:path extrusionOk="0" h="21600" w="21600">
                <a:moveTo>
                  <a:pt x="1755" y="0"/>
                </a:moveTo>
                <a:cubicBezTo>
                  <a:pt x="790" y="0"/>
                  <a:pt x="0" y="1438"/>
                  <a:pt x="0" y="3217"/>
                </a:cubicBezTo>
                <a:lnTo>
                  <a:pt x="0" y="18383"/>
                </a:lnTo>
                <a:cubicBezTo>
                  <a:pt x="0" y="20164"/>
                  <a:pt x="790" y="21600"/>
                  <a:pt x="1755" y="21600"/>
                </a:cubicBezTo>
                <a:lnTo>
                  <a:pt x="18762" y="21600"/>
                </a:lnTo>
                <a:cubicBezTo>
                  <a:pt x="19727" y="21600"/>
                  <a:pt x="20517" y="20164"/>
                  <a:pt x="20517" y="18383"/>
                </a:cubicBezTo>
                <a:lnTo>
                  <a:pt x="20517" y="14873"/>
                </a:lnTo>
                <a:cubicBezTo>
                  <a:pt x="21122" y="14751"/>
                  <a:pt x="21600" y="13807"/>
                  <a:pt x="21600" y="12659"/>
                </a:cubicBezTo>
                <a:lnTo>
                  <a:pt x="21600" y="8941"/>
                </a:lnTo>
                <a:cubicBezTo>
                  <a:pt x="21600" y="7791"/>
                  <a:pt x="21121" y="6851"/>
                  <a:pt x="20517" y="6726"/>
                </a:cubicBezTo>
                <a:lnTo>
                  <a:pt x="20517" y="3217"/>
                </a:lnTo>
                <a:cubicBezTo>
                  <a:pt x="20517" y="1438"/>
                  <a:pt x="19727" y="0"/>
                  <a:pt x="18762" y="0"/>
                </a:cubicBezTo>
                <a:lnTo>
                  <a:pt x="1755" y="0"/>
                </a:lnTo>
                <a:close/>
                <a:moveTo>
                  <a:pt x="1755" y="2465"/>
                </a:moveTo>
                <a:lnTo>
                  <a:pt x="18762" y="2465"/>
                </a:lnTo>
                <a:cubicBezTo>
                  <a:pt x="18985" y="2465"/>
                  <a:pt x="19173" y="2807"/>
                  <a:pt x="19173" y="3217"/>
                </a:cubicBezTo>
                <a:lnTo>
                  <a:pt x="19173" y="8941"/>
                </a:lnTo>
                <a:lnTo>
                  <a:pt x="19173" y="12659"/>
                </a:lnTo>
                <a:lnTo>
                  <a:pt x="19173" y="18383"/>
                </a:lnTo>
                <a:cubicBezTo>
                  <a:pt x="19173" y="18795"/>
                  <a:pt x="18985" y="19093"/>
                  <a:pt x="18762" y="19093"/>
                </a:cubicBezTo>
                <a:lnTo>
                  <a:pt x="1755" y="19093"/>
                </a:lnTo>
                <a:cubicBezTo>
                  <a:pt x="1532" y="19093"/>
                  <a:pt x="1343" y="18795"/>
                  <a:pt x="1343" y="18383"/>
                </a:cubicBezTo>
                <a:lnTo>
                  <a:pt x="1343" y="3217"/>
                </a:lnTo>
                <a:cubicBezTo>
                  <a:pt x="1343" y="2807"/>
                  <a:pt x="1532" y="2465"/>
                  <a:pt x="1755" y="2465"/>
                </a:cubicBezTo>
                <a:close/>
                <a:moveTo>
                  <a:pt x="4853" y="5640"/>
                </a:moveTo>
                <a:cubicBezTo>
                  <a:pt x="4493" y="5640"/>
                  <a:pt x="4203" y="6208"/>
                  <a:pt x="4203" y="6894"/>
                </a:cubicBezTo>
                <a:lnTo>
                  <a:pt x="4203" y="15208"/>
                </a:lnTo>
                <a:cubicBezTo>
                  <a:pt x="4203" y="15894"/>
                  <a:pt x="4493" y="16419"/>
                  <a:pt x="4853" y="16419"/>
                </a:cubicBezTo>
                <a:cubicBezTo>
                  <a:pt x="5212" y="16419"/>
                  <a:pt x="5503" y="15894"/>
                  <a:pt x="5503" y="15208"/>
                </a:cubicBezTo>
                <a:lnTo>
                  <a:pt x="5503" y="6894"/>
                </a:lnTo>
                <a:cubicBezTo>
                  <a:pt x="5503" y="6208"/>
                  <a:pt x="5212" y="5640"/>
                  <a:pt x="4853" y="5640"/>
                </a:cubicBezTo>
                <a:close/>
                <a:moveTo>
                  <a:pt x="8319" y="5640"/>
                </a:moveTo>
                <a:cubicBezTo>
                  <a:pt x="7959" y="5640"/>
                  <a:pt x="7669" y="6208"/>
                  <a:pt x="7669" y="6894"/>
                </a:cubicBezTo>
                <a:lnTo>
                  <a:pt x="7669" y="15208"/>
                </a:lnTo>
                <a:cubicBezTo>
                  <a:pt x="7669" y="15894"/>
                  <a:pt x="7959" y="16419"/>
                  <a:pt x="8319" y="16419"/>
                </a:cubicBezTo>
                <a:cubicBezTo>
                  <a:pt x="8679" y="16419"/>
                  <a:pt x="8969" y="15894"/>
                  <a:pt x="8969" y="15208"/>
                </a:cubicBezTo>
                <a:lnTo>
                  <a:pt x="8969" y="6894"/>
                </a:lnTo>
                <a:cubicBezTo>
                  <a:pt x="8969" y="6208"/>
                  <a:pt x="8679" y="5640"/>
                  <a:pt x="8319" y="5640"/>
                </a:cubicBezTo>
                <a:close/>
                <a:moveTo>
                  <a:pt x="11786" y="5640"/>
                </a:moveTo>
                <a:cubicBezTo>
                  <a:pt x="11426" y="5640"/>
                  <a:pt x="11136" y="6208"/>
                  <a:pt x="11136" y="6894"/>
                </a:cubicBezTo>
                <a:lnTo>
                  <a:pt x="11136" y="15208"/>
                </a:lnTo>
                <a:cubicBezTo>
                  <a:pt x="11136" y="15894"/>
                  <a:pt x="11426" y="16419"/>
                  <a:pt x="11786" y="16419"/>
                </a:cubicBezTo>
                <a:cubicBezTo>
                  <a:pt x="12145" y="16419"/>
                  <a:pt x="12436" y="15894"/>
                  <a:pt x="12436" y="15208"/>
                </a:cubicBezTo>
                <a:lnTo>
                  <a:pt x="12436" y="6894"/>
                </a:lnTo>
                <a:cubicBezTo>
                  <a:pt x="12436" y="6208"/>
                  <a:pt x="12145" y="5640"/>
                  <a:pt x="11786" y="5640"/>
                </a:cubicBezTo>
                <a:close/>
                <a:moveTo>
                  <a:pt x="15252" y="5640"/>
                </a:moveTo>
                <a:cubicBezTo>
                  <a:pt x="14892" y="5640"/>
                  <a:pt x="14602" y="6208"/>
                  <a:pt x="14602" y="6894"/>
                </a:cubicBezTo>
                <a:lnTo>
                  <a:pt x="14602" y="15208"/>
                </a:lnTo>
                <a:cubicBezTo>
                  <a:pt x="14602" y="15894"/>
                  <a:pt x="14892" y="16419"/>
                  <a:pt x="15252" y="16419"/>
                </a:cubicBezTo>
                <a:cubicBezTo>
                  <a:pt x="15611" y="16419"/>
                  <a:pt x="15902" y="15894"/>
                  <a:pt x="15902" y="15208"/>
                </a:cubicBezTo>
                <a:lnTo>
                  <a:pt x="15902" y="6894"/>
                </a:lnTo>
                <a:cubicBezTo>
                  <a:pt x="15902" y="6208"/>
                  <a:pt x="15611" y="5640"/>
                  <a:pt x="15252" y="564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0" name="Google Shape;250;p31"/>
          <p:cNvSpPr/>
          <p:nvPr/>
        </p:nvSpPr>
        <p:spPr>
          <a:xfrm>
            <a:off x="14611653" y="3335261"/>
            <a:ext cx="556297" cy="288415"/>
          </a:xfrm>
          <a:custGeom>
            <a:rect b="b" l="l" r="r" t="t"/>
            <a:pathLst>
              <a:path extrusionOk="0" h="21600" w="21600">
                <a:moveTo>
                  <a:pt x="19176" y="18369"/>
                </a:moveTo>
                <a:cubicBezTo>
                  <a:pt x="19176" y="18781"/>
                  <a:pt x="18995" y="19115"/>
                  <a:pt x="18772" y="19115"/>
                </a:cubicBezTo>
                <a:lnTo>
                  <a:pt x="1751" y="19115"/>
                </a:lnTo>
                <a:cubicBezTo>
                  <a:pt x="1529" y="19115"/>
                  <a:pt x="1347" y="18781"/>
                  <a:pt x="1347" y="18369"/>
                </a:cubicBezTo>
                <a:lnTo>
                  <a:pt x="1347" y="3231"/>
                </a:lnTo>
                <a:cubicBezTo>
                  <a:pt x="1347" y="2820"/>
                  <a:pt x="1529" y="2485"/>
                  <a:pt x="1751" y="2485"/>
                </a:cubicBezTo>
                <a:lnTo>
                  <a:pt x="18772" y="2485"/>
                </a:lnTo>
                <a:cubicBezTo>
                  <a:pt x="18995" y="2485"/>
                  <a:pt x="19176" y="2820"/>
                  <a:pt x="19176" y="3231"/>
                </a:cubicBezTo>
                <a:lnTo>
                  <a:pt x="19176" y="8948"/>
                </a:lnTo>
                <a:lnTo>
                  <a:pt x="19176" y="12654"/>
                </a:lnTo>
                <a:lnTo>
                  <a:pt x="19176" y="18369"/>
                </a:lnTo>
                <a:close/>
                <a:moveTo>
                  <a:pt x="20522" y="6724"/>
                </a:moveTo>
                <a:lnTo>
                  <a:pt x="20522" y="3231"/>
                </a:lnTo>
                <a:cubicBezTo>
                  <a:pt x="20522" y="1451"/>
                  <a:pt x="19737" y="0"/>
                  <a:pt x="18772" y="0"/>
                </a:cubicBezTo>
                <a:lnTo>
                  <a:pt x="1751" y="0"/>
                </a:lnTo>
                <a:cubicBezTo>
                  <a:pt x="786" y="0"/>
                  <a:pt x="0" y="1451"/>
                  <a:pt x="0" y="3231"/>
                </a:cubicBezTo>
                <a:lnTo>
                  <a:pt x="0" y="18369"/>
                </a:lnTo>
                <a:cubicBezTo>
                  <a:pt x="0" y="20151"/>
                  <a:pt x="786" y="21600"/>
                  <a:pt x="1751" y="21600"/>
                </a:cubicBezTo>
                <a:lnTo>
                  <a:pt x="18772" y="21600"/>
                </a:lnTo>
                <a:cubicBezTo>
                  <a:pt x="19737" y="21600"/>
                  <a:pt x="20522" y="20151"/>
                  <a:pt x="20522" y="18369"/>
                </a:cubicBezTo>
                <a:lnTo>
                  <a:pt x="20522" y="14876"/>
                </a:lnTo>
                <a:cubicBezTo>
                  <a:pt x="21127" y="14753"/>
                  <a:pt x="21600" y="13802"/>
                  <a:pt x="21600" y="12654"/>
                </a:cubicBezTo>
                <a:lnTo>
                  <a:pt x="21600" y="8948"/>
                </a:lnTo>
                <a:cubicBezTo>
                  <a:pt x="21600" y="7798"/>
                  <a:pt x="21127" y="6848"/>
                  <a:pt x="20522" y="672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1" name="Google Shape;251;p31"/>
          <p:cNvSpPr/>
          <p:nvPr/>
        </p:nvSpPr>
        <p:spPr>
          <a:xfrm>
            <a:off x="15967589" y="3335238"/>
            <a:ext cx="556432" cy="288541"/>
          </a:xfrm>
          <a:custGeom>
            <a:rect b="b" l="l" r="r" t="t"/>
            <a:pathLst>
              <a:path extrusionOk="0" h="21600" w="21600">
                <a:moveTo>
                  <a:pt x="1755" y="0"/>
                </a:moveTo>
                <a:cubicBezTo>
                  <a:pt x="790" y="0"/>
                  <a:pt x="0" y="1438"/>
                  <a:pt x="0" y="3217"/>
                </a:cubicBezTo>
                <a:lnTo>
                  <a:pt x="0" y="18383"/>
                </a:lnTo>
                <a:cubicBezTo>
                  <a:pt x="0" y="20164"/>
                  <a:pt x="790" y="21600"/>
                  <a:pt x="1755" y="21600"/>
                </a:cubicBezTo>
                <a:lnTo>
                  <a:pt x="18762" y="21600"/>
                </a:lnTo>
                <a:cubicBezTo>
                  <a:pt x="19727" y="21600"/>
                  <a:pt x="20517" y="20164"/>
                  <a:pt x="20517" y="18383"/>
                </a:cubicBezTo>
                <a:lnTo>
                  <a:pt x="20517" y="14873"/>
                </a:lnTo>
                <a:cubicBezTo>
                  <a:pt x="21122" y="14751"/>
                  <a:pt x="21600" y="13807"/>
                  <a:pt x="21600" y="12659"/>
                </a:cubicBezTo>
                <a:lnTo>
                  <a:pt x="21600" y="8941"/>
                </a:lnTo>
                <a:cubicBezTo>
                  <a:pt x="21600" y="7791"/>
                  <a:pt x="21122" y="6851"/>
                  <a:pt x="20517" y="6726"/>
                </a:cubicBezTo>
                <a:lnTo>
                  <a:pt x="20517" y="3217"/>
                </a:lnTo>
                <a:cubicBezTo>
                  <a:pt x="20517" y="1438"/>
                  <a:pt x="19727" y="0"/>
                  <a:pt x="18762" y="0"/>
                </a:cubicBezTo>
                <a:lnTo>
                  <a:pt x="1755" y="0"/>
                </a:lnTo>
                <a:close/>
                <a:moveTo>
                  <a:pt x="1755" y="2465"/>
                </a:moveTo>
                <a:lnTo>
                  <a:pt x="18762" y="2465"/>
                </a:lnTo>
                <a:cubicBezTo>
                  <a:pt x="18985" y="2465"/>
                  <a:pt x="19174" y="2807"/>
                  <a:pt x="19174" y="3217"/>
                </a:cubicBezTo>
                <a:lnTo>
                  <a:pt x="19174" y="8941"/>
                </a:lnTo>
                <a:lnTo>
                  <a:pt x="19174" y="12659"/>
                </a:lnTo>
                <a:lnTo>
                  <a:pt x="19174" y="18383"/>
                </a:lnTo>
                <a:cubicBezTo>
                  <a:pt x="19174" y="18795"/>
                  <a:pt x="18984" y="19093"/>
                  <a:pt x="18762" y="19093"/>
                </a:cubicBezTo>
                <a:lnTo>
                  <a:pt x="1755" y="19093"/>
                </a:lnTo>
                <a:cubicBezTo>
                  <a:pt x="1532" y="19093"/>
                  <a:pt x="1343" y="18795"/>
                  <a:pt x="1343" y="18383"/>
                </a:cubicBezTo>
                <a:lnTo>
                  <a:pt x="1343" y="3217"/>
                </a:lnTo>
                <a:cubicBezTo>
                  <a:pt x="1343" y="2807"/>
                  <a:pt x="1532" y="2465"/>
                  <a:pt x="1755" y="2465"/>
                </a:cubicBezTo>
                <a:close/>
                <a:moveTo>
                  <a:pt x="10053" y="5766"/>
                </a:moveTo>
                <a:cubicBezTo>
                  <a:pt x="9855" y="5591"/>
                  <a:pt x="9623" y="5638"/>
                  <a:pt x="9446" y="5891"/>
                </a:cubicBezTo>
                <a:cubicBezTo>
                  <a:pt x="9270" y="6142"/>
                  <a:pt x="9170" y="6543"/>
                  <a:pt x="9186" y="6977"/>
                </a:cubicBezTo>
                <a:lnTo>
                  <a:pt x="9424" y="13244"/>
                </a:lnTo>
                <a:lnTo>
                  <a:pt x="4723" y="10821"/>
                </a:lnTo>
                <a:cubicBezTo>
                  <a:pt x="4393" y="10652"/>
                  <a:pt x="4070" y="11074"/>
                  <a:pt x="3986" y="11740"/>
                </a:cubicBezTo>
                <a:cubicBezTo>
                  <a:pt x="3902" y="12404"/>
                  <a:pt x="4089" y="13075"/>
                  <a:pt x="4420" y="13244"/>
                </a:cubicBezTo>
                <a:lnTo>
                  <a:pt x="9944" y="16085"/>
                </a:lnTo>
                <a:cubicBezTo>
                  <a:pt x="9995" y="16111"/>
                  <a:pt x="10045" y="16085"/>
                  <a:pt x="10096" y="16085"/>
                </a:cubicBezTo>
                <a:cubicBezTo>
                  <a:pt x="10239" y="16085"/>
                  <a:pt x="10396" y="16025"/>
                  <a:pt x="10508" y="15834"/>
                </a:cubicBezTo>
                <a:cubicBezTo>
                  <a:pt x="10660" y="15577"/>
                  <a:pt x="10738" y="15189"/>
                  <a:pt x="10724" y="14790"/>
                </a:cubicBezTo>
                <a:lnTo>
                  <a:pt x="10508" y="8857"/>
                </a:lnTo>
                <a:lnTo>
                  <a:pt x="15382" y="13161"/>
                </a:lnTo>
                <a:cubicBezTo>
                  <a:pt x="15694" y="13436"/>
                  <a:pt x="16047" y="13162"/>
                  <a:pt x="16184" y="12534"/>
                </a:cubicBezTo>
                <a:cubicBezTo>
                  <a:pt x="16321" y="11906"/>
                  <a:pt x="16192" y="11180"/>
                  <a:pt x="15880" y="10904"/>
                </a:cubicBezTo>
                <a:lnTo>
                  <a:pt x="10053" y="576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2" name="Google Shape;252;p31"/>
          <p:cNvSpPr/>
          <p:nvPr/>
        </p:nvSpPr>
        <p:spPr>
          <a:xfrm>
            <a:off x="17383503" y="3244825"/>
            <a:ext cx="384535" cy="440904"/>
          </a:xfrm>
          <a:custGeom>
            <a:rect b="b" l="l" r="r" t="t"/>
            <a:pathLst>
              <a:path extrusionOk="0" h="21600" w="21600">
                <a:moveTo>
                  <a:pt x="9248" y="0"/>
                </a:moveTo>
                <a:cubicBezTo>
                  <a:pt x="8838" y="0"/>
                  <a:pt x="8470" y="233"/>
                  <a:pt x="8339" y="547"/>
                </a:cubicBezTo>
                <a:lnTo>
                  <a:pt x="2633" y="547"/>
                </a:lnTo>
                <a:cubicBezTo>
                  <a:pt x="1189" y="547"/>
                  <a:pt x="0" y="1548"/>
                  <a:pt x="0" y="2789"/>
                </a:cubicBezTo>
                <a:lnTo>
                  <a:pt x="0" y="4839"/>
                </a:lnTo>
                <a:cubicBezTo>
                  <a:pt x="0" y="5288"/>
                  <a:pt x="449" y="5660"/>
                  <a:pt x="972" y="5660"/>
                </a:cubicBezTo>
                <a:lnTo>
                  <a:pt x="2727" y="5660"/>
                </a:lnTo>
                <a:lnTo>
                  <a:pt x="2727" y="20807"/>
                </a:lnTo>
                <a:cubicBezTo>
                  <a:pt x="2727" y="21257"/>
                  <a:pt x="3177" y="21600"/>
                  <a:pt x="3699" y="21600"/>
                </a:cubicBezTo>
                <a:lnTo>
                  <a:pt x="17932" y="21600"/>
                </a:lnTo>
                <a:cubicBezTo>
                  <a:pt x="18456" y="21600"/>
                  <a:pt x="18873" y="21257"/>
                  <a:pt x="18873" y="20807"/>
                </a:cubicBezTo>
                <a:lnTo>
                  <a:pt x="18873" y="5660"/>
                </a:lnTo>
                <a:lnTo>
                  <a:pt x="20660" y="5660"/>
                </a:lnTo>
                <a:cubicBezTo>
                  <a:pt x="21182" y="5660"/>
                  <a:pt x="21600" y="5288"/>
                  <a:pt x="21600" y="4839"/>
                </a:cubicBezTo>
                <a:lnTo>
                  <a:pt x="21600" y="2789"/>
                </a:lnTo>
                <a:cubicBezTo>
                  <a:pt x="21600" y="1548"/>
                  <a:pt x="20411" y="547"/>
                  <a:pt x="18967" y="547"/>
                </a:cubicBezTo>
                <a:lnTo>
                  <a:pt x="13261" y="547"/>
                </a:lnTo>
                <a:cubicBezTo>
                  <a:pt x="13130" y="233"/>
                  <a:pt x="12762" y="0"/>
                  <a:pt x="12352" y="0"/>
                </a:cubicBezTo>
                <a:lnTo>
                  <a:pt x="9248" y="0"/>
                </a:lnTo>
                <a:close/>
                <a:moveTo>
                  <a:pt x="2633" y="2160"/>
                </a:moveTo>
                <a:lnTo>
                  <a:pt x="18967" y="2160"/>
                </a:lnTo>
                <a:cubicBezTo>
                  <a:pt x="19366" y="2160"/>
                  <a:pt x="19719" y="2446"/>
                  <a:pt x="19719" y="2789"/>
                </a:cubicBezTo>
                <a:lnTo>
                  <a:pt x="19719" y="4019"/>
                </a:lnTo>
                <a:lnTo>
                  <a:pt x="1912" y="4019"/>
                </a:lnTo>
                <a:lnTo>
                  <a:pt x="1912" y="2789"/>
                </a:lnTo>
                <a:cubicBezTo>
                  <a:pt x="1912" y="2446"/>
                  <a:pt x="2234" y="2160"/>
                  <a:pt x="2633" y="2160"/>
                </a:cubicBezTo>
                <a:close/>
                <a:moveTo>
                  <a:pt x="4420" y="5824"/>
                </a:moveTo>
                <a:lnTo>
                  <a:pt x="17211" y="5824"/>
                </a:lnTo>
                <a:lnTo>
                  <a:pt x="17211" y="19959"/>
                </a:lnTo>
                <a:lnTo>
                  <a:pt x="4420" y="19959"/>
                </a:lnTo>
                <a:lnTo>
                  <a:pt x="4420" y="5824"/>
                </a:lnTo>
                <a:close/>
                <a:moveTo>
                  <a:pt x="8558" y="7519"/>
                </a:moveTo>
                <a:cubicBezTo>
                  <a:pt x="8036" y="7519"/>
                  <a:pt x="7618" y="7847"/>
                  <a:pt x="7618" y="8257"/>
                </a:cubicBezTo>
                <a:lnTo>
                  <a:pt x="7618" y="16104"/>
                </a:lnTo>
                <a:cubicBezTo>
                  <a:pt x="7618" y="16515"/>
                  <a:pt x="8036" y="16843"/>
                  <a:pt x="8558" y="16843"/>
                </a:cubicBezTo>
                <a:cubicBezTo>
                  <a:pt x="9082" y="16843"/>
                  <a:pt x="9530" y="16515"/>
                  <a:pt x="9530" y="16104"/>
                </a:cubicBezTo>
                <a:lnTo>
                  <a:pt x="9530" y="8257"/>
                </a:lnTo>
                <a:cubicBezTo>
                  <a:pt x="9530" y="7847"/>
                  <a:pt x="9082" y="7519"/>
                  <a:pt x="8558" y="7519"/>
                </a:cubicBezTo>
                <a:close/>
                <a:moveTo>
                  <a:pt x="12634" y="7519"/>
                </a:moveTo>
                <a:cubicBezTo>
                  <a:pt x="12111" y="7519"/>
                  <a:pt x="11693" y="7847"/>
                  <a:pt x="11693" y="8257"/>
                </a:cubicBezTo>
                <a:lnTo>
                  <a:pt x="11693" y="16104"/>
                </a:lnTo>
                <a:cubicBezTo>
                  <a:pt x="11693" y="16515"/>
                  <a:pt x="12111" y="16843"/>
                  <a:pt x="12634" y="16843"/>
                </a:cubicBezTo>
                <a:cubicBezTo>
                  <a:pt x="13156" y="16843"/>
                  <a:pt x="13606" y="16515"/>
                  <a:pt x="13606" y="16104"/>
                </a:cubicBezTo>
                <a:lnTo>
                  <a:pt x="13606" y="8257"/>
                </a:lnTo>
                <a:cubicBezTo>
                  <a:pt x="13606" y="7847"/>
                  <a:pt x="13156" y="7519"/>
                  <a:pt x="12634" y="7519"/>
                </a:cubicBezTo>
                <a:close/>
              </a:path>
            </a:pathLst>
          </a:custGeom>
          <a:solidFill>
            <a:srgbClr val="5F5353"/>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3" name="Google Shape;253;p31"/>
          <p:cNvSpPr/>
          <p:nvPr/>
        </p:nvSpPr>
        <p:spPr>
          <a:xfrm>
            <a:off x="18619148" y="3274962"/>
            <a:ext cx="578199" cy="404070"/>
          </a:xfrm>
          <a:custGeom>
            <a:rect b="b" l="l" r="r" t="t"/>
            <a:pathLst>
              <a:path extrusionOk="0" h="21600" w="21600">
                <a:moveTo>
                  <a:pt x="6588" y="0"/>
                </a:moveTo>
                <a:cubicBezTo>
                  <a:pt x="5114" y="0"/>
                  <a:pt x="3624" y="416"/>
                  <a:pt x="2168" y="1223"/>
                </a:cubicBezTo>
                <a:cubicBezTo>
                  <a:pt x="1929" y="1355"/>
                  <a:pt x="1772" y="1702"/>
                  <a:pt x="1772" y="2088"/>
                </a:cubicBezTo>
                <a:lnTo>
                  <a:pt x="1772" y="2178"/>
                </a:lnTo>
                <a:lnTo>
                  <a:pt x="605" y="2178"/>
                </a:lnTo>
                <a:cubicBezTo>
                  <a:pt x="269" y="2178"/>
                  <a:pt x="0" y="2594"/>
                  <a:pt x="0" y="3103"/>
                </a:cubicBezTo>
                <a:lnTo>
                  <a:pt x="0" y="20675"/>
                </a:lnTo>
                <a:cubicBezTo>
                  <a:pt x="0" y="21184"/>
                  <a:pt x="269" y="21600"/>
                  <a:pt x="605" y="21600"/>
                </a:cubicBezTo>
                <a:lnTo>
                  <a:pt x="20995" y="21600"/>
                </a:lnTo>
                <a:cubicBezTo>
                  <a:pt x="21331" y="21600"/>
                  <a:pt x="21600" y="21184"/>
                  <a:pt x="21600" y="20675"/>
                </a:cubicBezTo>
                <a:lnTo>
                  <a:pt x="21600" y="3103"/>
                </a:lnTo>
                <a:cubicBezTo>
                  <a:pt x="21600" y="2595"/>
                  <a:pt x="21331" y="2178"/>
                  <a:pt x="20995" y="2178"/>
                </a:cubicBezTo>
                <a:lnTo>
                  <a:pt x="19828" y="2178"/>
                </a:lnTo>
                <a:lnTo>
                  <a:pt x="19828" y="2088"/>
                </a:lnTo>
                <a:cubicBezTo>
                  <a:pt x="19828" y="1702"/>
                  <a:pt x="19671" y="1355"/>
                  <a:pt x="19432" y="1223"/>
                </a:cubicBezTo>
                <a:cubicBezTo>
                  <a:pt x="17975" y="416"/>
                  <a:pt x="16486" y="0"/>
                  <a:pt x="15012" y="0"/>
                </a:cubicBezTo>
                <a:cubicBezTo>
                  <a:pt x="13606" y="0"/>
                  <a:pt x="12190" y="372"/>
                  <a:pt x="10800" y="1104"/>
                </a:cubicBezTo>
                <a:cubicBezTo>
                  <a:pt x="9411" y="372"/>
                  <a:pt x="7994" y="0"/>
                  <a:pt x="6588" y="0"/>
                </a:cubicBezTo>
                <a:close/>
                <a:moveTo>
                  <a:pt x="6588" y="1850"/>
                </a:moveTo>
                <a:cubicBezTo>
                  <a:pt x="7788" y="1850"/>
                  <a:pt x="9002" y="2152"/>
                  <a:pt x="10195" y="2745"/>
                </a:cubicBezTo>
                <a:lnTo>
                  <a:pt x="10195" y="16588"/>
                </a:lnTo>
                <a:cubicBezTo>
                  <a:pt x="9002" y="16053"/>
                  <a:pt x="7789" y="15782"/>
                  <a:pt x="6588" y="15782"/>
                </a:cubicBezTo>
                <a:cubicBezTo>
                  <a:pt x="5388" y="15782"/>
                  <a:pt x="4175" y="16053"/>
                  <a:pt x="2981" y="16588"/>
                </a:cubicBezTo>
                <a:lnTo>
                  <a:pt x="2981" y="2745"/>
                </a:lnTo>
                <a:cubicBezTo>
                  <a:pt x="4175" y="2152"/>
                  <a:pt x="5390" y="1850"/>
                  <a:pt x="6588" y="1850"/>
                </a:cubicBezTo>
                <a:close/>
                <a:moveTo>
                  <a:pt x="15012" y="1850"/>
                </a:moveTo>
                <a:cubicBezTo>
                  <a:pt x="16210" y="1850"/>
                  <a:pt x="17425" y="2152"/>
                  <a:pt x="18618" y="2745"/>
                </a:cubicBezTo>
                <a:lnTo>
                  <a:pt x="18618" y="16588"/>
                </a:lnTo>
                <a:cubicBezTo>
                  <a:pt x="17425" y="16053"/>
                  <a:pt x="16212" y="15782"/>
                  <a:pt x="15012" y="15782"/>
                </a:cubicBezTo>
                <a:cubicBezTo>
                  <a:pt x="13811" y="15782"/>
                  <a:pt x="12597" y="16053"/>
                  <a:pt x="11405" y="16588"/>
                </a:cubicBezTo>
                <a:lnTo>
                  <a:pt x="11405" y="2745"/>
                </a:lnTo>
                <a:cubicBezTo>
                  <a:pt x="12597" y="2152"/>
                  <a:pt x="13812" y="1850"/>
                  <a:pt x="15012" y="1850"/>
                </a:cubicBezTo>
                <a:close/>
                <a:moveTo>
                  <a:pt x="1209" y="4028"/>
                </a:moveTo>
                <a:lnTo>
                  <a:pt x="1772" y="4028"/>
                </a:lnTo>
                <a:lnTo>
                  <a:pt x="1772" y="17871"/>
                </a:lnTo>
                <a:cubicBezTo>
                  <a:pt x="1772" y="18171"/>
                  <a:pt x="1880" y="18444"/>
                  <a:pt x="2043" y="18617"/>
                </a:cubicBezTo>
                <a:cubicBezTo>
                  <a:pt x="2146" y="18727"/>
                  <a:pt x="2254" y="18796"/>
                  <a:pt x="2377" y="18796"/>
                </a:cubicBezTo>
                <a:cubicBezTo>
                  <a:pt x="2447" y="18796"/>
                  <a:pt x="2518" y="18774"/>
                  <a:pt x="2585" y="18736"/>
                </a:cubicBezTo>
                <a:cubicBezTo>
                  <a:pt x="3907" y="18004"/>
                  <a:pt x="5256" y="17632"/>
                  <a:pt x="6588" y="17632"/>
                </a:cubicBezTo>
                <a:cubicBezTo>
                  <a:pt x="7787" y="17632"/>
                  <a:pt x="9002" y="17933"/>
                  <a:pt x="10195" y="18527"/>
                </a:cubicBezTo>
                <a:lnTo>
                  <a:pt x="10195" y="19750"/>
                </a:lnTo>
                <a:lnTo>
                  <a:pt x="1209" y="19750"/>
                </a:lnTo>
                <a:lnTo>
                  <a:pt x="1209" y="4028"/>
                </a:lnTo>
                <a:close/>
                <a:moveTo>
                  <a:pt x="19828" y="4028"/>
                </a:moveTo>
                <a:lnTo>
                  <a:pt x="20391" y="4028"/>
                </a:lnTo>
                <a:lnTo>
                  <a:pt x="20391" y="19750"/>
                </a:lnTo>
                <a:lnTo>
                  <a:pt x="11405" y="19750"/>
                </a:lnTo>
                <a:lnTo>
                  <a:pt x="11405" y="18527"/>
                </a:lnTo>
                <a:cubicBezTo>
                  <a:pt x="12597" y="17933"/>
                  <a:pt x="13813" y="17632"/>
                  <a:pt x="15012" y="17632"/>
                </a:cubicBezTo>
                <a:cubicBezTo>
                  <a:pt x="16343" y="17632"/>
                  <a:pt x="17692" y="18004"/>
                  <a:pt x="19015" y="18736"/>
                </a:cubicBezTo>
                <a:cubicBezTo>
                  <a:pt x="19200" y="18839"/>
                  <a:pt x="19415" y="18789"/>
                  <a:pt x="19578" y="18617"/>
                </a:cubicBezTo>
                <a:cubicBezTo>
                  <a:pt x="19740" y="18444"/>
                  <a:pt x="19828" y="18171"/>
                  <a:pt x="19828" y="17871"/>
                </a:cubicBezTo>
                <a:lnTo>
                  <a:pt x="19828" y="4028"/>
                </a:lnTo>
                <a:close/>
                <a:moveTo>
                  <a:pt x="5025" y="4833"/>
                </a:moveTo>
                <a:cubicBezTo>
                  <a:pt x="4730" y="4833"/>
                  <a:pt x="4504" y="5250"/>
                  <a:pt x="4503" y="5758"/>
                </a:cubicBezTo>
                <a:cubicBezTo>
                  <a:pt x="4503" y="6266"/>
                  <a:pt x="4730" y="6683"/>
                  <a:pt x="5025" y="6683"/>
                </a:cubicBezTo>
                <a:lnTo>
                  <a:pt x="7819" y="6683"/>
                </a:lnTo>
                <a:cubicBezTo>
                  <a:pt x="8113" y="6683"/>
                  <a:pt x="8361" y="6266"/>
                  <a:pt x="8361" y="5758"/>
                </a:cubicBezTo>
                <a:cubicBezTo>
                  <a:pt x="8361" y="5250"/>
                  <a:pt x="8113" y="4833"/>
                  <a:pt x="7819" y="4833"/>
                </a:cubicBezTo>
                <a:lnTo>
                  <a:pt x="5025" y="4833"/>
                </a:lnTo>
                <a:close/>
                <a:moveTo>
                  <a:pt x="13260" y="4833"/>
                </a:moveTo>
                <a:cubicBezTo>
                  <a:pt x="12966" y="4833"/>
                  <a:pt x="12739" y="5250"/>
                  <a:pt x="12739" y="5758"/>
                </a:cubicBezTo>
                <a:cubicBezTo>
                  <a:pt x="12739" y="6266"/>
                  <a:pt x="12966" y="6683"/>
                  <a:pt x="13260" y="6683"/>
                </a:cubicBezTo>
                <a:lnTo>
                  <a:pt x="16054" y="6683"/>
                </a:lnTo>
                <a:cubicBezTo>
                  <a:pt x="16349" y="6683"/>
                  <a:pt x="16596" y="6266"/>
                  <a:pt x="16596" y="5758"/>
                </a:cubicBezTo>
                <a:cubicBezTo>
                  <a:pt x="16596" y="5250"/>
                  <a:pt x="16349" y="4833"/>
                  <a:pt x="16054" y="4833"/>
                </a:cubicBezTo>
                <a:lnTo>
                  <a:pt x="13260" y="4833"/>
                </a:lnTo>
                <a:close/>
                <a:moveTo>
                  <a:pt x="5025" y="8712"/>
                </a:moveTo>
                <a:cubicBezTo>
                  <a:pt x="4729" y="8712"/>
                  <a:pt x="4503" y="9128"/>
                  <a:pt x="4503" y="9636"/>
                </a:cubicBezTo>
                <a:cubicBezTo>
                  <a:pt x="4503" y="10145"/>
                  <a:pt x="4729" y="10561"/>
                  <a:pt x="5025" y="10561"/>
                </a:cubicBezTo>
                <a:lnTo>
                  <a:pt x="7819" y="10561"/>
                </a:lnTo>
                <a:cubicBezTo>
                  <a:pt x="8113" y="10561"/>
                  <a:pt x="8361" y="10145"/>
                  <a:pt x="8361" y="9636"/>
                </a:cubicBezTo>
                <a:cubicBezTo>
                  <a:pt x="8361" y="9128"/>
                  <a:pt x="8113" y="8712"/>
                  <a:pt x="7819" y="8712"/>
                </a:cubicBezTo>
                <a:lnTo>
                  <a:pt x="5025" y="8712"/>
                </a:lnTo>
                <a:close/>
                <a:moveTo>
                  <a:pt x="13260" y="8712"/>
                </a:moveTo>
                <a:cubicBezTo>
                  <a:pt x="12966" y="8712"/>
                  <a:pt x="12739" y="9128"/>
                  <a:pt x="12739" y="9636"/>
                </a:cubicBezTo>
                <a:cubicBezTo>
                  <a:pt x="12739" y="10145"/>
                  <a:pt x="12966" y="10561"/>
                  <a:pt x="13260" y="10561"/>
                </a:cubicBezTo>
                <a:lnTo>
                  <a:pt x="16054" y="10561"/>
                </a:lnTo>
                <a:cubicBezTo>
                  <a:pt x="16349" y="10561"/>
                  <a:pt x="16596" y="10145"/>
                  <a:pt x="16596" y="9636"/>
                </a:cubicBezTo>
                <a:cubicBezTo>
                  <a:pt x="16596" y="9128"/>
                  <a:pt x="16349" y="8712"/>
                  <a:pt x="16054" y="8712"/>
                </a:cubicBezTo>
                <a:lnTo>
                  <a:pt x="13260" y="871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4" name="Google Shape;254;p31"/>
          <p:cNvSpPr/>
          <p:nvPr/>
        </p:nvSpPr>
        <p:spPr>
          <a:xfrm>
            <a:off x="20035167" y="3274974"/>
            <a:ext cx="499639" cy="403780"/>
          </a:xfrm>
          <a:custGeom>
            <a:rect b="b" l="l" r="r" t="t"/>
            <a:pathLst>
              <a:path extrusionOk="0" h="21600" w="21600">
                <a:moveTo>
                  <a:pt x="19914" y="19813"/>
                </a:moveTo>
                <a:lnTo>
                  <a:pt x="1686" y="19813"/>
                </a:lnTo>
                <a:cubicBezTo>
                  <a:pt x="1568" y="19813"/>
                  <a:pt x="1472" y="19696"/>
                  <a:pt x="1472" y="19554"/>
                </a:cubicBezTo>
                <a:lnTo>
                  <a:pt x="1472" y="11745"/>
                </a:lnTo>
                <a:cubicBezTo>
                  <a:pt x="3561" y="12581"/>
                  <a:pt x="6307" y="13104"/>
                  <a:pt x="9299" y="13236"/>
                </a:cubicBezTo>
                <a:cubicBezTo>
                  <a:pt x="9299" y="13246"/>
                  <a:pt x="9299" y="13255"/>
                  <a:pt x="9299" y="13267"/>
                </a:cubicBezTo>
                <a:lnTo>
                  <a:pt x="9299" y="13661"/>
                </a:lnTo>
                <a:cubicBezTo>
                  <a:pt x="9299" y="14400"/>
                  <a:pt x="9793" y="15001"/>
                  <a:pt x="10402" y="15001"/>
                </a:cubicBezTo>
                <a:lnTo>
                  <a:pt x="11199" y="15001"/>
                </a:lnTo>
                <a:cubicBezTo>
                  <a:pt x="11807" y="15001"/>
                  <a:pt x="12303" y="14400"/>
                  <a:pt x="12303" y="13661"/>
                </a:cubicBezTo>
                <a:lnTo>
                  <a:pt x="12303" y="13267"/>
                </a:lnTo>
                <a:cubicBezTo>
                  <a:pt x="12303" y="13255"/>
                  <a:pt x="12301" y="13246"/>
                  <a:pt x="12301" y="13235"/>
                </a:cubicBezTo>
                <a:cubicBezTo>
                  <a:pt x="15296" y="13102"/>
                  <a:pt x="18041" y="12578"/>
                  <a:pt x="20129" y="11740"/>
                </a:cubicBezTo>
                <a:lnTo>
                  <a:pt x="20129" y="19554"/>
                </a:lnTo>
                <a:cubicBezTo>
                  <a:pt x="20129" y="19696"/>
                  <a:pt x="20033" y="19813"/>
                  <a:pt x="19914" y="19813"/>
                </a:cubicBezTo>
                <a:moveTo>
                  <a:pt x="1686" y="4894"/>
                </a:moveTo>
                <a:lnTo>
                  <a:pt x="19914" y="4894"/>
                </a:lnTo>
                <a:cubicBezTo>
                  <a:pt x="20033" y="4894"/>
                  <a:pt x="20129" y="5009"/>
                  <a:pt x="20129" y="5153"/>
                </a:cubicBezTo>
                <a:lnTo>
                  <a:pt x="20129" y="9844"/>
                </a:lnTo>
                <a:cubicBezTo>
                  <a:pt x="17847" y="10872"/>
                  <a:pt x="14406" y="11480"/>
                  <a:pt x="10794" y="11480"/>
                </a:cubicBezTo>
                <a:cubicBezTo>
                  <a:pt x="7191" y="11480"/>
                  <a:pt x="3754" y="10874"/>
                  <a:pt x="1472" y="9851"/>
                </a:cubicBezTo>
                <a:lnTo>
                  <a:pt x="1472" y="5153"/>
                </a:lnTo>
                <a:cubicBezTo>
                  <a:pt x="1472" y="5009"/>
                  <a:pt x="1568" y="4894"/>
                  <a:pt x="1686" y="4894"/>
                </a:cubicBezTo>
                <a:moveTo>
                  <a:pt x="7712" y="2117"/>
                </a:moveTo>
                <a:cubicBezTo>
                  <a:pt x="7712" y="1935"/>
                  <a:pt x="7834" y="1787"/>
                  <a:pt x="7982" y="1787"/>
                </a:cubicBezTo>
                <a:lnTo>
                  <a:pt x="13618" y="1787"/>
                </a:lnTo>
                <a:cubicBezTo>
                  <a:pt x="13767" y="1787"/>
                  <a:pt x="13888" y="1935"/>
                  <a:pt x="13888" y="2117"/>
                </a:cubicBezTo>
                <a:lnTo>
                  <a:pt x="13888" y="3105"/>
                </a:lnTo>
                <a:lnTo>
                  <a:pt x="7712" y="3105"/>
                </a:lnTo>
                <a:lnTo>
                  <a:pt x="7712" y="2117"/>
                </a:lnTo>
                <a:close/>
                <a:moveTo>
                  <a:pt x="19914" y="3105"/>
                </a:moveTo>
                <a:lnTo>
                  <a:pt x="15361" y="3105"/>
                </a:lnTo>
                <a:lnTo>
                  <a:pt x="15361" y="2117"/>
                </a:lnTo>
                <a:cubicBezTo>
                  <a:pt x="15361" y="949"/>
                  <a:pt x="14580" y="0"/>
                  <a:pt x="13618" y="0"/>
                </a:cubicBezTo>
                <a:lnTo>
                  <a:pt x="7982" y="0"/>
                </a:lnTo>
                <a:cubicBezTo>
                  <a:pt x="7021" y="0"/>
                  <a:pt x="6240" y="949"/>
                  <a:pt x="6240" y="2117"/>
                </a:cubicBezTo>
                <a:lnTo>
                  <a:pt x="6240" y="3105"/>
                </a:lnTo>
                <a:lnTo>
                  <a:pt x="1686" y="3105"/>
                </a:lnTo>
                <a:cubicBezTo>
                  <a:pt x="757" y="3105"/>
                  <a:pt x="0" y="4024"/>
                  <a:pt x="0" y="5153"/>
                </a:cubicBezTo>
                <a:lnTo>
                  <a:pt x="0" y="19554"/>
                </a:lnTo>
                <a:cubicBezTo>
                  <a:pt x="0" y="20682"/>
                  <a:pt x="757" y="21600"/>
                  <a:pt x="1686" y="21600"/>
                </a:cubicBezTo>
                <a:lnTo>
                  <a:pt x="19914" y="21600"/>
                </a:lnTo>
                <a:cubicBezTo>
                  <a:pt x="20844" y="21600"/>
                  <a:pt x="21600" y="20682"/>
                  <a:pt x="21600" y="19554"/>
                </a:cubicBezTo>
                <a:lnTo>
                  <a:pt x="21600" y="5153"/>
                </a:lnTo>
                <a:cubicBezTo>
                  <a:pt x="21600" y="4024"/>
                  <a:pt x="20844" y="3105"/>
                  <a:pt x="19914" y="310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5" name="Google Shape;255;p31"/>
          <p:cNvSpPr/>
          <p:nvPr/>
        </p:nvSpPr>
        <p:spPr>
          <a:xfrm>
            <a:off x="3915302" y="4555814"/>
            <a:ext cx="327050" cy="519598"/>
          </a:xfrm>
          <a:custGeom>
            <a:rect b="b" l="l" r="r" t="t"/>
            <a:pathLst>
              <a:path extrusionOk="0" h="21600" w="21600">
                <a:moveTo>
                  <a:pt x="10800" y="0"/>
                </a:moveTo>
                <a:cubicBezTo>
                  <a:pt x="4847" y="0"/>
                  <a:pt x="0" y="3096"/>
                  <a:pt x="0" y="6891"/>
                </a:cubicBezTo>
                <a:cubicBezTo>
                  <a:pt x="0" y="9523"/>
                  <a:pt x="1671" y="10921"/>
                  <a:pt x="3133" y="12157"/>
                </a:cubicBezTo>
                <a:cubicBezTo>
                  <a:pt x="4368" y="13200"/>
                  <a:pt x="5418" y="14100"/>
                  <a:pt x="5418" y="15684"/>
                </a:cubicBezTo>
                <a:lnTo>
                  <a:pt x="5418" y="18584"/>
                </a:lnTo>
                <a:cubicBezTo>
                  <a:pt x="5418" y="20254"/>
                  <a:pt x="7515" y="21600"/>
                  <a:pt x="10137" y="21600"/>
                </a:cubicBezTo>
                <a:lnTo>
                  <a:pt x="11427" y="21600"/>
                </a:lnTo>
                <a:cubicBezTo>
                  <a:pt x="14046" y="21600"/>
                  <a:pt x="16182" y="20254"/>
                  <a:pt x="16182" y="18584"/>
                </a:cubicBezTo>
                <a:lnTo>
                  <a:pt x="16182" y="15684"/>
                </a:lnTo>
                <a:cubicBezTo>
                  <a:pt x="16182" y="14100"/>
                  <a:pt x="17233" y="13200"/>
                  <a:pt x="18467" y="12157"/>
                </a:cubicBezTo>
                <a:cubicBezTo>
                  <a:pt x="19930" y="10922"/>
                  <a:pt x="21600" y="9523"/>
                  <a:pt x="21600" y="6891"/>
                </a:cubicBezTo>
                <a:cubicBezTo>
                  <a:pt x="21600" y="3096"/>
                  <a:pt x="16753" y="0"/>
                  <a:pt x="10800" y="0"/>
                </a:cubicBezTo>
                <a:close/>
                <a:moveTo>
                  <a:pt x="10800" y="1415"/>
                </a:moveTo>
                <a:cubicBezTo>
                  <a:pt x="15540" y="1415"/>
                  <a:pt x="19388" y="3870"/>
                  <a:pt x="19388" y="6891"/>
                </a:cubicBezTo>
                <a:cubicBezTo>
                  <a:pt x="19388" y="9054"/>
                  <a:pt x="18074" y="10160"/>
                  <a:pt x="16698" y="11322"/>
                </a:cubicBezTo>
                <a:cubicBezTo>
                  <a:pt x="15363" y="12450"/>
                  <a:pt x="13999" y="13601"/>
                  <a:pt x="13970" y="15614"/>
                </a:cubicBezTo>
                <a:lnTo>
                  <a:pt x="7630" y="15614"/>
                </a:lnTo>
                <a:cubicBezTo>
                  <a:pt x="7601" y="13601"/>
                  <a:pt x="6202" y="12450"/>
                  <a:pt x="4866" y="11322"/>
                </a:cubicBezTo>
                <a:cubicBezTo>
                  <a:pt x="3490" y="10160"/>
                  <a:pt x="2212" y="9054"/>
                  <a:pt x="2212" y="6891"/>
                </a:cubicBezTo>
                <a:cubicBezTo>
                  <a:pt x="2212" y="3870"/>
                  <a:pt x="6060" y="1415"/>
                  <a:pt x="10800" y="1415"/>
                </a:cubicBezTo>
                <a:close/>
                <a:moveTo>
                  <a:pt x="7741" y="5035"/>
                </a:moveTo>
                <a:cubicBezTo>
                  <a:pt x="7417" y="5061"/>
                  <a:pt x="7142" y="5161"/>
                  <a:pt x="6967" y="5336"/>
                </a:cubicBezTo>
                <a:lnTo>
                  <a:pt x="5160" y="7146"/>
                </a:lnTo>
                <a:cubicBezTo>
                  <a:pt x="4976" y="7330"/>
                  <a:pt x="4933" y="7567"/>
                  <a:pt x="5050" y="7772"/>
                </a:cubicBezTo>
                <a:lnTo>
                  <a:pt x="7630" y="12296"/>
                </a:lnTo>
                <a:cubicBezTo>
                  <a:pt x="7838" y="12660"/>
                  <a:pt x="8460" y="12846"/>
                  <a:pt x="9031" y="12714"/>
                </a:cubicBezTo>
                <a:cubicBezTo>
                  <a:pt x="9601" y="12581"/>
                  <a:pt x="9903" y="12173"/>
                  <a:pt x="9694" y="11809"/>
                </a:cubicBezTo>
                <a:lnTo>
                  <a:pt x="7298" y="7610"/>
                </a:lnTo>
                <a:lnTo>
                  <a:pt x="8109" y="6798"/>
                </a:lnTo>
                <a:lnTo>
                  <a:pt x="9842" y="7842"/>
                </a:lnTo>
                <a:cubicBezTo>
                  <a:pt x="10263" y="8091"/>
                  <a:pt x="10931" y="8091"/>
                  <a:pt x="11353" y="7842"/>
                </a:cubicBezTo>
                <a:lnTo>
                  <a:pt x="13122" y="6798"/>
                </a:lnTo>
                <a:lnTo>
                  <a:pt x="13933" y="7610"/>
                </a:lnTo>
                <a:lnTo>
                  <a:pt x="11537" y="11809"/>
                </a:lnTo>
                <a:cubicBezTo>
                  <a:pt x="11330" y="12173"/>
                  <a:pt x="11629" y="12581"/>
                  <a:pt x="12201" y="12714"/>
                </a:cubicBezTo>
                <a:cubicBezTo>
                  <a:pt x="12324" y="12743"/>
                  <a:pt x="12444" y="12737"/>
                  <a:pt x="12569" y="12737"/>
                </a:cubicBezTo>
                <a:cubicBezTo>
                  <a:pt x="13018" y="12737"/>
                  <a:pt x="13440" y="12581"/>
                  <a:pt x="13601" y="12296"/>
                </a:cubicBezTo>
                <a:lnTo>
                  <a:pt x="16182" y="7772"/>
                </a:lnTo>
                <a:cubicBezTo>
                  <a:pt x="16299" y="7567"/>
                  <a:pt x="16256" y="7330"/>
                  <a:pt x="16071" y="7146"/>
                </a:cubicBezTo>
                <a:lnTo>
                  <a:pt x="14265" y="5336"/>
                </a:lnTo>
                <a:cubicBezTo>
                  <a:pt x="14089" y="5161"/>
                  <a:pt x="13777" y="5061"/>
                  <a:pt x="13454" y="5035"/>
                </a:cubicBezTo>
                <a:cubicBezTo>
                  <a:pt x="13132" y="5008"/>
                  <a:pt x="12809" y="5079"/>
                  <a:pt x="12569" y="5220"/>
                </a:cubicBezTo>
                <a:lnTo>
                  <a:pt x="10616" y="6380"/>
                </a:lnTo>
                <a:lnTo>
                  <a:pt x="8625" y="5220"/>
                </a:lnTo>
                <a:cubicBezTo>
                  <a:pt x="8386" y="5079"/>
                  <a:pt x="8063" y="5008"/>
                  <a:pt x="7741" y="5035"/>
                </a:cubicBezTo>
                <a:close/>
                <a:moveTo>
                  <a:pt x="7741" y="19094"/>
                </a:moveTo>
                <a:lnTo>
                  <a:pt x="13859" y="19094"/>
                </a:lnTo>
                <a:cubicBezTo>
                  <a:pt x="13518" y="19738"/>
                  <a:pt x="12549" y="20208"/>
                  <a:pt x="11427" y="20208"/>
                </a:cubicBezTo>
                <a:lnTo>
                  <a:pt x="10137" y="20208"/>
                </a:lnTo>
                <a:cubicBezTo>
                  <a:pt x="9013" y="20208"/>
                  <a:pt x="8081" y="19738"/>
                  <a:pt x="7741" y="1909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6" name="Google Shape;256;p31"/>
          <p:cNvSpPr/>
          <p:nvPr/>
        </p:nvSpPr>
        <p:spPr>
          <a:xfrm>
            <a:off x="5225733" y="4616090"/>
            <a:ext cx="404070" cy="404069"/>
          </a:xfrm>
          <a:custGeom>
            <a:rect b="b" l="l" r="r" t="t"/>
            <a:pathLst>
              <a:path extrusionOk="0" h="21600" w="21600">
                <a:moveTo>
                  <a:pt x="10800" y="0"/>
                </a:moveTo>
                <a:cubicBezTo>
                  <a:pt x="4851" y="0"/>
                  <a:pt x="0" y="4849"/>
                  <a:pt x="0" y="10800"/>
                </a:cubicBezTo>
                <a:cubicBezTo>
                  <a:pt x="0" y="16751"/>
                  <a:pt x="4851" y="21600"/>
                  <a:pt x="10800" y="21600"/>
                </a:cubicBezTo>
                <a:cubicBezTo>
                  <a:pt x="16749" y="21600"/>
                  <a:pt x="21600" y="16751"/>
                  <a:pt x="21600" y="10800"/>
                </a:cubicBezTo>
                <a:cubicBezTo>
                  <a:pt x="21600" y="4849"/>
                  <a:pt x="16749" y="0"/>
                  <a:pt x="10800" y="0"/>
                </a:cubicBezTo>
                <a:close/>
                <a:moveTo>
                  <a:pt x="10800" y="1790"/>
                </a:moveTo>
                <a:cubicBezTo>
                  <a:pt x="15774" y="1790"/>
                  <a:pt x="19810" y="5824"/>
                  <a:pt x="19810" y="10800"/>
                </a:cubicBezTo>
                <a:cubicBezTo>
                  <a:pt x="19810" y="15776"/>
                  <a:pt x="15774" y="19840"/>
                  <a:pt x="10800" y="19840"/>
                </a:cubicBezTo>
                <a:cubicBezTo>
                  <a:pt x="5826" y="19840"/>
                  <a:pt x="1790" y="15776"/>
                  <a:pt x="1790" y="10800"/>
                </a:cubicBezTo>
                <a:cubicBezTo>
                  <a:pt x="1790" y="5824"/>
                  <a:pt x="5826" y="1790"/>
                  <a:pt x="10800" y="1790"/>
                </a:cubicBezTo>
                <a:close/>
                <a:moveTo>
                  <a:pt x="5609" y="9935"/>
                </a:moveTo>
                <a:cubicBezTo>
                  <a:pt x="5120" y="9935"/>
                  <a:pt x="4714" y="10311"/>
                  <a:pt x="4714" y="10800"/>
                </a:cubicBezTo>
                <a:cubicBezTo>
                  <a:pt x="4714" y="11289"/>
                  <a:pt x="5120" y="11695"/>
                  <a:pt x="5609" y="11695"/>
                </a:cubicBezTo>
                <a:lnTo>
                  <a:pt x="15991" y="11695"/>
                </a:lnTo>
                <a:cubicBezTo>
                  <a:pt x="16480" y="11695"/>
                  <a:pt x="16886" y="11289"/>
                  <a:pt x="16886" y="10800"/>
                </a:cubicBezTo>
                <a:cubicBezTo>
                  <a:pt x="16886" y="10311"/>
                  <a:pt x="16480" y="9935"/>
                  <a:pt x="15991" y="9935"/>
                </a:cubicBezTo>
                <a:lnTo>
                  <a:pt x="5609" y="993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7" name="Google Shape;257;p31"/>
          <p:cNvSpPr/>
          <p:nvPr/>
        </p:nvSpPr>
        <p:spPr>
          <a:xfrm>
            <a:off x="6491516" y="4601021"/>
            <a:ext cx="557549" cy="455415"/>
          </a:xfrm>
          <a:custGeom>
            <a:rect b="b" l="l" r="r" t="t"/>
            <a:pathLst>
              <a:path extrusionOk="0" h="21600" w="21600">
                <a:moveTo>
                  <a:pt x="5600" y="0"/>
                </a:moveTo>
                <a:cubicBezTo>
                  <a:pt x="5393" y="0"/>
                  <a:pt x="5184" y="119"/>
                  <a:pt x="5059" y="318"/>
                </a:cubicBezTo>
                <a:cubicBezTo>
                  <a:pt x="4940" y="507"/>
                  <a:pt x="4670" y="1011"/>
                  <a:pt x="4670" y="1509"/>
                </a:cubicBezTo>
                <a:cubicBezTo>
                  <a:pt x="4670" y="1652"/>
                  <a:pt x="4683" y="2019"/>
                  <a:pt x="4843" y="2329"/>
                </a:cubicBezTo>
                <a:cubicBezTo>
                  <a:pt x="4964" y="2563"/>
                  <a:pt x="5177" y="2700"/>
                  <a:pt x="5405" y="2700"/>
                </a:cubicBezTo>
                <a:lnTo>
                  <a:pt x="5773" y="2700"/>
                </a:lnTo>
                <a:cubicBezTo>
                  <a:pt x="6002" y="2700"/>
                  <a:pt x="6215" y="2563"/>
                  <a:pt x="6335" y="2329"/>
                </a:cubicBezTo>
                <a:cubicBezTo>
                  <a:pt x="6495" y="2019"/>
                  <a:pt x="6508" y="1652"/>
                  <a:pt x="6508" y="1509"/>
                </a:cubicBezTo>
                <a:cubicBezTo>
                  <a:pt x="6508" y="1011"/>
                  <a:pt x="6239" y="507"/>
                  <a:pt x="6119" y="318"/>
                </a:cubicBezTo>
                <a:cubicBezTo>
                  <a:pt x="5994" y="119"/>
                  <a:pt x="5806" y="0"/>
                  <a:pt x="5600" y="0"/>
                </a:cubicBezTo>
                <a:close/>
                <a:moveTo>
                  <a:pt x="10854" y="0"/>
                </a:moveTo>
                <a:cubicBezTo>
                  <a:pt x="10647" y="0"/>
                  <a:pt x="10438" y="119"/>
                  <a:pt x="10314" y="318"/>
                </a:cubicBezTo>
                <a:cubicBezTo>
                  <a:pt x="10194" y="507"/>
                  <a:pt x="9924" y="1011"/>
                  <a:pt x="9924" y="1509"/>
                </a:cubicBezTo>
                <a:cubicBezTo>
                  <a:pt x="9924" y="1652"/>
                  <a:pt x="9937" y="2019"/>
                  <a:pt x="10097" y="2329"/>
                </a:cubicBezTo>
                <a:cubicBezTo>
                  <a:pt x="10218" y="2563"/>
                  <a:pt x="10431" y="2700"/>
                  <a:pt x="10659" y="2700"/>
                </a:cubicBezTo>
                <a:lnTo>
                  <a:pt x="11027" y="2700"/>
                </a:lnTo>
                <a:cubicBezTo>
                  <a:pt x="11256" y="2700"/>
                  <a:pt x="11469" y="2563"/>
                  <a:pt x="11589" y="2329"/>
                </a:cubicBezTo>
                <a:cubicBezTo>
                  <a:pt x="11750" y="2019"/>
                  <a:pt x="11762" y="1652"/>
                  <a:pt x="11762" y="1509"/>
                </a:cubicBezTo>
                <a:cubicBezTo>
                  <a:pt x="11762" y="1011"/>
                  <a:pt x="11492" y="507"/>
                  <a:pt x="11373" y="318"/>
                </a:cubicBezTo>
                <a:cubicBezTo>
                  <a:pt x="11247" y="119"/>
                  <a:pt x="11060" y="0"/>
                  <a:pt x="10854" y="0"/>
                </a:cubicBezTo>
                <a:close/>
                <a:moveTo>
                  <a:pt x="16670" y="0"/>
                </a:moveTo>
                <a:cubicBezTo>
                  <a:pt x="16464" y="0"/>
                  <a:pt x="16276" y="119"/>
                  <a:pt x="16151" y="318"/>
                </a:cubicBezTo>
                <a:cubicBezTo>
                  <a:pt x="16031" y="507"/>
                  <a:pt x="15762" y="1011"/>
                  <a:pt x="15762" y="1509"/>
                </a:cubicBezTo>
                <a:cubicBezTo>
                  <a:pt x="15762" y="1652"/>
                  <a:pt x="15775" y="2019"/>
                  <a:pt x="15935" y="2329"/>
                </a:cubicBezTo>
                <a:cubicBezTo>
                  <a:pt x="16055" y="2563"/>
                  <a:pt x="16269" y="2700"/>
                  <a:pt x="16497" y="2700"/>
                </a:cubicBezTo>
                <a:lnTo>
                  <a:pt x="16865" y="2700"/>
                </a:lnTo>
                <a:cubicBezTo>
                  <a:pt x="17093" y="2700"/>
                  <a:pt x="17306" y="2563"/>
                  <a:pt x="17427" y="2329"/>
                </a:cubicBezTo>
                <a:cubicBezTo>
                  <a:pt x="17587" y="2019"/>
                  <a:pt x="17600" y="1652"/>
                  <a:pt x="17600" y="1509"/>
                </a:cubicBezTo>
                <a:cubicBezTo>
                  <a:pt x="17600" y="1011"/>
                  <a:pt x="17330" y="507"/>
                  <a:pt x="17211" y="318"/>
                </a:cubicBezTo>
                <a:cubicBezTo>
                  <a:pt x="17086" y="119"/>
                  <a:pt x="16877" y="0"/>
                  <a:pt x="16670" y="0"/>
                </a:cubicBezTo>
                <a:close/>
                <a:moveTo>
                  <a:pt x="5362" y="2885"/>
                </a:moveTo>
                <a:cubicBezTo>
                  <a:pt x="4998" y="2885"/>
                  <a:pt x="4692" y="3215"/>
                  <a:pt x="4692" y="3653"/>
                </a:cubicBezTo>
                <a:lnTo>
                  <a:pt x="4692" y="5532"/>
                </a:lnTo>
                <a:lnTo>
                  <a:pt x="3892" y="5532"/>
                </a:lnTo>
                <a:cubicBezTo>
                  <a:pt x="2071" y="5532"/>
                  <a:pt x="584" y="7315"/>
                  <a:pt x="584" y="9503"/>
                </a:cubicBezTo>
                <a:lnTo>
                  <a:pt x="584" y="15644"/>
                </a:lnTo>
                <a:cubicBezTo>
                  <a:pt x="256" y="15692"/>
                  <a:pt x="0" y="16032"/>
                  <a:pt x="0" y="16438"/>
                </a:cubicBezTo>
                <a:cubicBezTo>
                  <a:pt x="0" y="16877"/>
                  <a:pt x="284" y="17232"/>
                  <a:pt x="649" y="17232"/>
                </a:cubicBezTo>
                <a:lnTo>
                  <a:pt x="1232" y="17232"/>
                </a:lnTo>
                <a:lnTo>
                  <a:pt x="10141" y="17232"/>
                </a:lnTo>
                <a:lnTo>
                  <a:pt x="10141" y="20012"/>
                </a:lnTo>
                <a:lnTo>
                  <a:pt x="7676" y="20012"/>
                </a:lnTo>
                <a:cubicBezTo>
                  <a:pt x="7311" y="20012"/>
                  <a:pt x="7027" y="20369"/>
                  <a:pt x="7027" y="20806"/>
                </a:cubicBezTo>
                <a:cubicBezTo>
                  <a:pt x="7027" y="21244"/>
                  <a:pt x="7311" y="21600"/>
                  <a:pt x="7676" y="21600"/>
                </a:cubicBezTo>
                <a:lnTo>
                  <a:pt x="13924" y="21600"/>
                </a:lnTo>
                <a:cubicBezTo>
                  <a:pt x="14289" y="21600"/>
                  <a:pt x="14573" y="21244"/>
                  <a:pt x="14573" y="20806"/>
                </a:cubicBezTo>
                <a:cubicBezTo>
                  <a:pt x="14573" y="20369"/>
                  <a:pt x="14289" y="20012"/>
                  <a:pt x="13924" y="20012"/>
                </a:cubicBezTo>
                <a:lnTo>
                  <a:pt x="11459" y="20012"/>
                </a:lnTo>
                <a:lnTo>
                  <a:pt x="11459" y="17232"/>
                </a:lnTo>
                <a:lnTo>
                  <a:pt x="20368" y="17232"/>
                </a:lnTo>
                <a:lnTo>
                  <a:pt x="20951" y="17232"/>
                </a:lnTo>
                <a:cubicBezTo>
                  <a:pt x="21316" y="17232"/>
                  <a:pt x="21600" y="16877"/>
                  <a:pt x="21600" y="16438"/>
                </a:cubicBezTo>
                <a:cubicBezTo>
                  <a:pt x="21600" y="16032"/>
                  <a:pt x="21365" y="15691"/>
                  <a:pt x="21038" y="15644"/>
                </a:cubicBezTo>
                <a:lnTo>
                  <a:pt x="21038" y="9503"/>
                </a:lnTo>
                <a:cubicBezTo>
                  <a:pt x="21038" y="7315"/>
                  <a:pt x="19551" y="5532"/>
                  <a:pt x="17730" y="5532"/>
                </a:cubicBezTo>
                <a:lnTo>
                  <a:pt x="16908" y="5532"/>
                </a:lnTo>
                <a:lnTo>
                  <a:pt x="16908" y="3653"/>
                </a:lnTo>
                <a:cubicBezTo>
                  <a:pt x="16908" y="3215"/>
                  <a:pt x="16602" y="2885"/>
                  <a:pt x="16238" y="2885"/>
                </a:cubicBezTo>
                <a:cubicBezTo>
                  <a:pt x="15873" y="2885"/>
                  <a:pt x="15589" y="3215"/>
                  <a:pt x="15589" y="3653"/>
                </a:cubicBezTo>
                <a:lnTo>
                  <a:pt x="15589" y="5532"/>
                </a:lnTo>
                <a:lnTo>
                  <a:pt x="11459" y="5532"/>
                </a:lnTo>
                <a:lnTo>
                  <a:pt x="11459" y="3653"/>
                </a:lnTo>
                <a:cubicBezTo>
                  <a:pt x="11459" y="3215"/>
                  <a:pt x="11176" y="2885"/>
                  <a:pt x="10811" y="2885"/>
                </a:cubicBezTo>
                <a:cubicBezTo>
                  <a:pt x="10446" y="2885"/>
                  <a:pt x="10141" y="3215"/>
                  <a:pt x="10141" y="3653"/>
                </a:cubicBezTo>
                <a:lnTo>
                  <a:pt x="10141" y="5532"/>
                </a:lnTo>
                <a:lnTo>
                  <a:pt x="6011" y="5532"/>
                </a:lnTo>
                <a:lnTo>
                  <a:pt x="6011" y="3653"/>
                </a:lnTo>
                <a:cubicBezTo>
                  <a:pt x="6011" y="3215"/>
                  <a:pt x="5727" y="2885"/>
                  <a:pt x="5362" y="2885"/>
                </a:cubicBezTo>
                <a:close/>
                <a:moveTo>
                  <a:pt x="3892" y="7121"/>
                </a:moveTo>
                <a:lnTo>
                  <a:pt x="17730" y="7121"/>
                </a:lnTo>
                <a:cubicBezTo>
                  <a:pt x="18823" y="7121"/>
                  <a:pt x="19697" y="8190"/>
                  <a:pt x="19697" y="9503"/>
                </a:cubicBezTo>
                <a:lnTo>
                  <a:pt x="19697" y="15644"/>
                </a:lnTo>
                <a:lnTo>
                  <a:pt x="1903" y="15644"/>
                </a:lnTo>
                <a:lnTo>
                  <a:pt x="1903" y="9503"/>
                </a:lnTo>
                <a:cubicBezTo>
                  <a:pt x="1903" y="8190"/>
                  <a:pt x="2799" y="7121"/>
                  <a:pt x="3892" y="712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8" name="Google Shape;258;p31"/>
          <p:cNvSpPr/>
          <p:nvPr/>
        </p:nvSpPr>
        <p:spPr>
          <a:xfrm>
            <a:off x="7847155" y="4540746"/>
            <a:ext cx="558106" cy="558664"/>
          </a:xfrm>
          <a:custGeom>
            <a:rect b="b" l="l" r="r" t="t"/>
            <a:pathLst>
              <a:path extrusionOk="0" h="21600" w="21600">
                <a:moveTo>
                  <a:pt x="3672" y="0"/>
                </a:moveTo>
                <a:cubicBezTo>
                  <a:pt x="3307" y="0"/>
                  <a:pt x="3024" y="292"/>
                  <a:pt x="3024" y="647"/>
                </a:cubicBezTo>
                <a:lnTo>
                  <a:pt x="3024" y="1014"/>
                </a:lnTo>
                <a:lnTo>
                  <a:pt x="1728" y="1014"/>
                </a:lnTo>
                <a:cubicBezTo>
                  <a:pt x="782" y="1014"/>
                  <a:pt x="0" y="1753"/>
                  <a:pt x="0" y="2676"/>
                </a:cubicBezTo>
                <a:lnTo>
                  <a:pt x="0" y="5114"/>
                </a:lnTo>
                <a:cubicBezTo>
                  <a:pt x="0" y="5809"/>
                  <a:pt x="439" y="6415"/>
                  <a:pt x="1058" y="6668"/>
                </a:cubicBezTo>
                <a:lnTo>
                  <a:pt x="1058" y="19938"/>
                </a:lnTo>
                <a:cubicBezTo>
                  <a:pt x="1058" y="20861"/>
                  <a:pt x="1841" y="21600"/>
                  <a:pt x="2786" y="21600"/>
                </a:cubicBezTo>
                <a:lnTo>
                  <a:pt x="18835" y="21600"/>
                </a:lnTo>
                <a:cubicBezTo>
                  <a:pt x="19782" y="21600"/>
                  <a:pt x="20542" y="20861"/>
                  <a:pt x="20542" y="19938"/>
                </a:cubicBezTo>
                <a:lnTo>
                  <a:pt x="20542" y="6668"/>
                </a:lnTo>
                <a:cubicBezTo>
                  <a:pt x="21160" y="6415"/>
                  <a:pt x="21600" y="5809"/>
                  <a:pt x="21600" y="5114"/>
                </a:cubicBezTo>
                <a:lnTo>
                  <a:pt x="21600" y="2676"/>
                </a:lnTo>
                <a:cubicBezTo>
                  <a:pt x="21600" y="1753"/>
                  <a:pt x="20839" y="1014"/>
                  <a:pt x="19894" y="1014"/>
                </a:cubicBezTo>
                <a:lnTo>
                  <a:pt x="18598" y="1014"/>
                </a:lnTo>
                <a:lnTo>
                  <a:pt x="18598" y="647"/>
                </a:lnTo>
                <a:cubicBezTo>
                  <a:pt x="18598" y="292"/>
                  <a:pt x="18293" y="0"/>
                  <a:pt x="17928" y="0"/>
                </a:cubicBezTo>
                <a:cubicBezTo>
                  <a:pt x="17564" y="0"/>
                  <a:pt x="17280" y="292"/>
                  <a:pt x="17280" y="647"/>
                </a:cubicBezTo>
                <a:lnTo>
                  <a:pt x="17280" y="1014"/>
                </a:lnTo>
                <a:lnTo>
                  <a:pt x="13846" y="1014"/>
                </a:lnTo>
                <a:lnTo>
                  <a:pt x="13846" y="647"/>
                </a:lnTo>
                <a:cubicBezTo>
                  <a:pt x="13846" y="292"/>
                  <a:pt x="13540" y="0"/>
                  <a:pt x="13176" y="0"/>
                </a:cubicBezTo>
                <a:cubicBezTo>
                  <a:pt x="12811" y="0"/>
                  <a:pt x="12528" y="292"/>
                  <a:pt x="12528" y="647"/>
                </a:cubicBezTo>
                <a:lnTo>
                  <a:pt x="12528" y="1014"/>
                </a:lnTo>
                <a:lnTo>
                  <a:pt x="9094" y="1014"/>
                </a:lnTo>
                <a:lnTo>
                  <a:pt x="9094" y="647"/>
                </a:lnTo>
                <a:cubicBezTo>
                  <a:pt x="9094" y="292"/>
                  <a:pt x="8789" y="0"/>
                  <a:pt x="8424" y="0"/>
                </a:cubicBezTo>
                <a:cubicBezTo>
                  <a:pt x="8060" y="0"/>
                  <a:pt x="7776" y="292"/>
                  <a:pt x="7776" y="647"/>
                </a:cubicBezTo>
                <a:lnTo>
                  <a:pt x="7776" y="1014"/>
                </a:lnTo>
                <a:lnTo>
                  <a:pt x="4342" y="1014"/>
                </a:lnTo>
                <a:lnTo>
                  <a:pt x="4342" y="647"/>
                </a:lnTo>
                <a:cubicBezTo>
                  <a:pt x="4342" y="292"/>
                  <a:pt x="4036" y="0"/>
                  <a:pt x="3672" y="0"/>
                </a:cubicBezTo>
                <a:close/>
                <a:moveTo>
                  <a:pt x="1728" y="2287"/>
                </a:moveTo>
                <a:lnTo>
                  <a:pt x="3024" y="2287"/>
                </a:lnTo>
                <a:lnTo>
                  <a:pt x="3024" y="2589"/>
                </a:lnTo>
                <a:cubicBezTo>
                  <a:pt x="3024" y="2945"/>
                  <a:pt x="3307" y="3237"/>
                  <a:pt x="3672" y="3237"/>
                </a:cubicBezTo>
                <a:cubicBezTo>
                  <a:pt x="4036" y="3237"/>
                  <a:pt x="4342" y="2945"/>
                  <a:pt x="4342" y="2589"/>
                </a:cubicBezTo>
                <a:lnTo>
                  <a:pt x="4342" y="2287"/>
                </a:lnTo>
                <a:lnTo>
                  <a:pt x="7776" y="2287"/>
                </a:lnTo>
                <a:lnTo>
                  <a:pt x="7776" y="2589"/>
                </a:lnTo>
                <a:cubicBezTo>
                  <a:pt x="7776" y="2945"/>
                  <a:pt x="8060" y="3237"/>
                  <a:pt x="8424" y="3237"/>
                </a:cubicBezTo>
                <a:cubicBezTo>
                  <a:pt x="8789" y="3237"/>
                  <a:pt x="9094" y="2945"/>
                  <a:pt x="9094" y="2589"/>
                </a:cubicBezTo>
                <a:lnTo>
                  <a:pt x="9094" y="2287"/>
                </a:lnTo>
                <a:lnTo>
                  <a:pt x="12528" y="2287"/>
                </a:lnTo>
                <a:lnTo>
                  <a:pt x="12528" y="2589"/>
                </a:lnTo>
                <a:cubicBezTo>
                  <a:pt x="12528" y="2945"/>
                  <a:pt x="12811" y="3237"/>
                  <a:pt x="13176" y="3237"/>
                </a:cubicBezTo>
                <a:cubicBezTo>
                  <a:pt x="13540" y="3237"/>
                  <a:pt x="13846" y="2945"/>
                  <a:pt x="13846" y="2589"/>
                </a:cubicBezTo>
                <a:lnTo>
                  <a:pt x="13846" y="2287"/>
                </a:lnTo>
                <a:lnTo>
                  <a:pt x="17280" y="2287"/>
                </a:lnTo>
                <a:lnTo>
                  <a:pt x="17280" y="2589"/>
                </a:lnTo>
                <a:cubicBezTo>
                  <a:pt x="17280" y="2945"/>
                  <a:pt x="17564" y="3237"/>
                  <a:pt x="17928" y="3237"/>
                </a:cubicBezTo>
                <a:cubicBezTo>
                  <a:pt x="18293" y="3237"/>
                  <a:pt x="18598" y="2945"/>
                  <a:pt x="18598" y="2589"/>
                </a:cubicBezTo>
                <a:lnTo>
                  <a:pt x="18598" y="2287"/>
                </a:lnTo>
                <a:lnTo>
                  <a:pt x="19894" y="2287"/>
                </a:lnTo>
                <a:cubicBezTo>
                  <a:pt x="20112" y="2287"/>
                  <a:pt x="20282" y="2463"/>
                  <a:pt x="20282" y="2676"/>
                </a:cubicBezTo>
                <a:lnTo>
                  <a:pt x="20282" y="5114"/>
                </a:lnTo>
                <a:cubicBezTo>
                  <a:pt x="20282" y="5327"/>
                  <a:pt x="20112" y="5502"/>
                  <a:pt x="19894" y="5502"/>
                </a:cubicBezTo>
                <a:lnTo>
                  <a:pt x="1728" y="5502"/>
                </a:lnTo>
                <a:cubicBezTo>
                  <a:pt x="1509" y="5502"/>
                  <a:pt x="1318" y="5327"/>
                  <a:pt x="1318" y="5114"/>
                </a:cubicBezTo>
                <a:lnTo>
                  <a:pt x="1318" y="2676"/>
                </a:lnTo>
                <a:cubicBezTo>
                  <a:pt x="1318" y="2463"/>
                  <a:pt x="1509" y="2287"/>
                  <a:pt x="1728" y="2287"/>
                </a:cubicBezTo>
                <a:close/>
                <a:moveTo>
                  <a:pt x="2376" y="6797"/>
                </a:moveTo>
                <a:lnTo>
                  <a:pt x="19224" y="6797"/>
                </a:lnTo>
                <a:lnTo>
                  <a:pt x="19224" y="19938"/>
                </a:lnTo>
                <a:cubicBezTo>
                  <a:pt x="19224" y="20152"/>
                  <a:pt x="19053" y="20305"/>
                  <a:pt x="18835" y="20305"/>
                </a:cubicBezTo>
                <a:lnTo>
                  <a:pt x="2786" y="20305"/>
                </a:lnTo>
                <a:cubicBezTo>
                  <a:pt x="2568" y="20305"/>
                  <a:pt x="2376" y="20152"/>
                  <a:pt x="2376" y="19938"/>
                </a:cubicBezTo>
                <a:lnTo>
                  <a:pt x="2376" y="6797"/>
                </a:lnTo>
                <a:close/>
                <a:moveTo>
                  <a:pt x="8575" y="9343"/>
                </a:moveTo>
                <a:cubicBezTo>
                  <a:pt x="8211" y="9343"/>
                  <a:pt x="7906" y="9614"/>
                  <a:pt x="7906" y="9969"/>
                </a:cubicBezTo>
                <a:lnTo>
                  <a:pt x="7906" y="13141"/>
                </a:lnTo>
                <a:cubicBezTo>
                  <a:pt x="7906" y="13497"/>
                  <a:pt x="8211" y="13789"/>
                  <a:pt x="8575" y="13789"/>
                </a:cubicBezTo>
                <a:lnTo>
                  <a:pt x="12377" y="13789"/>
                </a:lnTo>
                <a:lnTo>
                  <a:pt x="12377" y="16033"/>
                </a:lnTo>
                <a:lnTo>
                  <a:pt x="8575" y="16033"/>
                </a:lnTo>
                <a:cubicBezTo>
                  <a:pt x="8211" y="16033"/>
                  <a:pt x="7906" y="16325"/>
                  <a:pt x="7906" y="16680"/>
                </a:cubicBezTo>
                <a:cubicBezTo>
                  <a:pt x="7906" y="17036"/>
                  <a:pt x="8211" y="17327"/>
                  <a:pt x="8575" y="17327"/>
                </a:cubicBezTo>
                <a:lnTo>
                  <a:pt x="13025" y="17327"/>
                </a:lnTo>
                <a:cubicBezTo>
                  <a:pt x="13389" y="17327"/>
                  <a:pt x="13694" y="17036"/>
                  <a:pt x="13694" y="16680"/>
                </a:cubicBezTo>
                <a:lnTo>
                  <a:pt x="13694" y="13141"/>
                </a:lnTo>
                <a:cubicBezTo>
                  <a:pt x="13694" y="12785"/>
                  <a:pt x="13389" y="12516"/>
                  <a:pt x="13025" y="12515"/>
                </a:cubicBezTo>
                <a:lnTo>
                  <a:pt x="9245" y="12515"/>
                </a:lnTo>
                <a:lnTo>
                  <a:pt x="9245" y="10617"/>
                </a:lnTo>
                <a:lnTo>
                  <a:pt x="13025" y="10617"/>
                </a:lnTo>
                <a:cubicBezTo>
                  <a:pt x="13389" y="10617"/>
                  <a:pt x="13694" y="10325"/>
                  <a:pt x="13694" y="9969"/>
                </a:cubicBezTo>
                <a:cubicBezTo>
                  <a:pt x="13694" y="9614"/>
                  <a:pt x="13389" y="9343"/>
                  <a:pt x="13025" y="9343"/>
                </a:cubicBezTo>
                <a:lnTo>
                  <a:pt x="8575" y="934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59" name="Google Shape;259;p31"/>
          <p:cNvSpPr/>
          <p:nvPr/>
        </p:nvSpPr>
        <p:spPr>
          <a:xfrm>
            <a:off x="9233489" y="4555814"/>
            <a:ext cx="500063" cy="540248"/>
          </a:xfrm>
          <a:custGeom>
            <a:rect b="b" l="l" r="r" t="t"/>
            <a:pathLst>
              <a:path extrusionOk="0" h="21600" w="21600">
                <a:moveTo>
                  <a:pt x="4749" y="0"/>
                </a:moveTo>
                <a:cubicBezTo>
                  <a:pt x="3727" y="0"/>
                  <a:pt x="2431" y="94"/>
                  <a:pt x="1446" y="826"/>
                </a:cubicBezTo>
                <a:cubicBezTo>
                  <a:pt x="464" y="1556"/>
                  <a:pt x="0" y="2771"/>
                  <a:pt x="0" y="4507"/>
                </a:cubicBezTo>
                <a:cubicBezTo>
                  <a:pt x="0" y="6180"/>
                  <a:pt x="883" y="7018"/>
                  <a:pt x="1639" y="7431"/>
                </a:cubicBezTo>
                <a:cubicBezTo>
                  <a:pt x="2007" y="7633"/>
                  <a:pt x="2428" y="7766"/>
                  <a:pt x="2821" y="7855"/>
                </a:cubicBezTo>
                <a:cubicBezTo>
                  <a:pt x="1841" y="8755"/>
                  <a:pt x="1254" y="10000"/>
                  <a:pt x="1254" y="11358"/>
                </a:cubicBezTo>
                <a:lnTo>
                  <a:pt x="1254" y="16691"/>
                </a:lnTo>
                <a:cubicBezTo>
                  <a:pt x="1254" y="19395"/>
                  <a:pt x="3590" y="21600"/>
                  <a:pt x="6461" y="21600"/>
                </a:cubicBezTo>
                <a:lnTo>
                  <a:pt x="15139" y="21600"/>
                </a:lnTo>
                <a:cubicBezTo>
                  <a:pt x="18010" y="21600"/>
                  <a:pt x="20346" y="19395"/>
                  <a:pt x="20346" y="16691"/>
                </a:cubicBezTo>
                <a:lnTo>
                  <a:pt x="20346" y="11358"/>
                </a:lnTo>
                <a:cubicBezTo>
                  <a:pt x="20346" y="10000"/>
                  <a:pt x="19757" y="8755"/>
                  <a:pt x="18779" y="7855"/>
                </a:cubicBezTo>
                <a:cubicBezTo>
                  <a:pt x="19173" y="7766"/>
                  <a:pt x="19567" y="7633"/>
                  <a:pt x="19937" y="7431"/>
                </a:cubicBezTo>
                <a:cubicBezTo>
                  <a:pt x="20692" y="7018"/>
                  <a:pt x="21600" y="6180"/>
                  <a:pt x="21600" y="4507"/>
                </a:cubicBezTo>
                <a:cubicBezTo>
                  <a:pt x="21600" y="2770"/>
                  <a:pt x="21112" y="1556"/>
                  <a:pt x="20129" y="826"/>
                </a:cubicBezTo>
                <a:cubicBezTo>
                  <a:pt x="19145" y="94"/>
                  <a:pt x="17850" y="0"/>
                  <a:pt x="16827" y="0"/>
                </a:cubicBezTo>
                <a:lnTo>
                  <a:pt x="4749" y="0"/>
                </a:lnTo>
                <a:close/>
                <a:moveTo>
                  <a:pt x="4749" y="1361"/>
                </a:moveTo>
                <a:lnTo>
                  <a:pt x="16827" y="1361"/>
                </a:lnTo>
                <a:cubicBezTo>
                  <a:pt x="18985" y="1361"/>
                  <a:pt x="20154" y="1872"/>
                  <a:pt x="20154" y="4507"/>
                </a:cubicBezTo>
                <a:cubicBezTo>
                  <a:pt x="20154" y="5344"/>
                  <a:pt x="19846" y="5903"/>
                  <a:pt x="19213" y="6248"/>
                </a:cubicBezTo>
                <a:cubicBezTo>
                  <a:pt x="18605" y="6580"/>
                  <a:pt x="17816" y="6650"/>
                  <a:pt x="17261" y="6650"/>
                </a:cubicBezTo>
                <a:cubicBezTo>
                  <a:pt x="16758" y="6650"/>
                  <a:pt x="16395" y="6606"/>
                  <a:pt x="16393" y="6605"/>
                </a:cubicBezTo>
                <a:cubicBezTo>
                  <a:pt x="16385" y="6604"/>
                  <a:pt x="16377" y="6606"/>
                  <a:pt x="16369" y="6605"/>
                </a:cubicBezTo>
                <a:cubicBezTo>
                  <a:pt x="15875" y="6542"/>
                  <a:pt x="15532" y="6039"/>
                  <a:pt x="15043" y="5244"/>
                </a:cubicBezTo>
                <a:cubicBezTo>
                  <a:pt x="14467" y="4310"/>
                  <a:pt x="13766" y="3146"/>
                  <a:pt x="12246" y="3146"/>
                </a:cubicBezTo>
                <a:lnTo>
                  <a:pt x="9354" y="3146"/>
                </a:lnTo>
                <a:cubicBezTo>
                  <a:pt x="7835" y="3146"/>
                  <a:pt x="7108" y="4311"/>
                  <a:pt x="6533" y="5244"/>
                </a:cubicBezTo>
                <a:cubicBezTo>
                  <a:pt x="6043" y="6039"/>
                  <a:pt x="5725" y="6541"/>
                  <a:pt x="5231" y="6605"/>
                </a:cubicBezTo>
                <a:lnTo>
                  <a:pt x="5207" y="6605"/>
                </a:lnTo>
                <a:cubicBezTo>
                  <a:pt x="5203" y="6606"/>
                  <a:pt x="4818" y="6650"/>
                  <a:pt x="4315" y="6650"/>
                </a:cubicBezTo>
                <a:cubicBezTo>
                  <a:pt x="2396" y="6650"/>
                  <a:pt x="1422" y="5938"/>
                  <a:pt x="1422" y="4507"/>
                </a:cubicBezTo>
                <a:cubicBezTo>
                  <a:pt x="1422" y="3213"/>
                  <a:pt x="1725" y="2353"/>
                  <a:pt x="2338" y="1897"/>
                </a:cubicBezTo>
                <a:cubicBezTo>
                  <a:pt x="2836" y="1527"/>
                  <a:pt x="3575" y="1361"/>
                  <a:pt x="4749" y="1361"/>
                </a:cubicBezTo>
                <a:close/>
                <a:moveTo>
                  <a:pt x="9354" y="4507"/>
                </a:moveTo>
                <a:lnTo>
                  <a:pt x="12246" y="4507"/>
                </a:lnTo>
                <a:cubicBezTo>
                  <a:pt x="12903" y="4507"/>
                  <a:pt x="13229" y="5080"/>
                  <a:pt x="13813" y="5936"/>
                </a:cubicBezTo>
                <a:cubicBezTo>
                  <a:pt x="15007" y="7683"/>
                  <a:pt x="16071" y="7919"/>
                  <a:pt x="16079" y="7921"/>
                </a:cubicBezTo>
                <a:cubicBezTo>
                  <a:pt x="17739" y="8326"/>
                  <a:pt x="18900" y="9740"/>
                  <a:pt x="18900" y="11358"/>
                </a:cubicBezTo>
                <a:lnTo>
                  <a:pt x="18900" y="16691"/>
                </a:lnTo>
                <a:cubicBezTo>
                  <a:pt x="18900" y="18647"/>
                  <a:pt x="17215" y="20239"/>
                  <a:pt x="15139" y="20239"/>
                </a:cubicBezTo>
                <a:lnTo>
                  <a:pt x="6461" y="20239"/>
                </a:lnTo>
                <a:cubicBezTo>
                  <a:pt x="4385" y="20239"/>
                  <a:pt x="2676" y="18647"/>
                  <a:pt x="2676" y="16691"/>
                </a:cubicBezTo>
                <a:lnTo>
                  <a:pt x="2676" y="11358"/>
                </a:lnTo>
                <a:cubicBezTo>
                  <a:pt x="2676" y="9814"/>
                  <a:pt x="3731" y="8487"/>
                  <a:pt x="5279" y="7988"/>
                </a:cubicBezTo>
                <a:cubicBezTo>
                  <a:pt x="6597" y="7564"/>
                  <a:pt x="7254" y="6800"/>
                  <a:pt x="7787" y="5936"/>
                </a:cubicBezTo>
                <a:cubicBezTo>
                  <a:pt x="8329" y="5055"/>
                  <a:pt x="8698" y="4507"/>
                  <a:pt x="9354" y="4507"/>
                </a:cubicBezTo>
                <a:close/>
                <a:moveTo>
                  <a:pt x="10800" y="9662"/>
                </a:moveTo>
                <a:cubicBezTo>
                  <a:pt x="8201" y="9662"/>
                  <a:pt x="6075" y="11654"/>
                  <a:pt x="6075" y="14102"/>
                </a:cubicBezTo>
                <a:cubicBezTo>
                  <a:pt x="6075" y="16551"/>
                  <a:pt x="8201" y="18543"/>
                  <a:pt x="10800" y="18543"/>
                </a:cubicBezTo>
                <a:cubicBezTo>
                  <a:pt x="13399" y="18543"/>
                  <a:pt x="15501" y="16551"/>
                  <a:pt x="15501" y="14102"/>
                </a:cubicBezTo>
                <a:cubicBezTo>
                  <a:pt x="15501" y="11654"/>
                  <a:pt x="13399" y="9662"/>
                  <a:pt x="10800" y="9662"/>
                </a:cubicBezTo>
                <a:close/>
                <a:moveTo>
                  <a:pt x="10800" y="11001"/>
                </a:moveTo>
                <a:cubicBezTo>
                  <a:pt x="12605" y="11001"/>
                  <a:pt x="14079" y="12402"/>
                  <a:pt x="14079" y="14102"/>
                </a:cubicBezTo>
                <a:cubicBezTo>
                  <a:pt x="14079" y="15802"/>
                  <a:pt x="12605" y="17182"/>
                  <a:pt x="10800" y="17182"/>
                </a:cubicBezTo>
                <a:cubicBezTo>
                  <a:pt x="8995" y="17182"/>
                  <a:pt x="7521" y="15803"/>
                  <a:pt x="7521" y="14102"/>
                </a:cubicBezTo>
                <a:cubicBezTo>
                  <a:pt x="7521" y="12402"/>
                  <a:pt x="8995" y="11001"/>
                  <a:pt x="10800" y="1100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0" name="Google Shape;260;p31"/>
          <p:cNvSpPr/>
          <p:nvPr/>
        </p:nvSpPr>
        <p:spPr>
          <a:xfrm>
            <a:off x="10558989" y="4646786"/>
            <a:ext cx="519597" cy="384535"/>
          </a:xfrm>
          <a:custGeom>
            <a:rect b="b" l="l" r="r" t="t"/>
            <a:pathLst>
              <a:path extrusionOk="0" h="21600" w="21600">
                <a:moveTo>
                  <a:pt x="3480" y="0"/>
                </a:moveTo>
                <a:cubicBezTo>
                  <a:pt x="3096" y="0"/>
                  <a:pt x="2784" y="408"/>
                  <a:pt x="2784" y="940"/>
                </a:cubicBezTo>
                <a:lnTo>
                  <a:pt x="2784" y="2633"/>
                </a:lnTo>
                <a:lnTo>
                  <a:pt x="696" y="2633"/>
                </a:lnTo>
                <a:cubicBezTo>
                  <a:pt x="313" y="2633"/>
                  <a:pt x="0" y="3073"/>
                  <a:pt x="0" y="3605"/>
                </a:cubicBezTo>
                <a:lnTo>
                  <a:pt x="0" y="20628"/>
                </a:lnTo>
                <a:cubicBezTo>
                  <a:pt x="0" y="21160"/>
                  <a:pt x="313" y="21600"/>
                  <a:pt x="696" y="21600"/>
                </a:cubicBezTo>
                <a:lnTo>
                  <a:pt x="20904" y="21600"/>
                </a:lnTo>
                <a:cubicBezTo>
                  <a:pt x="21288" y="21600"/>
                  <a:pt x="21600" y="21160"/>
                  <a:pt x="21600" y="20628"/>
                </a:cubicBezTo>
                <a:lnTo>
                  <a:pt x="21600" y="3605"/>
                </a:lnTo>
                <a:cubicBezTo>
                  <a:pt x="21600" y="3073"/>
                  <a:pt x="21288" y="2633"/>
                  <a:pt x="20904" y="2633"/>
                </a:cubicBezTo>
                <a:lnTo>
                  <a:pt x="6751" y="2633"/>
                </a:lnTo>
                <a:lnTo>
                  <a:pt x="6751" y="940"/>
                </a:lnTo>
                <a:cubicBezTo>
                  <a:pt x="6751" y="408"/>
                  <a:pt x="6439" y="0"/>
                  <a:pt x="6055" y="0"/>
                </a:cubicBezTo>
                <a:lnTo>
                  <a:pt x="3480" y="0"/>
                </a:lnTo>
                <a:close/>
                <a:moveTo>
                  <a:pt x="1392" y="4577"/>
                </a:moveTo>
                <a:lnTo>
                  <a:pt x="3480" y="4577"/>
                </a:lnTo>
                <a:lnTo>
                  <a:pt x="6055" y="4577"/>
                </a:lnTo>
                <a:lnTo>
                  <a:pt x="11299" y="4577"/>
                </a:lnTo>
                <a:cubicBezTo>
                  <a:pt x="9156" y="5795"/>
                  <a:pt x="7633" y="8721"/>
                  <a:pt x="7633" y="12132"/>
                </a:cubicBezTo>
                <a:cubicBezTo>
                  <a:pt x="7633" y="15544"/>
                  <a:pt x="9156" y="18469"/>
                  <a:pt x="11299" y="19688"/>
                </a:cubicBezTo>
                <a:lnTo>
                  <a:pt x="1392" y="19688"/>
                </a:lnTo>
                <a:lnTo>
                  <a:pt x="1392" y="4577"/>
                </a:lnTo>
                <a:close/>
                <a:moveTo>
                  <a:pt x="15730" y="4577"/>
                </a:moveTo>
                <a:lnTo>
                  <a:pt x="20208" y="4577"/>
                </a:lnTo>
                <a:lnTo>
                  <a:pt x="20208" y="19688"/>
                </a:lnTo>
                <a:lnTo>
                  <a:pt x="15730" y="19688"/>
                </a:lnTo>
                <a:cubicBezTo>
                  <a:pt x="17874" y="18469"/>
                  <a:pt x="19396" y="15544"/>
                  <a:pt x="19396" y="12132"/>
                </a:cubicBezTo>
                <a:cubicBezTo>
                  <a:pt x="19396" y="8721"/>
                  <a:pt x="17874" y="5795"/>
                  <a:pt x="15730" y="4577"/>
                </a:cubicBezTo>
                <a:close/>
                <a:moveTo>
                  <a:pt x="13526" y="5894"/>
                </a:moveTo>
                <a:cubicBezTo>
                  <a:pt x="16000" y="5894"/>
                  <a:pt x="18004" y="8694"/>
                  <a:pt x="18004" y="12132"/>
                </a:cubicBezTo>
                <a:cubicBezTo>
                  <a:pt x="18004" y="15570"/>
                  <a:pt x="16000" y="18371"/>
                  <a:pt x="13526" y="18371"/>
                </a:cubicBezTo>
                <a:cubicBezTo>
                  <a:pt x="11052" y="18371"/>
                  <a:pt x="9025" y="15570"/>
                  <a:pt x="9025" y="12132"/>
                </a:cubicBezTo>
                <a:cubicBezTo>
                  <a:pt x="9025" y="8694"/>
                  <a:pt x="11052" y="5894"/>
                  <a:pt x="13526" y="5894"/>
                </a:cubicBezTo>
                <a:close/>
                <a:moveTo>
                  <a:pt x="13851" y="7618"/>
                </a:moveTo>
                <a:cubicBezTo>
                  <a:pt x="13467" y="7618"/>
                  <a:pt x="13155" y="8026"/>
                  <a:pt x="13155" y="8558"/>
                </a:cubicBezTo>
                <a:cubicBezTo>
                  <a:pt x="13155" y="9092"/>
                  <a:pt x="13467" y="9530"/>
                  <a:pt x="13851" y="9530"/>
                </a:cubicBezTo>
                <a:cubicBezTo>
                  <a:pt x="14842" y="9530"/>
                  <a:pt x="15637" y="10660"/>
                  <a:pt x="15637" y="12038"/>
                </a:cubicBezTo>
                <a:cubicBezTo>
                  <a:pt x="15637" y="12570"/>
                  <a:pt x="15951" y="13010"/>
                  <a:pt x="16333" y="13010"/>
                </a:cubicBezTo>
                <a:cubicBezTo>
                  <a:pt x="16717" y="13010"/>
                  <a:pt x="17029" y="12570"/>
                  <a:pt x="17029" y="12038"/>
                </a:cubicBezTo>
                <a:cubicBezTo>
                  <a:pt x="17029" y="9597"/>
                  <a:pt x="15607" y="7618"/>
                  <a:pt x="13851" y="761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1" name="Google Shape;261;p31"/>
          <p:cNvSpPr/>
          <p:nvPr/>
        </p:nvSpPr>
        <p:spPr>
          <a:xfrm>
            <a:off x="13316030" y="4616090"/>
            <a:ext cx="403511" cy="404069"/>
          </a:xfrm>
          <a:custGeom>
            <a:rect b="b" l="l" r="r" t="t"/>
            <a:pathLst>
              <a:path extrusionOk="0" h="21600" w="21600">
                <a:moveTo>
                  <a:pt x="10815" y="0"/>
                </a:moveTo>
                <a:cubicBezTo>
                  <a:pt x="4858" y="0"/>
                  <a:pt x="0" y="4848"/>
                  <a:pt x="0" y="10800"/>
                </a:cubicBezTo>
                <a:cubicBezTo>
                  <a:pt x="0" y="16751"/>
                  <a:pt x="4858" y="21600"/>
                  <a:pt x="10815" y="21600"/>
                </a:cubicBezTo>
                <a:cubicBezTo>
                  <a:pt x="16772" y="21600"/>
                  <a:pt x="21600" y="16751"/>
                  <a:pt x="21600" y="10800"/>
                </a:cubicBezTo>
                <a:cubicBezTo>
                  <a:pt x="21600" y="4849"/>
                  <a:pt x="16772" y="0"/>
                  <a:pt x="10815" y="0"/>
                </a:cubicBezTo>
                <a:close/>
                <a:moveTo>
                  <a:pt x="10815" y="1790"/>
                </a:moveTo>
                <a:cubicBezTo>
                  <a:pt x="15796" y="1790"/>
                  <a:pt x="19837" y="5824"/>
                  <a:pt x="19837" y="10800"/>
                </a:cubicBezTo>
                <a:cubicBezTo>
                  <a:pt x="19837" y="15776"/>
                  <a:pt x="15796" y="19840"/>
                  <a:pt x="10815" y="19840"/>
                </a:cubicBezTo>
                <a:cubicBezTo>
                  <a:pt x="5834" y="19840"/>
                  <a:pt x="1763" y="15776"/>
                  <a:pt x="1763" y="10800"/>
                </a:cubicBezTo>
                <a:cubicBezTo>
                  <a:pt x="1763" y="5824"/>
                  <a:pt x="5834" y="1790"/>
                  <a:pt x="10815" y="1790"/>
                </a:cubicBezTo>
                <a:close/>
                <a:moveTo>
                  <a:pt x="7110" y="6235"/>
                </a:moveTo>
                <a:cubicBezTo>
                  <a:pt x="6884" y="6235"/>
                  <a:pt x="6656" y="6331"/>
                  <a:pt x="6483" y="6504"/>
                </a:cubicBezTo>
                <a:cubicBezTo>
                  <a:pt x="6137" y="6849"/>
                  <a:pt x="6137" y="7411"/>
                  <a:pt x="6483" y="7757"/>
                </a:cubicBezTo>
                <a:lnTo>
                  <a:pt x="9560" y="10800"/>
                </a:lnTo>
                <a:lnTo>
                  <a:pt x="6483" y="13873"/>
                </a:lnTo>
                <a:cubicBezTo>
                  <a:pt x="6137" y="14218"/>
                  <a:pt x="6137" y="14780"/>
                  <a:pt x="6483" y="15126"/>
                </a:cubicBezTo>
                <a:cubicBezTo>
                  <a:pt x="6655" y="15299"/>
                  <a:pt x="6883" y="15365"/>
                  <a:pt x="7110" y="15365"/>
                </a:cubicBezTo>
                <a:cubicBezTo>
                  <a:pt x="7336" y="15365"/>
                  <a:pt x="7564" y="15298"/>
                  <a:pt x="7738" y="15126"/>
                </a:cubicBezTo>
                <a:lnTo>
                  <a:pt x="10815" y="12053"/>
                </a:lnTo>
                <a:lnTo>
                  <a:pt x="13862" y="15126"/>
                </a:lnTo>
                <a:cubicBezTo>
                  <a:pt x="14036" y="15298"/>
                  <a:pt x="14263" y="15365"/>
                  <a:pt x="14490" y="15365"/>
                </a:cubicBezTo>
                <a:cubicBezTo>
                  <a:pt x="14716" y="15365"/>
                  <a:pt x="14945" y="15298"/>
                  <a:pt x="15117" y="15126"/>
                </a:cubicBezTo>
                <a:cubicBezTo>
                  <a:pt x="15463" y="14780"/>
                  <a:pt x="15463" y="14218"/>
                  <a:pt x="15117" y="13873"/>
                </a:cubicBezTo>
                <a:lnTo>
                  <a:pt x="12070" y="10800"/>
                </a:lnTo>
                <a:lnTo>
                  <a:pt x="15117" y="7757"/>
                </a:lnTo>
                <a:cubicBezTo>
                  <a:pt x="15463" y="7411"/>
                  <a:pt x="15463" y="6849"/>
                  <a:pt x="15117" y="6504"/>
                </a:cubicBezTo>
                <a:cubicBezTo>
                  <a:pt x="14771" y="6158"/>
                  <a:pt x="14208" y="6158"/>
                  <a:pt x="13862" y="6504"/>
                </a:cubicBezTo>
                <a:lnTo>
                  <a:pt x="10815" y="9547"/>
                </a:lnTo>
                <a:lnTo>
                  <a:pt x="7738" y="6504"/>
                </a:lnTo>
                <a:cubicBezTo>
                  <a:pt x="7565" y="6331"/>
                  <a:pt x="7337" y="6235"/>
                  <a:pt x="7110" y="623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2" name="Google Shape;262;p31"/>
          <p:cNvSpPr/>
          <p:nvPr/>
        </p:nvSpPr>
        <p:spPr>
          <a:xfrm>
            <a:off x="14626720" y="4586220"/>
            <a:ext cx="499999" cy="480020"/>
          </a:xfrm>
          <a:custGeom>
            <a:rect b="b" l="l" r="r" t="t"/>
            <a:pathLst>
              <a:path extrusionOk="0" h="21524" w="21527">
                <a:moveTo>
                  <a:pt x="20053" y="7944"/>
                </a:moveTo>
                <a:lnTo>
                  <a:pt x="15166" y="7944"/>
                </a:lnTo>
                <a:cubicBezTo>
                  <a:pt x="14759" y="7944"/>
                  <a:pt x="14429" y="8284"/>
                  <a:pt x="14429" y="8703"/>
                </a:cubicBezTo>
                <a:cubicBezTo>
                  <a:pt x="14429" y="9122"/>
                  <a:pt x="14759" y="9462"/>
                  <a:pt x="15166" y="9462"/>
                </a:cubicBezTo>
                <a:lnTo>
                  <a:pt x="20053" y="9462"/>
                </a:lnTo>
                <a:lnTo>
                  <a:pt x="20053" y="12551"/>
                </a:lnTo>
                <a:lnTo>
                  <a:pt x="9010" y="12551"/>
                </a:lnTo>
                <a:lnTo>
                  <a:pt x="5832" y="4856"/>
                </a:lnTo>
                <a:lnTo>
                  <a:pt x="20053" y="4856"/>
                </a:lnTo>
                <a:lnTo>
                  <a:pt x="20053" y="7944"/>
                </a:lnTo>
                <a:close/>
                <a:moveTo>
                  <a:pt x="11694" y="18021"/>
                </a:moveTo>
                <a:cubicBezTo>
                  <a:pt x="12225" y="18021"/>
                  <a:pt x="12657" y="18466"/>
                  <a:pt x="12657" y="19014"/>
                </a:cubicBezTo>
                <a:cubicBezTo>
                  <a:pt x="12657" y="19562"/>
                  <a:pt x="12225" y="20006"/>
                  <a:pt x="11694" y="20006"/>
                </a:cubicBezTo>
                <a:cubicBezTo>
                  <a:pt x="11162" y="20006"/>
                  <a:pt x="10730" y="19562"/>
                  <a:pt x="10730" y="19014"/>
                </a:cubicBezTo>
                <a:cubicBezTo>
                  <a:pt x="10730" y="18466"/>
                  <a:pt x="11162" y="18021"/>
                  <a:pt x="11694" y="18021"/>
                </a:cubicBezTo>
                <a:moveTo>
                  <a:pt x="18835" y="18021"/>
                </a:moveTo>
                <a:cubicBezTo>
                  <a:pt x="19367" y="18021"/>
                  <a:pt x="19798" y="18466"/>
                  <a:pt x="19798" y="19014"/>
                </a:cubicBezTo>
                <a:cubicBezTo>
                  <a:pt x="19798" y="19562"/>
                  <a:pt x="19367" y="20006"/>
                  <a:pt x="18835" y="20006"/>
                </a:cubicBezTo>
                <a:cubicBezTo>
                  <a:pt x="18303" y="20006"/>
                  <a:pt x="17872" y="19562"/>
                  <a:pt x="17872" y="19014"/>
                </a:cubicBezTo>
                <a:cubicBezTo>
                  <a:pt x="17872" y="18466"/>
                  <a:pt x="18303" y="18021"/>
                  <a:pt x="18835" y="18021"/>
                </a:cubicBezTo>
                <a:moveTo>
                  <a:pt x="20790" y="3337"/>
                </a:moveTo>
                <a:lnTo>
                  <a:pt x="5205" y="3337"/>
                </a:lnTo>
                <a:lnTo>
                  <a:pt x="4306" y="1164"/>
                </a:lnTo>
                <a:cubicBezTo>
                  <a:pt x="4215" y="941"/>
                  <a:pt x="4026" y="777"/>
                  <a:pt x="3798" y="722"/>
                </a:cubicBezTo>
                <a:lnTo>
                  <a:pt x="906" y="21"/>
                </a:lnTo>
                <a:cubicBezTo>
                  <a:pt x="510" y="-76"/>
                  <a:pt x="113" y="177"/>
                  <a:pt x="20" y="587"/>
                </a:cubicBezTo>
                <a:cubicBezTo>
                  <a:pt x="-73" y="994"/>
                  <a:pt x="173" y="1403"/>
                  <a:pt x="569" y="1499"/>
                </a:cubicBezTo>
                <a:lnTo>
                  <a:pt x="3096" y="2112"/>
                </a:lnTo>
                <a:lnTo>
                  <a:pt x="9568" y="17780"/>
                </a:lnTo>
                <a:cubicBezTo>
                  <a:pt x="9368" y="18144"/>
                  <a:pt x="9252" y="18565"/>
                  <a:pt x="9252" y="19013"/>
                </a:cubicBezTo>
                <a:cubicBezTo>
                  <a:pt x="9252" y="20398"/>
                  <a:pt x="10346" y="21524"/>
                  <a:pt x="11690" y="21524"/>
                </a:cubicBezTo>
                <a:cubicBezTo>
                  <a:pt x="13035" y="21524"/>
                  <a:pt x="14128" y="20398"/>
                  <a:pt x="14128" y="19013"/>
                </a:cubicBezTo>
                <a:cubicBezTo>
                  <a:pt x="14128" y="18666"/>
                  <a:pt x="14058" y="18334"/>
                  <a:pt x="13935" y="18033"/>
                </a:cubicBezTo>
                <a:lnTo>
                  <a:pt x="16589" y="18033"/>
                </a:lnTo>
                <a:cubicBezTo>
                  <a:pt x="16464" y="18334"/>
                  <a:pt x="16395" y="18666"/>
                  <a:pt x="16395" y="19013"/>
                </a:cubicBezTo>
                <a:cubicBezTo>
                  <a:pt x="16395" y="20398"/>
                  <a:pt x="17489" y="21524"/>
                  <a:pt x="18833" y="21524"/>
                </a:cubicBezTo>
                <a:cubicBezTo>
                  <a:pt x="20177" y="21524"/>
                  <a:pt x="21271" y="20398"/>
                  <a:pt x="21271" y="19013"/>
                </a:cubicBezTo>
                <a:cubicBezTo>
                  <a:pt x="21271" y="17629"/>
                  <a:pt x="20177" y="16502"/>
                  <a:pt x="18833" y="16502"/>
                </a:cubicBezTo>
                <a:lnTo>
                  <a:pt x="10647" y="16514"/>
                </a:lnTo>
                <a:lnTo>
                  <a:pt x="9637" y="14069"/>
                </a:lnTo>
                <a:lnTo>
                  <a:pt x="20790" y="14069"/>
                </a:lnTo>
                <a:cubicBezTo>
                  <a:pt x="21197" y="14069"/>
                  <a:pt x="21527" y="13729"/>
                  <a:pt x="21527" y="13310"/>
                </a:cubicBezTo>
                <a:lnTo>
                  <a:pt x="21527" y="4096"/>
                </a:lnTo>
                <a:cubicBezTo>
                  <a:pt x="21527" y="3677"/>
                  <a:pt x="21197" y="3337"/>
                  <a:pt x="20790" y="333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3" name="Google Shape;263;p31"/>
          <p:cNvSpPr/>
          <p:nvPr/>
        </p:nvSpPr>
        <p:spPr>
          <a:xfrm>
            <a:off x="15982706" y="4601021"/>
            <a:ext cx="480728" cy="442021"/>
          </a:xfrm>
          <a:custGeom>
            <a:rect b="b" l="l" r="r" t="t"/>
            <a:pathLst>
              <a:path extrusionOk="0" h="21600" w="21523">
                <a:moveTo>
                  <a:pt x="10767" y="0"/>
                </a:moveTo>
                <a:cubicBezTo>
                  <a:pt x="10495" y="0"/>
                  <a:pt x="10248" y="176"/>
                  <a:pt x="10118" y="436"/>
                </a:cubicBezTo>
                <a:lnTo>
                  <a:pt x="98" y="20373"/>
                </a:lnTo>
                <a:cubicBezTo>
                  <a:pt x="-29" y="20625"/>
                  <a:pt x="-36" y="20942"/>
                  <a:pt x="98" y="21191"/>
                </a:cubicBezTo>
                <a:cubicBezTo>
                  <a:pt x="232" y="21439"/>
                  <a:pt x="484" y="21600"/>
                  <a:pt x="747" y="21600"/>
                </a:cubicBezTo>
                <a:lnTo>
                  <a:pt x="20787" y="21600"/>
                </a:lnTo>
                <a:cubicBezTo>
                  <a:pt x="21051" y="21600"/>
                  <a:pt x="21278" y="21439"/>
                  <a:pt x="21412" y="21191"/>
                </a:cubicBezTo>
                <a:cubicBezTo>
                  <a:pt x="21546" y="20942"/>
                  <a:pt x="21564" y="20625"/>
                  <a:pt x="21437" y="20373"/>
                </a:cubicBezTo>
                <a:lnTo>
                  <a:pt x="11417" y="436"/>
                </a:lnTo>
                <a:cubicBezTo>
                  <a:pt x="11287" y="176"/>
                  <a:pt x="11039" y="0"/>
                  <a:pt x="10767" y="0"/>
                </a:cubicBezTo>
                <a:close/>
                <a:moveTo>
                  <a:pt x="10767" y="2536"/>
                </a:moveTo>
                <a:lnTo>
                  <a:pt x="19513" y="19964"/>
                </a:lnTo>
                <a:lnTo>
                  <a:pt x="1997" y="19964"/>
                </a:lnTo>
                <a:lnTo>
                  <a:pt x="10767" y="2536"/>
                </a:lnTo>
                <a:close/>
                <a:moveTo>
                  <a:pt x="10767" y="7391"/>
                </a:moveTo>
                <a:cubicBezTo>
                  <a:pt x="10251" y="7391"/>
                  <a:pt x="9818" y="7835"/>
                  <a:pt x="9818" y="8400"/>
                </a:cubicBezTo>
                <a:lnTo>
                  <a:pt x="9818" y="14291"/>
                </a:lnTo>
                <a:cubicBezTo>
                  <a:pt x="9818" y="14857"/>
                  <a:pt x="10251" y="15327"/>
                  <a:pt x="10767" y="15327"/>
                </a:cubicBezTo>
                <a:cubicBezTo>
                  <a:pt x="11284" y="15327"/>
                  <a:pt x="11692" y="14857"/>
                  <a:pt x="11692" y="14291"/>
                </a:cubicBezTo>
                <a:lnTo>
                  <a:pt x="11692" y="8400"/>
                </a:lnTo>
                <a:cubicBezTo>
                  <a:pt x="11692" y="7835"/>
                  <a:pt x="11284" y="7391"/>
                  <a:pt x="10767" y="7391"/>
                </a:cubicBezTo>
                <a:close/>
                <a:moveTo>
                  <a:pt x="10767" y="16227"/>
                </a:moveTo>
                <a:cubicBezTo>
                  <a:pt x="10225" y="16227"/>
                  <a:pt x="9768" y="16697"/>
                  <a:pt x="9768" y="17291"/>
                </a:cubicBezTo>
                <a:cubicBezTo>
                  <a:pt x="9768" y="17885"/>
                  <a:pt x="10225" y="18382"/>
                  <a:pt x="10767" y="18382"/>
                </a:cubicBezTo>
                <a:cubicBezTo>
                  <a:pt x="11310" y="18382"/>
                  <a:pt x="11742" y="17885"/>
                  <a:pt x="11742" y="17291"/>
                </a:cubicBezTo>
                <a:cubicBezTo>
                  <a:pt x="11742" y="16697"/>
                  <a:pt x="11310" y="16227"/>
                  <a:pt x="10767" y="16227"/>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4" name="Google Shape;264;p31"/>
          <p:cNvSpPr/>
          <p:nvPr/>
        </p:nvSpPr>
        <p:spPr>
          <a:xfrm>
            <a:off x="17338588" y="4585952"/>
            <a:ext cx="499487" cy="500064"/>
          </a:xfrm>
          <a:custGeom>
            <a:rect b="b" l="l" r="r" t="t"/>
            <a:pathLst>
              <a:path extrusionOk="0" h="21600" w="20877">
                <a:moveTo>
                  <a:pt x="16573" y="0"/>
                </a:moveTo>
                <a:cubicBezTo>
                  <a:pt x="15582" y="0"/>
                  <a:pt x="14661" y="409"/>
                  <a:pt x="13960" y="1133"/>
                </a:cubicBezTo>
                <a:lnTo>
                  <a:pt x="9645" y="5593"/>
                </a:lnTo>
                <a:cubicBezTo>
                  <a:pt x="8944" y="6316"/>
                  <a:pt x="8549" y="7293"/>
                  <a:pt x="8549" y="8317"/>
                </a:cubicBezTo>
                <a:cubicBezTo>
                  <a:pt x="8549" y="8522"/>
                  <a:pt x="8565" y="8721"/>
                  <a:pt x="8595" y="8920"/>
                </a:cubicBezTo>
                <a:cubicBezTo>
                  <a:pt x="8403" y="8889"/>
                  <a:pt x="8210" y="8871"/>
                  <a:pt x="8012" y="8871"/>
                </a:cubicBezTo>
                <a:cubicBezTo>
                  <a:pt x="7022" y="8871"/>
                  <a:pt x="6100" y="9256"/>
                  <a:pt x="5399" y="9980"/>
                </a:cubicBezTo>
                <a:lnTo>
                  <a:pt x="1084" y="14440"/>
                </a:lnTo>
                <a:cubicBezTo>
                  <a:pt x="-362" y="15935"/>
                  <a:pt x="-361" y="18370"/>
                  <a:pt x="1084" y="19864"/>
                </a:cubicBezTo>
                <a:lnTo>
                  <a:pt x="1667" y="20491"/>
                </a:lnTo>
                <a:cubicBezTo>
                  <a:pt x="2368" y="21215"/>
                  <a:pt x="3312" y="21600"/>
                  <a:pt x="4303" y="21600"/>
                </a:cubicBezTo>
                <a:cubicBezTo>
                  <a:pt x="5294" y="21600"/>
                  <a:pt x="6215" y="21215"/>
                  <a:pt x="6916" y="20491"/>
                </a:cubicBezTo>
                <a:lnTo>
                  <a:pt x="11231" y="16031"/>
                </a:lnTo>
                <a:cubicBezTo>
                  <a:pt x="12104" y="15130"/>
                  <a:pt x="12461" y="13878"/>
                  <a:pt x="12281" y="12704"/>
                </a:cubicBezTo>
                <a:cubicBezTo>
                  <a:pt x="12474" y="12736"/>
                  <a:pt x="12665" y="12753"/>
                  <a:pt x="12864" y="12753"/>
                </a:cubicBezTo>
                <a:cubicBezTo>
                  <a:pt x="13855" y="12753"/>
                  <a:pt x="14776" y="12368"/>
                  <a:pt x="15477" y="11644"/>
                </a:cubicBezTo>
                <a:lnTo>
                  <a:pt x="19792" y="7160"/>
                </a:lnTo>
                <a:cubicBezTo>
                  <a:pt x="21238" y="5665"/>
                  <a:pt x="21238" y="3255"/>
                  <a:pt x="19792" y="1760"/>
                </a:cubicBezTo>
                <a:lnTo>
                  <a:pt x="19209" y="1133"/>
                </a:lnTo>
                <a:cubicBezTo>
                  <a:pt x="18508" y="409"/>
                  <a:pt x="17564" y="0"/>
                  <a:pt x="16573" y="0"/>
                </a:cubicBezTo>
                <a:close/>
                <a:moveTo>
                  <a:pt x="16573" y="1471"/>
                </a:moveTo>
                <a:cubicBezTo>
                  <a:pt x="17187" y="1471"/>
                  <a:pt x="17771" y="1720"/>
                  <a:pt x="18206" y="2170"/>
                </a:cubicBezTo>
                <a:lnTo>
                  <a:pt x="18812" y="2772"/>
                </a:lnTo>
                <a:cubicBezTo>
                  <a:pt x="19709" y="3700"/>
                  <a:pt x="19709" y="5221"/>
                  <a:pt x="18812" y="6147"/>
                </a:cubicBezTo>
                <a:lnTo>
                  <a:pt x="14497" y="10607"/>
                </a:lnTo>
                <a:cubicBezTo>
                  <a:pt x="14062" y="11057"/>
                  <a:pt x="13479" y="11306"/>
                  <a:pt x="12864" y="11306"/>
                </a:cubicBezTo>
                <a:cubicBezTo>
                  <a:pt x="12250" y="11306"/>
                  <a:pt x="11666" y="11056"/>
                  <a:pt x="11231" y="10607"/>
                </a:cubicBezTo>
                <a:lnTo>
                  <a:pt x="10648" y="9980"/>
                </a:lnTo>
                <a:cubicBezTo>
                  <a:pt x="10214" y="9531"/>
                  <a:pt x="9971" y="8951"/>
                  <a:pt x="9971" y="8317"/>
                </a:cubicBezTo>
                <a:cubicBezTo>
                  <a:pt x="9971" y="7681"/>
                  <a:pt x="10214" y="7079"/>
                  <a:pt x="10648" y="6629"/>
                </a:cubicBezTo>
                <a:lnTo>
                  <a:pt x="14963" y="2170"/>
                </a:lnTo>
                <a:cubicBezTo>
                  <a:pt x="15398" y="1720"/>
                  <a:pt x="15959" y="1471"/>
                  <a:pt x="16573" y="1471"/>
                </a:cubicBezTo>
                <a:close/>
                <a:moveTo>
                  <a:pt x="16176" y="4146"/>
                </a:moveTo>
                <a:cubicBezTo>
                  <a:pt x="15996" y="4146"/>
                  <a:pt x="15824" y="4221"/>
                  <a:pt x="15687" y="4363"/>
                </a:cubicBezTo>
                <a:lnTo>
                  <a:pt x="12397" y="7762"/>
                </a:lnTo>
                <a:cubicBezTo>
                  <a:pt x="12123" y="8047"/>
                  <a:pt x="12123" y="8515"/>
                  <a:pt x="12397" y="8799"/>
                </a:cubicBezTo>
                <a:cubicBezTo>
                  <a:pt x="12535" y="8942"/>
                  <a:pt x="12708" y="9016"/>
                  <a:pt x="12887" y="9016"/>
                </a:cubicBezTo>
                <a:cubicBezTo>
                  <a:pt x="13068" y="9016"/>
                  <a:pt x="13239" y="8942"/>
                  <a:pt x="13377" y="8799"/>
                </a:cubicBezTo>
                <a:lnTo>
                  <a:pt x="16690" y="5400"/>
                </a:lnTo>
                <a:cubicBezTo>
                  <a:pt x="16964" y="5116"/>
                  <a:pt x="16964" y="4648"/>
                  <a:pt x="16690" y="4363"/>
                </a:cubicBezTo>
                <a:cubicBezTo>
                  <a:pt x="16552" y="4221"/>
                  <a:pt x="16357" y="4146"/>
                  <a:pt x="16176" y="4146"/>
                </a:cubicBezTo>
                <a:close/>
                <a:moveTo>
                  <a:pt x="8012" y="10318"/>
                </a:moveTo>
                <a:cubicBezTo>
                  <a:pt x="8626" y="10318"/>
                  <a:pt x="9211" y="10567"/>
                  <a:pt x="9645" y="11017"/>
                </a:cubicBezTo>
                <a:lnTo>
                  <a:pt x="10228" y="11644"/>
                </a:lnTo>
                <a:cubicBezTo>
                  <a:pt x="11124" y="12571"/>
                  <a:pt x="11124" y="14068"/>
                  <a:pt x="10228" y="14995"/>
                </a:cubicBezTo>
                <a:lnTo>
                  <a:pt x="5913" y="19454"/>
                </a:lnTo>
                <a:cubicBezTo>
                  <a:pt x="5477" y="19904"/>
                  <a:pt x="4917" y="20154"/>
                  <a:pt x="4303" y="20154"/>
                </a:cubicBezTo>
                <a:cubicBezTo>
                  <a:pt x="3689" y="20154"/>
                  <a:pt x="3105" y="19904"/>
                  <a:pt x="2670" y="19454"/>
                </a:cubicBezTo>
                <a:lnTo>
                  <a:pt x="2064" y="18852"/>
                </a:lnTo>
                <a:cubicBezTo>
                  <a:pt x="1167" y="17924"/>
                  <a:pt x="1167" y="16403"/>
                  <a:pt x="2064" y="15477"/>
                </a:cubicBezTo>
                <a:lnTo>
                  <a:pt x="6402" y="11017"/>
                </a:lnTo>
                <a:cubicBezTo>
                  <a:pt x="6837" y="10567"/>
                  <a:pt x="7398" y="10318"/>
                  <a:pt x="8012" y="10318"/>
                </a:cubicBezTo>
                <a:close/>
                <a:moveTo>
                  <a:pt x="7475" y="13162"/>
                </a:moveTo>
                <a:cubicBezTo>
                  <a:pt x="7295" y="13163"/>
                  <a:pt x="7100" y="13213"/>
                  <a:pt x="6962" y="13355"/>
                </a:cubicBezTo>
                <a:lnTo>
                  <a:pt x="3673" y="16779"/>
                </a:lnTo>
                <a:cubicBezTo>
                  <a:pt x="3398" y="17063"/>
                  <a:pt x="3398" y="17531"/>
                  <a:pt x="3673" y="17815"/>
                </a:cubicBezTo>
                <a:cubicBezTo>
                  <a:pt x="3811" y="17958"/>
                  <a:pt x="3983" y="18008"/>
                  <a:pt x="4163" y="18008"/>
                </a:cubicBezTo>
                <a:cubicBezTo>
                  <a:pt x="4344" y="18008"/>
                  <a:pt x="4539" y="17958"/>
                  <a:pt x="4676" y="17815"/>
                </a:cubicBezTo>
                <a:lnTo>
                  <a:pt x="7965" y="14392"/>
                </a:lnTo>
                <a:cubicBezTo>
                  <a:pt x="8241" y="14108"/>
                  <a:pt x="8241" y="13640"/>
                  <a:pt x="7965" y="13355"/>
                </a:cubicBezTo>
                <a:cubicBezTo>
                  <a:pt x="7828" y="13213"/>
                  <a:pt x="7656" y="13162"/>
                  <a:pt x="7475" y="1316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5" name="Google Shape;265;p31"/>
          <p:cNvSpPr/>
          <p:nvPr/>
        </p:nvSpPr>
        <p:spPr>
          <a:xfrm>
            <a:off x="18649286" y="4540746"/>
            <a:ext cx="556432" cy="553083"/>
          </a:xfrm>
          <a:custGeom>
            <a:rect b="b" l="l" r="r" t="t"/>
            <a:pathLst>
              <a:path extrusionOk="0" h="21600" w="21600">
                <a:moveTo>
                  <a:pt x="12349" y="0"/>
                </a:moveTo>
                <a:cubicBezTo>
                  <a:pt x="11986" y="0"/>
                  <a:pt x="11699" y="310"/>
                  <a:pt x="11699" y="676"/>
                </a:cubicBezTo>
                <a:lnTo>
                  <a:pt x="11699" y="9329"/>
                </a:lnTo>
                <a:cubicBezTo>
                  <a:pt x="11699" y="9695"/>
                  <a:pt x="11986" y="9983"/>
                  <a:pt x="12349" y="9983"/>
                </a:cubicBezTo>
                <a:lnTo>
                  <a:pt x="20950" y="9983"/>
                </a:lnTo>
                <a:cubicBezTo>
                  <a:pt x="21315" y="9983"/>
                  <a:pt x="21600" y="9695"/>
                  <a:pt x="21600" y="9329"/>
                </a:cubicBezTo>
                <a:cubicBezTo>
                  <a:pt x="21600" y="4190"/>
                  <a:pt x="17454" y="0"/>
                  <a:pt x="12349" y="0"/>
                </a:cubicBezTo>
                <a:close/>
                <a:moveTo>
                  <a:pt x="12999" y="1373"/>
                </a:moveTo>
                <a:cubicBezTo>
                  <a:pt x="16853" y="1693"/>
                  <a:pt x="19939" y="4796"/>
                  <a:pt x="20257" y="8675"/>
                </a:cubicBezTo>
                <a:lnTo>
                  <a:pt x="12999" y="8675"/>
                </a:lnTo>
                <a:lnTo>
                  <a:pt x="12999" y="1373"/>
                </a:lnTo>
                <a:close/>
                <a:moveTo>
                  <a:pt x="9251" y="2942"/>
                </a:moveTo>
                <a:cubicBezTo>
                  <a:pt x="4146" y="2942"/>
                  <a:pt x="0" y="7132"/>
                  <a:pt x="0" y="12271"/>
                </a:cubicBezTo>
                <a:cubicBezTo>
                  <a:pt x="0" y="17410"/>
                  <a:pt x="4146" y="21600"/>
                  <a:pt x="9251" y="21600"/>
                </a:cubicBezTo>
                <a:cubicBezTo>
                  <a:pt x="14355" y="21600"/>
                  <a:pt x="18502" y="17410"/>
                  <a:pt x="18502" y="12271"/>
                </a:cubicBezTo>
                <a:cubicBezTo>
                  <a:pt x="18502" y="11905"/>
                  <a:pt x="18216" y="11617"/>
                  <a:pt x="17852" y="11617"/>
                </a:cubicBezTo>
                <a:lnTo>
                  <a:pt x="9923" y="11617"/>
                </a:lnTo>
                <a:lnTo>
                  <a:pt x="9923" y="3618"/>
                </a:lnTo>
                <a:cubicBezTo>
                  <a:pt x="9923" y="3252"/>
                  <a:pt x="9614" y="2942"/>
                  <a:pt x="9251" y="2942"/>
                </a:cubicBezTo>
                <a:close/>
                <a:moveTo>
                  <a:pt x="8601" y="4316"/>
                </a:moveTo>
                <a:lnTo>
                  <a:pt x="8601" y="12271"/>
                </a:lnTo>
                <a:cubicBezTo>
                  <a:pt x="8601" y="12637"/>
                  <a:pt x="8887" y="12925"/>
                  <a:pt x="9251" y="12925"/>
                </a:cubicBezTo>
                <a:lnTo>
                  <a:pt x="17159" y="12925"/>
                </a:lnTo>
                <a:cubicBezTo>
                  <a:pt x="16823" y="17023"/>
                  <a:pt x="13408" y="20270"/>
                  <a:pt x="9251" y="20270"/>
                </a:cubicBezTo>
                <a:cubicBezTo>
                  <a:pt x="4871" y="20270"/>
                  <a:pt x="1322" y="16678"/>
                  <a:pt x="1322" y="12271"/>
                </a:cubicBezTo>
                <a:cubicBezTo>
                  <a:pt x="1322" y="8087"/>
                  <a:pt x="4529" y="4654"/>
                  <a:pt x="8601" y="431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6" name="Google Shape;266;p31"/>
          <p:cNvSpPr/>
          <p:nvPr/>
        </p:nvSpPr>
        <p:spPr>
          <a:xfrm>
            <a:off x="3839957" y="5957754"/>
            <a:ext cx="500025" cy="441168"/>
          </a:xfrm>
          <a:custGeom>
            <a:rect b="b" l="l" r="r" t="t"/>
            <a:pathLst>
              <a:path extrusionOk="0" h="21600" w="21600">
                <a:moveTo>
                  <a:pt x="20880" y="19973"/>
                </a:moveTo>
                <a:lnTo>
                  <a:pt x="2338" y="19973"/>
                </a:lnTo>
                <a:lnTo>
                  <a:pt x="5355" y="13147"/>
                </a:lnTo>
                <a:lnTo>
                  <a:pt x="8483" y="15445"/>
                </a:lnTo>
                <a:cubicBezTo>
                  <a:pt x="8682" y="15591"/>
                  <a:pt x="8932" y="15617"/>
                  <a:pt x="9151" y="15514"/>
                </a:cubicBezTo>
                <a:cubicBezTo>
                  <a:pt x="9370" y="15412"/>
                  <a:pt x="9530" y="15194"/>
                  <a:pt x="9580" y="14932"/>
                </a:cubicBezTo>
                <a:lnTo>
                  <a:pt x="10802" y="8450"/>
                </a:lnTo>
                <a:lnTo>
                  <a:pt x="14239" y="10434"/>
                </a:lnTo>
                <a:cubicBezTo>
                  <a:pt x="14529" y="10602"/>
                  <a:pt x="14883" y="10528"/>
                  <a:pt x="15102" y="10254"/>
                </a:cubicBezTo>
                <a:lnTo>
                  <a:pt x="17962" y="6665"/>
                </a:lnTo>
                <a:lnTo>
                  <a:pt x="18052" y="7753"/>
                </a:lnTo>
                <a:cubicBezTo>
                  <a:pt x="18087" y="8174"/>
                  <a:pt x="18400" y="8490"/>
                  <a:pt x="18769" y="8490"/>
                </a:cubicBezTo>
                <a:cubicBezTo>
                  <a:pt x="18791" y="8490"/>
                  <a:pt x="18814" y="8489"/>
                  <a:pt x="18836" y="8486"/>
                </a:cubicBezTo>
                <a:cubicBezTo>
                  <a:pt x="19232" y="8444"/>
                  <a:pt x="19523" y="8048"/>
                  <a:pt x="19486" y="7601"/>
                </a:cubicBezTo>
                <a:lnTo>
                  <a:pt x="19231" y="4512"/>
                </a:lnTo>
                <a:cubicBezTo>
                  <a:pt x="19193" y="4064"/>
                  <a:pt x="18844" y="3736"/>
                  <a:pt x="18447" y="3778"/>
                </a:cubicBezTo>
                <a:lnTo>
                  <a:pt x="15711" y="4065"/>
                </a:lnTo>
                <a:cubicBezTo>
                  <a:pt x="15315" y="4108"/>
                  <a:pt x="15024" y="4504"/>
                  <a:pt x="15061" y="4951"/>
                </a:cubicBezTo>
                <a:cubicBezTo>
                  <a:pt x="15098" y="5398"/>
                  <a:pt x="15448" y="5727"/>
                  <a:pt x="15845" y="5685"/>
                </a:cubicBezTo>
                <a:lnTo>
                  <a:pt x="16894" y="5575"/>
                </a:lnTo>
                <a:lnTo>
                  <a:pt x="14402" y="8701"/>
                </a:lnTo>
                <a:lnTo>
                  <a:pt x="10621" y="6518"/>
                </a:lnTo>
                <a:cubicBezTo>
                  <a:pt x="10422" y="6404"/>
                  <a:pt x="10186" y="6400"/>
                  <a:pt x="9984" y="6508"/>
                </a:cubicBezTo>
                <a:cubicBezTo>
                  <a:pt x="9781" y="6617"/>
                  <a:pt x="9635" y="6826"/>
                  <a:pt x="9589" y="7074"/>
                </a:cubicBezTo>
                <a:lnTo>
                  <a:pt x="8389" y="13436"/>
                </a:lnTo>
                <a:lnTo>
                  <a:pt x="5464" y="11287"/>
                </a:lnTo>
                <a:cubicBezTo>
                  <a:pt x="5291" y="11162"/>
                  <a:pt x="5080" y="11124"/>
                  <a:pt x="4881" y="11184"/>
                </a:cubicBezTo>
                <a:cubicBezTo>
                  <a:pt x="4684" y="11246"/>
                  <a:pt x="4518" y="11399"/>
                  <a:pt x="4427" y="11607"/>
                </a:cubicBezTo>
                <a:lnTo>
                  <a:pt x="1439" y="18366"/>
                </a:lnTo>
                <a:lnTo>
                  <a:pt x="1439" y="814"/>
                </a:lnTo>
                <a:cubicBezTo>
                  <a:pt x="1439" y="365"/>
                  <a:pt x="1117" y="0"/>
                  <a:pt x="720" y="0"/>
                </a:cubicBezTo>
                <a:cubicBezTo>
                  <a:pt x="322" y="0"/>
                  <a:pt x="0" y="365"/>
                  <a:pt x="0" y="814"/>
                </a:cubicBezTo>
                <a:lnTo>
                  <a:pt x="0" y="20786"/>
                </a:lnTo>
                <a:cubicBezTo>
                  <a:pt x="0" y="21235"/>
                  <a:pt x="322" y="21600"/>
                  <a:pt x="720" y="21600"/>
                </a:cubicBezTo>
                <a:lnTo>
                  <a:pt x="20880" y="21600"/>
                </a:lnTo>
                <a:cubicBezTo>
                  <a:pt x="21278" y="21600"/>
                  <a:pt x="21600" y="21235"/>
                  <a:pt x="21600" y="20786"/>
                </a:cubicBezTo>
                <a:cubicBezTo>
                  <a:pt x="21600" y="20338"/>
                  <a:pt x="21278" y="19973"/>
                  <a:pt x="20880" y="1997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7" name="Google Shape;267;p31"/>
          <p:cNvSpPr/>
          <p:nvPr/>
        </p:nvSpPr>
        <p:spPr>
          <a:xfrm>
            <a:off x="5225733" y="5972844"/>
            <a:ext cx="404070" cy="404070"/>
          </a:xfrm>
          <a:custGeom>
            <a:rect b="b" l="l" r="r" t="t"/>
            <a:pathLst>
              <a:path extrusionOk="0" h="21600" w="21600">
                <a:moveTo>
                  <a:pt x="10800" y="0"/>
                </a:moveTo>
                <a:cubicBezTo>
                  <a:pt x="4851" y="0"/>
                  <a:pt x="0" y="4849"/>
                  <a:pt x="0" y="10800"/>
                </a:cubicBezTo>
                <a:cubicBezTo>
                  <a:pt x="0" y="16751"/>
                  <a:pt x="4851" y="21600"/>
                  <a:pt x="10800" y="21600"/>
                </a:cubicBezTo>
                <a:cubicBezTo>
                  <a:pt x="16749" y="21600"/>
                  <a:pt x="21600" y="16751"/>
                  <a:pt x="21600" y="10800"/>
                </a:cubicBezTo>
                <a:cubicBezTo>
                  <a:pt x="21600" y="4849"/>
                  <a:pt x="16749" y="0"/>
                  <a:pt x="10800" y="0"/>
                </a:cubicBezTo>
                <a:close/>
                <a:moveTo>
                  <a:pt x="10800" y="1760"/>
                </a:moveTo>
                <a:cubicBezTo>
                  <a:pt x="15774" y="1760"/>
                  <a:pt x="19810" y="5824"/>
                  <a:pt x="19810" y="10800"/>
                </a:cubicBezTo>
                <a:cubicBezTo>
                  <a:pt x="19810" y="15776"/>
                  <a:pt x="15774" y="19810"/>
                  <a:pt x="10800" y="19810"/>
                </a:cubicBezTo>
                <a:cubicBezTo>
                  <a:pt x="5826" y="19810"/>
                  <a:pt x="1790" y="15776"/>
                  <a:pt x="1790" y="10800"/>
                </a:cubicBezTo>
                <a:cubicBezTo>
                  <a:pt x="1790" y="5824"/>
                  <a:pt x="5826" y="1760"/>
                  <a:pt x="10800" y="1760"/>
                </a:cubicBezTo>
                <a:close/>
                <a:moveTo>
                  <a:pt x="16081" y="6385"/>
                </a:moveTo>
                <a:cubicBezTo>
                  <a:pt x="15854" y="6385"/>
                  <a:pt x="15627" y="6480"/>
                  <a:pt x="15454" y="6653"/>
                </a:cubicBezTo>
                <a:lnTo>
                  <a:pt x="9070" y="13067"/>
                </a:lnTo>
                <a:lnTo>
                  <a:pt x="6146" y="10114"/>
                </a:lnTo>
                <a:cubicBezTo>
                  <a:pt x="5801" y="9768"/>
                  <a:pt x="5238" y="9768"/>
                  <a:pt x="4893" y="10114"/>
                </a:cubicBezTo>
                <a:cubicBezTo>
                  <a:pt x="4547" y="10459"/>
                  <a:pt x="4547" y="11021"/>
                  <a:pt x="4893" y="11367"/>
                </a:cubicBezTo>
                <a:lnTo>
                  <a:pt x="8443" y="14947"/>
                </a:lnTo>
                <a:cubicBezTo>
                  <a:pt x="8615" y="15120"/>
                  <a:pt x="8843" y="15186"/>
                  <a:pt x="9070" y="15186"/>
                </a:cubicBezTo>
                <a:cubicBezTo>
                  <a:pt x="9296" y="15186"/>
                  <a:pt x="9523" y="15120"/>
                  <a:pt x="9696" y="14947"/>
                </a:cubicBezTo>
                <a:lnTo>
                  <a:pt x="16707" y="7906"/>
                </a:lnTo>
                <a:cubicBezTo>
                  <a:pt x="17053" y="7561"/>
                  <a:pt x="17052" y="6999"/>
                  <a:pt x="16707" y="6653"/>
                </a:cubicBezTo>
                <a:cubicBezTo>
                  <a:pt x="16535" y="6480"/>
                  <a:pt x="16307" y="6385"/>
                  <a:pt x="16081" y="638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8" name="Google Shape;268;p31"/>
          <p:cNvSpPr/>
          <p:nvPr/>
        </p:nvSpPr>
        <p:spPr>
          <a:xfrm>
            <a:off x="6521583" y="5987897"/>
            <a:ext cx="542352" cy="365158"/>
          </a:xfrm>
          <a:custGeom>
            <a:rect b="b" l="l" r="r" t="t"/>
            <a:pathLst>
              <a:path extrusionOk="0" h="21600" w="21600">
                <a:moveTo>
                  <a:pt x="16527" y="19563"/>
                </a:moveTo>
                <a:lnTo>
                  <a:pt x="11485" y="19563"/>
                </a:lnTo>
                <a:lnTo>
                  <a:pt x="11485" y="10758"/>
                </a:lnTo>
                <a:lnTo>
                  <a:pt x="13606" y="13909"/>
                </a:lnTo>
                <a:cubicBezTo>
                  <a:pt x="13874" y="14307"/>
                  <a:pt x="14308" y="14307"/>
                  <a:pt x="14575" y="13909"/>
                </a:cubicBezTo>
                <a:cubicBezTo>
                  <a:pt x="14843" y="13510"/>
                  <a:pt x="14843" y="12866"/>
                  <a:pt x="14575" y="12467"/>
                </a:cubicBezTo>
                <a:lnTo>
                  <a:pt x="11285" y="7577"/>
                </a:lnTo>
                <a:cubicBezTo>
                  <a:pt x="11017" y="7179"/>
                  <a:pt x="10583" y="7179"/>
                  <a:pt x="10315" y="7577"/>
                </a:cubicBezTo>
                <a:lnTo>
                  <a:pt x="7025" y="12467"/>
                </a:lnTo>
                <a:cubicBezTo>
                  <a:pt x="6757" y="12866"/>
                  <a:pt x="6757" y="13510"/>
                  <a:pt x="7025" y="13909"/>
                </a:cubicBezTo>
                <a:cubicBezTo>
                  <a:pt x="7158" y="14108"/>
                  <a:pt x="7334" y="14208"/>
                  <a:pt x="7509" y="14208"/>
                </a:cubicBezTo>
                <a:cubicBezTo>
                  <a:pt x="7685" y="14208"/>
                  <a:pt x="7861" y="14108"/>
                  <a:pt x="7994" y="13909"/>
                </a:cubicBezTo>
                <a:lnTo>
                  <a:pt x="10115" y="10758"/>
                </a:lnTo>
                <a:lnTo>
                  <a:pt x="10115" y="19563"/>
                </a:lnTo>
                <a:lnTo>
                  <a:pt x="5073" y="19563"/>
                </a:lnTo>
                <a:cubicBezTo>
                  <a:pt x="3032" y="19563"/>
                  <a:pt x="1371" y="17095"/>
                  <a:pt x="1371" y="14061"/>
                </a:cubicBezTo>
                <a:cubicBezTo>
                  <a:pt x="1371" y="11836"/>
                  <a:pt x="2263" y="9844"/>
                  <a:pt x="3643" y="8984"/>
                </a:cubicBezTo>
                <a:cubicBezTo>
                  <a:pt x="3915" y="8814"/>
                  <a:pt x="4084" y="8406"/>
                  <a:pt x="4061" y="7968"/>
                </a:cubicBezTo>
                <a:cubicBezTo>
                  <a:pt x="4054" y="7827"/>
                  <a:pt x="4051" y="7683"/>
                  <a:pt x="4051" y="7540"/>
                </a:cubicBezTo>
                <a:cubicBezTo>
                  <a:pt x="4051" y="4506"/>
                  <a:pt x="5711" y="2038"/>
                  <a:pt x="7752" y="2038"/>
                </a:cubicBezTo>
                <a:cubicBezTo>
                  <a:pt x="9060" y="2038"/>
                  <a:pt x="10284" y="3081"/>
                  <a:pt x="10947" y="4760"/>
                </a:cubicBezTo>
                <a:cubicBezTo>
                  <a:pt x="11099" y="5146"/>
                  <a:pt x="11403" y="5338"/>
                  <a:pt x="11698" y="5235"/>
                </a:cubicBezTo>
                <a:cubicBezTo>
                  <a:pt x="11978" y="5135"/>
                  <a:pt x="12267" y="5085"/>
                  <a:pt x="12557" y="5085"/>
                </a:cubicBezTo>
                <a:cubicBezTo>
                  <a:pt x="13933" y="5085"/>
                  <a:pt x="15187" y="6209"/>
                  <a:pt x="15832" y="8019"/>
                </a:cubicBezTo>
                <a:cubicBezTo>
                  <a:pt x="15953" y="8359"/>
                  <a:pt x="16193" y="8570"/>
                  <a:pt x="16452" y="8560"/>
                </a:cubicBezTo>
                <a:cubicBezTo>
                  <a:pt x="16477" y="8559"/>
                  <a:pt x="16502" y="8558"/>
                  <a:pt x="16527" y="8558"/>
                </a:cubicBezTo>
                <a:cubicBezTo>
                  <a:pt x="18568" y="8558"/>
                  <a:pt x="20229" y="11027"/>
                  <a:pt x="20229" y="14061"/>
                </a:cubicBezTo>
                <a:cubicBezTo>
                  <a:pt x="20229" y="17095"/>
                  <a:pt x="18568" y="19563"/>
                  <a:pt x="16527" y="19563"/>
                </a:cubicBezTo>
                <a:moveTo>
                  <a:pt x="16835" y="6534"/>
                </a:moveTo>
                <a:cubicBezTo>
                  <a:pt x="15908" y="4370"/>
                  <a:pt x="14304" y="3047"/>
                  <a:pt x="12557" y="3047"/>
                </a:cubicBezTo>
                <a:cubicBezTo>
                  <a:pt x="12324" y="3047"/>
                  <a:pt x="12091" y="3072"/>
                  <a:pt x="11861" y="3119"/>
                </a:cubicBezTo>
                <a:cubicBezTo>
                  <a:pt x="10913" y="1179"/>
                  <a:pt x="9380" y="0"/>
                  <a:pt x="7752" y="0"/>
                </a:cubicBezTo>
                <a:cubicBezTo>
                  <a:pt x="4984" y="0"/>
                  <a:pt x="2726" y="3313"/>
                  <a:pt x="2680" y="7411"/>
                </a:cubicBezTo>
                <a:cubicBezTo>
                  <a:pt x="1038" y="8714"/>
                  <a:pt x="0" y="11253"/>
                  <a:pt x="0" y="14061"/>
                </a:cubicBezTo>
                <a:cubicBezTo>
                  <a:pt x="0" y="18218"/>
                  <a:pt x="2276" y="21600"/>
                  <a:pt x="5073" y="21600"/>
                </a:cubicBezTo>
                <a:lnTo>
                  <a:pt x="16527" y="21600"/>
                </a:lnTo>
                <a:cubicBezTo>
                  <a:pt x="19324" y="21600"/>
                  <a:pt x="21600" y="18218"/>
                  <a:pt x="21600" y="14061"/>
                </a:cubicBezTo>
                <a:cubicBezTo>
                  <a:pt x="21600" y="10057"/>
                  <a:pt x="19489" y="6773"/>
                  <a:pt x="16835" y="653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69" name="Google Shape;269;p31"/>
          <p:cNvSpPr/>
          <p:nvPr/>
        </p:nvSpPr>
        <p:spPr>
          <a:xfrm>
            <a:off x="7862396" y="5987897"/>
            <a:ext cx="539729" cy="365158"/>
          </a:xfrm>
          <a:custGeom>
            <a:rect b="b" l="l" r="r" t="t"/>
            <a:pathLst>
              <a:path extrusionOk="0" h="21600" w="21600">
                <a:moveTo>
                  <a:pt x="7752" y="2037"/>
                </a:moveTo>
                <a:cubicBezTo>
                  <a:pt x="5711" y="2037"/>
                  <a:pt x="4050" y="4505"/>
                  <a:pt x="4050" y="7539"/>
                </a:cubicBezTo>
                <a:cubicBezTo>
                  <a:pt x="4050" y="7682"/>
                  <a:pt x="4054" y="7826"/>
                  <a:pt x="4061" y="7966"/>
                </a:cubicBezTo>
                <a:cubicBezTo>
                  <a:pt x="4084" y="8405"/>
                  <a:pt x="3915" y="8813"/>
                  <a:pt x="3643" y="8984"/>
                </a:cubicBezTo>
                <a:cubicBezTo>
                  <a:pt x="2263" y="9844"/>
                  <a:pt x="1371" y="11837"/>
                  <a:pt x="1371" y="14060"/>
                </a:cubicBezTo>
                <a:cubicBezTo>
                  <a:pt x="1371" y="17094"/>
                  <a:pt x="3032" y="19562"/>
                  <a:pt x="5073" y="19562"/>
                </a:cubicBezTo>
                <a:lnTo>
                  <a:pt x="16527" y="19562"/>
                </a:lnTo>
                <a:cubicBezTo>
                  <a:pt x="18569" y="19562"/>
                  <a:pt x="20229" y="17094"/>
                  <a:pt x="20229" y="14060"/>
                </a:cubicBezTo>
                <a:cubicBezTo>
                  <a:pt x="20229" y="11026"/>
                  <a:pt x="18569" y="8558"/>
                  <a:pt x="16527" y="8558"/>
                </a:cubicBezTo>
                <a:cubicBezTo>
                  <a:pt x="16502" y="8558"/>
                  <a:pt x="16477" y="8559"/>
                  <a:pt x="16453" y="8560"/>
                </a:cubicBezTo>
                <a:cubicBezTo>
                  <a:pt x="16192" y="8568"/>
                  <a:pt x="15953" y="8358"/>
                  <a:pt x="15832" y="8018"/>
                </a:cubicBezTo>
                <a:cubicBezTo>
                  <a:pt x="15188" y="6208"/>
                  <a:pt x="13933" y="5085"/>
                  <a:pt x="12558" y="5085"/>
                </a:cubicBezTo>
                <a:cubicBezTo>
                  <a:pt x="12267" y="5085"/>
                  <a:pt x="11978" y="5135"/>
                  <a:pt x="11697" y="5235"/>
                </a:cubicBezTo>
                <a:cubicBezTo>
                  <a:pt x="11404" y="5338"/>
                  <a:pt x="11100" y="5146"/>
                  <a:pt x="10948" y="4760"/>
                </a:cubicBezTo>
                <a:cubicBezTo>
                  <a:pt x="10284" y="3080"/>
                  <a:pt x="9060" y="2037"/>
                  <a:pt x="7752" y="2037"/>
                </a:cubicBezTo>
                <a:moveTo>
                  <a:pt x="16527" y="21600"/>
                </a:moveTo>
                <a:lnTo>
                  <a:pt x="5073" y="21600"/>
                </a:lnTo>
                <a:cubicBezTo>
                  <a:pt x="2276" y="21600"/>
                  <a:pt x="0" y="18218"/>
                  <a:pt x="0" y="14060"/>
                </a:cubicBezTo>
                <a:cubicBezTo>
                  <a:pt x="0" y="11252"/>
                  <a:pt x="1037" y="8714"/>
                  <a:pt x="2680" y="7410"/>
                </a:cubicBezTo>
                <a:cubicBezTo>
                  <a:pt x="2727" y="3312"/>
                  <a:pt x="4984" y="0"/>
                  <a:pt x="7752" y="0"/>
                </a:cubicBezTo>
                <a:cubicBezTo>
                  <a:pt x="9380" y="0"/>
                  <a:pt x="10913" y="1178"/>
                  <a:pt x="11862" y="3118"/>
                </a:cubicBezTo>
                <a:cubicBezTo>
                  <a:pt x="12092" y="3071"/>
                  <a:pt x="12325" y="3047"/>
                  <a:pt x="12558" y="3047"/>
                </a:cubicBezTo>
                <a:cubicBezTo>
                  <a:pt x="14304" y="3047"/>
                  <a:pt x="15908" y="4368"/>
                  <a:pt x="16836" y="6533"/>
                </a:cubicBezTo>
                <a:cubicBezTo>
                  <a:pt x="19490" y="6772"/>
                  <a:pt x="21600" y="10056"/>
                  <a:pt x="21600" y="14060"/>
                </a:cubicBezTo>
                <a:cubicBezTo>
                  <a:pt x="21600" y="18218"/>
                  <a:pt x="19325" y="21600"/>
                  <a:pt x="16527"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0" name="Google Shape;270;p31"/>
          <p:cNvSpPr/>
          <p:nvPr/>
        </p:nvSpPr>
        <p:spPr>
          <a:xfrm>
            <a:off x="9293600" y="5957754"/>
            <a:ext cx="365064" cy="460749"/>
          </a:xfrm>
          <a:custGeom>
            <a:rect b="b" l="l" r="r" t="t"/>
            <a:pathLst>
              <a:path extrusionOk="0" h="21506" w="21446">
                <a:moveTo>
                  <a:pt x="18118" y="4344"/>
                </a:moveTo>
                <a:lnTo>
                  <a:pt x="10724" y="10371"/>
                </a:lnTo>
                <a:lnTo>
                  <a:pt x="3328" y="4344"/>
                </a:lnTo>
                <a:lnTo>
                  <a:pt x="18118" y="4344"/>
                </a:lnTo>
                <a:close/>
                <a:moveTo>
                  <a:pt x="21160" y="4110"/>
                </a:moveTo>
                <a:cubicBezTo>
                  <a:pt x="21439" y="3883"/>
                  <a:pt x="21523" y="3541"/>
                  <a:pt x="21372" y="3244"/>
                </a:cubicBezTo>
                <a:cubicBezTo>
                  <a:pt x="21222" y="2948"/>
                  <a:pt x="20866" y="2753"/>
                  <a:pt x="20472" y="2753"/>
                </a:cubicBezTo>
                <a:lnTo>
                  <a:pt x="16550" y="2753"/>
                </a:lnTo>
                <a:lnTo>
                  <a:pt x="18076" y="1313"/>
                </a:lnTo>
                <a:cubicBezTo>
                  <a:pt x="18427" y="981"/>
                  <a:pt x="18383" y="480"/>
                  <a:pt x="17975" y="193"/>
                </a:cubicBezTo>
                <a:cubicBezTo>
                  <a:pt x="17568" y="-94"/>
                  <a:pt x="16952" y="-57"/>
                  <a:pt x="16601" y="274"/>
                </a:cubicBezTo>
                <a:lnTo>
                  <a:pt x="13974" y="2753"/>
                </a:lnTo>
                <a:lnTo>
                  <a:pt x="975" y="2753"/>
                </a:lnTo>
                <a:cubicBezTo>
                  <a:pt x="581" y="2753"/>
                  <a:pt x="225" y="2948"/>
                  <a:pt x="75" y="3244"/>
                </a:cubicBezTo>
                <a:cubicBezTo>
                  <a:pt x="-77" y="3541"/>
                  <a:pt x="7" y="3883"/>
                  <a:pt x="286" y="4110"/>
                </a:cubicBezTo>
                <a:lnTo>
                  <a:pt x="9748" y="11824"/>
                </a:lnTo>
                <a:lnTo>
                  <a:pt x="9748" y="19917"/>
                </a:lnTo>
                <a:lnTo>
                  <a:pt x="7604" y="19917"/>
                </a:lnTo>
                <a:cubicBezTo>
                  <a:pt x="7066" y="19917"/>
                  <a:pt x="6628" y="20271"/>
                  <a:pt x="6628" y="20711"/>
                </a:cubicBezTo>
                <a:cubicBezTo>
                  <a:pt x="6628" y="21149"/>
                  <a:pt x="7066" y="21506"/>
                  <a:pt x="7604" y="21506"/>
                </a:cubicBezTo>
                <a:lnTo>
                  <a:pt x="13842" y="21506"/>
                </a:lnTo>
                <a:cubicBezTo>
                  <a:pt x="14382" y="21506"/>
                  <a:pt x="14818" y="21149"/>
                  <a:pt x="14818" y="20711"/>
                </a:cubicBezTo>
                <a:cubicBezTo>
                  <a:pt x="14818" y="20271"/>
                  <a:pt x="14382" y="19917"/>
                  <a:pt x="13842" y="19917"/>
                </a:cubicBezTo>
                <a:lnTo>
                  <a:pt x="11698" y="19917"/>
                </a:lnTo>
                <a:lnTo>
                  <a:pt x="11698" y="11824"/>
                </a:lnTo>
                <a:lnTo>
                  <a:pt x="21160" y="411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1" name="Google Shape;271;p31"/>
          <p:cNvSpPr/>
          <p:nvPr/>
        </p:nvSpPr>
        <p:spPr>
          <a:xfrm>
            <a:off x="10634333" y="5999075"/>
            <a:ext cx="401837" cy="404628"/>
          </a:xfrm>
          <a:custGeom>
            <a:rect b="b" l="l" r="r" t="t"/>
            <a:pathLst>
              <a:path extrusionOk="0" h="21600" w="21600">
                <a:moveTo>
                  <a:pt x="20670" y="0"/>
                </a:moveTo>
                <a:cubicBezTo>
                  <a:pt x="20159" y="0"/>
                  <a:pt x="19740" y="385"/>
                  <a:pt x="19740" y="894"/>
                </a:cubicBezTo>
                <a:lnTo>
                  <a:pt x="19740" y="20676"/>
                </a:lnTo>
                <a:cubicBezTo>
                  <a:pt x="19740" y="21184"/>
                  <a:pt x="20159" y="21600"/>
                  <a:pt x="20670" y="21600"/>
                </a:cubicBezTo>
                <a:cubicBezTo>
                  <a:pt x="21181" y="21600"/>
                  <a:pt x="21600" y="21184"/>
                  <a:pt x="21600" y="20676"/>
                </a:cubicBezTo>
                <a:lnTo>
                  <a:pt x="21600" y="894"/>
                </a:lnTo>
                <a:cubicBezTo>
                  <a:pt x="21600" y="385"/>
                  <a:pt x="21181" y="0"/>
                  <a:pt x="20670" y="0"/>
                </a:cubicBezTo>
                <a:close/>
                <a:moveTo>
                  <a:pt x="15660" y="4409"/>
                </a:moveTo>
                <a:cubicBezTo>
                  <a:pt x="15149" y="4409"/>
                  <a:pt x="14730" y="4824"/>
                  <a:pt x="14730" y="5333"/>
                </a:cubicBezTo>
                <a:lnTo>
                  <a:pt x="14730" y="20676"/>
                </a:lnTo>
                <a:cubicBezTo>
                  <a:pt x="14730" y="21184"/>
                  <a:pt x="15149" y="21600"/>
                  <a:pt x="15660" y="21600"/>
                </a:cubicBezTo>
                <a:cubicBezTo>
                  <a:pt x="16171" y="21600"/>
                  <a:pt x="16590" y="21184"/>
                  <a:pt x="16590" y="20676"/>
                </a:cubicBezTo>
                <a:lnTo>
                  <a:pt x="16590" y="5333"/>
                </a:lnTo>
                <a:cubicBezTo>
                  <a:pt x="16590" y="4824"/>
                  <a:pt x="16171" y="4409"/>
                  <a:pt x="15660" y="4409"/>
                </a:cubicBezTo>
                <a:close/>
                <a:moveTo>
                  <a:pt x="10650" y="8819"/>
                </a:moveTo>
                <a:cubicBezTo>
                  <a:pt x="10139" y="8819"/>
                  <a:pt x="9720" y="9235"/>
                  <a:pt x="9720" y="9742"/>
                </a:cubicBezTo>
                <a:lnTo>
                  <a:pt x="9720" y="20676"/>
                </a:lnTo>
                <a:cubicBezTo>
                  <a:pt x="9720" y="21184"/>
                  <a:pt x="10139" y="21600"/>
                  <a:pt x="10650" y="21600"/>
                </a:cubicBezTo>
                <a:cubicBezTo>
                  <a:pt x="11161" y="21600"/>
                  <a:pt x="11580" y="21184"/>
                  <a:pt x="11580" y="20676"/>
                </a:cubicBezTo>
                <a:lnTo>
                  <a:pt x="11580" y="9742"/>
                </a:lnTo>
                <a:cubicBezTo>
                  <a:pt x="11580" y="9235"/>
                  <a:pt x="11161" y="8819"/>
                  <a:pt x="10650" y="8819"/>
                </a:cubicBezTo>
                <a:close/>
                <a:moveTo>
                  <a:pt x="5790" y="13228"/>
                </a:moveTo>
                <a:cubicBezTo>
                  <a:pt x="5279" y="13228"/>
                  <a:pt x="4860" y="13643"/>
                  <a:pt x="4860" y="14152"/>
                </a:cubicBezTo>
                <a:lnTo>
                  <a:pt x="4860" y="20676"/>
                </a:lnTo>
                <a:cubicBezTo>
                  <a:pt x="4860" y="21184"/>
                  <a:pt x="5279" y="21600"/>
                  <a:pt x="5790" y="21600"/>
                </a:cubicBezTo>
                <a:cubicBezTo>
                  <a:pt x="6301" y="21600"/>
                  <a:pt x="6720" y="21184"/>
                  <a:pt x="6720" y="20676"/>
                </a:cubicBezTo>
                <a:lnTo>
                  <a:pt x="6720" y="14152"/>
                </a:lnTo>
                <a:cubicBezTo>
                  <a:pt x="6720" y="13643"/>
                  <a:pt x="6301" y="13228"/>
                  <a:pt x="5790" y="13228"/>
                </a:cubicBezTo>
                <a:close/>
                <a:moveTo>
                  <a:pt x="930" y="17637"/>
                </a:moveTo>
                <a:cubicBezTo>
                  <a:pt x="419" y="17637"/>
                  <a:pt x="0" y="18052"/>
                  <a:pt x="0" y="18561"/>
                </a:cubicBezTo>
                <a:lnTo>
                  <a:pt x="0" y="20676"/>
                </a:lnTo>
                <a:cubicBezTo>
                  <a:pt x="0" y="21185"/>
                  <a:pt x="419" y="21600"/>
                  <a:pt x="930" y="21600"/>
                </a:cubicBezTo>
                <a:cubicBezTo>
                  <a:pt x="1441" y="21600"/>
                  <a:pt x="1860" y="21185"/>
                  <a:pt x="1860" y="20676"/>
                </a:cubicBezTo>
                <a:lnTo>
                  <a:pt x="1860" y="18561"/>
                </a:lnTo>
                <a:cubicBezTo>
                  <a:pt x="1860" y="18052"/>
                  <a:pt x="1441" y="17637"/>
                  <a:pt x="930" y="17637"/>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2" name="Google Shape;272;p31"/>
          <p:cNvSpPr/>
          <p:nvPr/>
        </p:nvSpPr>
        <p:spPr>
          <a:xfrm>
            <a:off x="11930029" y="5927609"/>
            <a:ext cx="500063" cy="500279"/>
          </a:xfrm>
          <a:custGeom>
            <a:rect b="b" l="l" r="r" t="t"/>
            <a:pathLst>
              <a:path extrusionOk="0" h="21600" w="21600">
                <a:moveTo>
                  <a:pt x="6255" y="16364"/>
                </a:moveTo>
                <a:lnTo>
                  <a:pt x="16364" y="6255"/>
                </a:lnTo>
                <a:lnTo>
                  <a:pt x="16364" y="16364"/>
                </a:lnTo>
                <a:lnTo>
                  <a:pt x="6255" y="16364"/>
                </a:lnTo>
                <a:close/>
                <a:moveTo>
                  <a:pt x="15345" y="5237"/>
                </a:moveTo>
                <a:lnTo>
                  <a:pt x="5236" y="15345"/>
                </a:lnTo>
                <a:lnTo>
                  <a:pt x="5236" y="5237"/>
                </a:lnTo>
                <a:lnTo>
                  <a:pt x="15345" y="5237"/>
                </a:lnTo>
                <a:close/>
                <a:moveTo>
                  <a:pt x="20880" y="16364"/>
                </a:moveTo>
                <a:lnTo>
                  <a:pt x="17803" y="16364"/>
                </a:lnTo>
                <a:lnTo>
                  <a:pt x="17803" y="4815"/>
                </a:lnTo>
                <a:lnTo>
                  <a:pt x="20275" y="2343"/>
                </a:lnTo>
                <a:cubicBezTo>
                  <a:pt x="20556" y="2062"/>
                  <a:pt x="20556" y="1606"/>
                  <a:pt x="20275" y="1325"/>
                </a:cubicBezTo>
                <a:cubicBezTo>
                  <a:pt x="19994" y="1044"/>
                  <a:pt x="19538" y="1044"/>
                  <a:pt x="19256" y="1325"/>
                </a:cubicBezTo>
                <a:lnTo>
                  <a:pt x="16786" y="3797"/>
                </a:lnTo>
                <a:lnTo>
                  <a:pt x="5236" y="3797"/>
                </a:lnTo>
                <a:lnTo>
                  <a:pt x="5236" y="720"/>
                </a:lnTo>
                <a:cubicBezTo>
                  <a:pt x="5236" y="323"/>
                  <a:pt x="4914" y="0"/>
                  <a:pt x="4516" y="0"/>
                </a:cubicBezTo>
                <a:cubicBezTo>
                  <a:pt x="4119" y="0"/>
                  <a:pt x="3797" y="323"/>
                  <a:pt x="3797" y="720"/>
                </a:cubicBezTo>
                <a:lnTo>
                  <a:pt x="3797" y="3797"/>
                </a:lnTo>
                <a:lnTo>
                  <a:pt x="720" y="3797"/>
                </a:lnTo>
                <a:cubicBezTo>
                  <a:pt x="323" y="3797"/>
                  <a:pt x="0" y="4119"/>
                  <a:pt x="0" y="4516"/>
                </a:cubicBezTo>
                <a:cubicBezTo>
                  <a:pt x="0" y="4914"/>
                  <a:pt x="323" y="5237"/>
                  <a:pt x="720" y="5237"/>
                </a:cubicBezTo>
                <a:lnTo>
                  <a:pt x="3797" y="5237"/>
                </a:lnTo>
                <a:lnTo>
                  <a:pt x="3797" y="17084"/>
                </a:lnTo>
                <a:cubicBezTo>
                  <a:pt x="3797" y="17482"/>
                  <a:pt x="4119" y="17804"/>
                  <a:pt x="4516" y="17804"/>
                </a:cubicBezTo>
                <a:lnTo>
                  <a:pt x="16364" y="17804"/>
                </a:lnTo>
                <a:lnTo>
                  <a:pt x="16364" y="20880"/>
                </a:lnTo>
                <a:cubicBezTo>
                  <a:pt x="16364" y="21277"/>
                  <a:pt x="16686" y="21600"/>
                  <a:pt x="17084" y="21600"/>
                </a:cubicBezTo>
                <a:cubicBezTo>
                  <a:pt x="17482" y="21600"/>
                  <a:pt x="17803" y="21277"/>
                  <a:pt x="17803" y="20880"/>
                </a:cubicBezTo>
                <a:lnTo>
                  <a:pt x="17803" y="17804"/>
                </a:lnTo>
                <a:lnTo>
                  <a:pt x="20880" y="17804"/>
                </a:lnTo>
                <a:cubicBezTo>
                  <a:pt x="21277" y="17804"/>
                  <a:pt x="21600" y="17482"/>
                  <a:pt x="21600" y="17084"/>
                </a:cubicBezTo>
                <a:cubicBezTo>
                  <a:pt x="21600" y="16686"/>
                  <a:pt x="21277" y="16364"/>
                  <a:pt x="20880" y="1636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3" name="Google Shape;273;p31"/>
          <p:cNvSpPr/>
          <p:nvPr/>
        </p:nvSpPr>
        <p:spPr>
          <a:xfrm>
            <a:off x="13300961" y="5957598"/>
            <a:ext cx="441463" cy="439407"/>
          </a:xfrm>
          <a:custGeom>
            <a:rect b="b" l="l" r="r" t="t"/>
            <a:pathLst>
              <a:path extrusionOk="0" h="21575" w="21600">
                <a:moveTo>
                  <a:pt x="8465" y="8"/>
                </a:moveTo>
                <a:cubicBezTo>
                  <a:pt x="8257" y="42"/>
                  <a:pt x="8052" y="153"/>
                  <a:pt x="7919" y="337"/>
                </a:cubicBezTo>
                <a:cubicBezTo>
                  <a:pt x="7653" y="708"/>
                  <a:pt x="7742" y="1222"/>
                  <a:pt x="8110" y="1488"/>
                </a:cubicBezTo>
                <a:cubicBezTo>
                  <a:pt x="8289" y="1621"/>
                  <a:pt x="8785" y="2117"/>
                  <a:pt x="8820" y="2584"/>
                </a:cubicBezTo>
                <a:cubicBezTo>
                  <a:pt x="8827" y="2671"/>
                  <a:pt x="8868" y="2920"/>
                  <a:pt x="8493" y="3297"/>
                </a:cubicBezTo>
                <a:cubicBezTo>
                  <a:pt x="7905" y="3887"/>
                  <a:pt x="7580" y="4476"/>
                  <a:pt x="7455" y="5023"/>
                </a:cubicBezTo>
                <a:cubicBezTo>
                  <a:pt x="7358" y="5360"/>
                  <a:pt x="7346" y="5684"/>
                  <a:pt x="7373" y="5928"/>
                </a:cubicBezTo>
                <a:cubicBezTo>
                  <a:pt x="7399" y="6181"/>
                  <a:pt x="7472" y="6396"/>
                  <a:pt x="7564" y="6613"/>
                </a:cubicBezTo>
                <a:cubicBezTo>
                  <a:pt x="7821" y="7288"/>
                  <a:pt x="8616" y="7999"/>
                  <a:pt x="8848" y="8147"/>
                </a:cubicBezTo>
                <a:cubicBezTo>
                  <a:pt x="9230" y="8394"/>
                  <a:pt x="9740" y="8332"/>
                  <a:pt x="9994" y="7955"/>
                </a:cubicBezTo>
                <a:cubicBezTo>
                  <a:pt x="10250" y="7578"/>
                  <a:pt x="10151" y="7061"/>
                  <a:pt x="9776" y="6804"/>
                </a:cubicBezTo>
                <a:cubicBezTo>
                  <a:pt x="9637" y="6707"/>
                  <a:pt x="9294" y="6407"/>
                  <a:pt x="9121" y="6065"/>
                </a:cubicBezTo>
                <a:cubicBezTo>
                  <a:pt x="9085" y="5979"/>
                  <a:pt x="9049" y="5861"/>
                  <a:pt x="9039" y="5736"/>
                </a:cubicBezTo>
                <a:cubicBezTo>
                  <a:pt x="9001" y="5329"/>
                  <a:pt x="9203" y="4913"/>
                  <a:pt x="9639" y="4475"/>
                </a:cubicBezTo>
                <a:cubicBezTo>
                  <a:pt x="10395" y="3716"/>
                  <a:pt x="10499" y="2954"/>
                  <a:pt x="10459" y="2447"/>
                </a:cubicBezTo>
                <a:cubicBezTo>
                  <a:pt x="10354" y="1142"/>
                  <a:pt x="9199" y="268"/>
                  <a:pt x="9066" y="173"/>
                </a:cubicBezTo>
                <a:cubicBezTo>
                  <a:pt x="8882" y="39"/>
                  <a:pt x="8673" y="-25"/>
                  <a:pt x="8465" y="8"/>
                </a:cubicBezTo>
                <a:close/>
                <a:moveTo>
                  <a:pt x="819" y="8887"/>
                </a:moveTo>
                <a:cubicBezTo>
                  <a:pt x="364" y="8887"/>
                  <a:pt x="0" y="9255"/>
                  <a:pt x="0" y="9709"/>
                </a:cubicBezTo>
                <a:lnTo>
                  <a:pt x="0" y="16779"/>
                </a:lnTo>
                <a:cubicBezTo>
                  <a:pt x="0" y="18136"/>
                  <a:pt x="650" y="19376"/>
                  <a:pt x="1748" y="20150"/>
                </a:cubicBezTo>
                <a:lnTo>
                  <a:pt x="2321" y="21164"/>
                </a:lnTo>
                <a:cubicBezTo>
                  <a:pt x="2467" y="21424"/>
                  <a:pt x="2735" y="21575"/>
                  <a:pt x="3031" y="21575"/>
                </a:cubicBezTo>
                <a:lnTo>
                  <a:pt x="13299" y="21575"/>
                </a:lnTo>
                <a:cubicBezTo>
                  <a:pt x="13595" y="21575"/>
                  <a:pt x="13863" y="21424"/>
                  <a:pt x="14009" y="21164"/>
                </a:cubicBezTo>
                <a:lnTo>
                  <a:pt x="14555" y="20150"/>
                </a:lnTo>
                <a:cubicBezTo>
                  <a:pt x="14941" y="19876"/>
                  <a:pt x="15293" y="19549"/>
                  <a:pt x="15565" y="19163"/>
                </a:cubicBezTo>
                <a:cubicBezTo>
                  <a:pt x="16138" y="19455"/>
                  <a:pt x="16771" y="19602"/>
                  <a:pt x="17422" y="19602"/>
                </a:cubicBezTo>
                <a:lnTo>
                  <a:pt x="17477" y="19602"/>
                </a:lnTo>
                <a:cubicBezTo>
                  <a:pt x="19743" y="19602"/>
                  <a:pt x="21600" y="17738"/>
                  <a:pt x="21600" y="15464"/>
                </a:cubicBezTo>
                <a:lnTo>
                  <a:pt x="21600" y="13025"/>
                </a:lnTo>
                <a:cubicBezTo>
                  <a:pt x="21600" y="10750"/>
                  <a:pt x="19743" y="8887"/>
                  <a:pt x="17477" y="8887"/>
                </a:cubicBezTo>
                <a:lnTo>
                  <a:pt x="17422" y="8887"/>
                </a:lnTo>
                <a:cubicBezTo>
                  <a:pt x="16953" y="8887"/>
                  <a:pt x="16489" y="8954"/>
                  <a:pt x="16057" y="9106"/>
                </a:cubicBezTo>
                <a:cubicBezTo>
                  <a:pt x="15908" y="8963"/>
                  <a:pt x="15705" y="8887"/>
                  <a:pt x="15483" y="8887"/>
                </a:cubicBezTo>
                <a:lnTo>
                  <a:pt x="819" y="8887"/>
                </a:lnTo>
                <a:close/>
                <a:moveTo>
                  <a:pt x="1638" y="10531"/>
                </a:moveTo>
                <a:lnTo>
                  <a:pt x="14691" y="10531"/>
                </a:lnTo>
                <a:cubicBezTo>
                  <a:pt x="14747" y="10762"/>
                  <a:pt x="14911" y="10970"/>
                  <a:pt x="15128" y="11079"/>
                </a:cubicBezTo>
                <a:cubicBezTo>
                  <a:pt x="15403" y="11221"/>
                  <a:pt x="15725" y="11180"/>
                  <a:pt x="15975" y="10997"/>
                </a:cubicBezTo>
                <a:cubicBezTo>
                  <a:pt x="16397" y="10689"/>
                  <a:pt x="16899" y="10531"/>
                  <a:pt x="17422" y="10531"/>
                </a:cubicBezTo>
                <a:lnTo>
                  <a:pt x="17477" y="10531"/>
                </a:lnTo>
                <a:cubicBezTo>
                  <a:pt x="18836" y="10531"/>
                  <a:pt x="19962" y="11660"/>
                  <a:pt x="19962" y="13025"/>
                </a:cubicBezTo>
                <a:lnTo>
                  <a:pt x="19962" y="15464"/>
                </a:lnTo>
                <a:cubicBezTo>
                  <a:pt x="19962" y="16829"/>
                  <a:pt x="18836" y="17958"/>
                  <a:pt x="17477" y="17958"/>
                </a:cubicBezTo>
                <a:lnTo>
                  <a:pt x="17422" y="17958"/>
                </a:lnTo>
                <a:cubicBezTo>
                  <a:pt x="16829" y="17958"/>
                  <a:pt x="16260" y="17745"/>
                  <a:pt x="15811" y="17355"/>
                </a:cubicBezTo>
                <a:cubicBezTo>
                  <a:pt x="15610" y="17179"/>
                  <a:pt x="15334" y="17100"/>
                  <a:pt x="15074" y="17163"/>
                </a:cubicBezTo>
                <a:cubicBezTo>
                  <a:pt x="14815" y="17227"/>
                  <a:pt x="14596" y="17435"/>
                  <a:pt x="14500" y="17684"/>
                </a:cubicBezTo>
                <a:cubicBezTo>
                  <a:pt x="14309" y="18178"/>
                  <a:pt x="13965" y="18607"/>
                  <a:pt x="13517" y="18889"/>
                </a:cubicBezTo>
                <a:cubicBezTo>
                  <a:pt x="13400" y="18963"/>
                  <a:pt x="13284" y="19043"/>
                  <a:pt x="13217" y="19163"/>
                </a:cubicBezTo>
                <a:lnTo>
                  <a:pt x="12807" y="19931"/>
                </a:lnTo>
                <a:lnTo>
                  <a:pt x="3495" y="19931"/>
                </a:lnTo>
                <a:lnTo>
                  <a:pt x="3086" y="19163"/>
                </a:lnTo>
                <a:cubicBezTo>
                  <a:pt x="3019" y="19043"/>
                  <a:pt x="2929" y="18963"/>
                  <a:pt x="2813" y="18889"/>
                </a:cubicBezTo>
                <a:cubicBezTo>
                  <a:pt x="2087" y="18433"/>
                  <a:pt x="1639" y="17637"/>
                  <a:pt x="1638" y="16779"/>
                </a:cubicBezTo>
                <a:lnTo>
                  <a:pt x="1638" y="10531"/>
                </a:lnTo>
                <a:close/>
                <a:moveTo>
                  <a:pt x="17777" y="11847"/>
                </a:moveTo>
                <a:cubicBezTo>
                  <a:pt x="17324" y="11847"/>
                  <a:pt x="16958" y="12213"/>
                  <a:pt x="16958" y="12669"/>
                </a:cubicBezTo>
                <a:lnTo>
                  <a:pt x="16958" y="15382"/>
                </a:lnTo>
                <a:cubicBezTo>
                  <a:pt x="16958" y="15837"/>
                  <a:pt x="17324" y="16204"/>
                  <a:pt x="17777" y="16204"/>
                </a:cubicBezTo>
                <a:cubicBezTo>
                  <a:pt x="18231" y="16204"/>
                  <a:pt x="18596" y="15837"/>
                  <a:pt x="18596" y="15382"/>
                </a:cubicBezTo>
                <a:lnTo>
                  <a:pt x="18596" y="12669"/>
                </a:lnTo>
                <a:cubicBezTo>
                  <a:pt x="18596" y="12213"/>
                  <a:pt x="18231" y="11847"/>
                  <a:pt x="17777" y="11847"/>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4" name="Google Shape;274;p31"/>
          <p:cNvSpPr/>
          <p:nvPr/>
        </p:nvSpPr>
        <p:spPr>
          <a:xfrm>
            <a:off x="14686981" y="5957754"/>
            <a:ext cx="361569" cy="441557"/>
          </a:xfrm>
          <a:custGeom>
            <a:rect b="b" l="l" r="r" t="t"/>
            <a:pathLst>
              <a:path extrusionOk="0" h="21520" w="20448">
                <a:moveTo>
                  <a:pt x="4173" y="1999"/>
                </a:moveTo>
                <a:lnTo>
                  <a:pt x="18076" y="13724"/>
                </a:lnTo>
                <a:cubicBezTo>
                  <a:pt x="16314" y="14948"/>
                  <a:pt x="14122" y="15613"/>
                  <a:pt x="11810" y="15613"/>
                </a:cubicBezTo>
                <a:cubicBezTo>
                  <a:pt x="9171" y="15613"/>
                  <a:pt x="6690" y="14748"/>
                  <a:pt x="4823" y="13174"/>
                </a:cubicBezTo>
                <a:cubicBezTo>
                  <a:pt x="1204" y="10122"/>
                  <a:pt x="986" y="5268"/>
                  <a:pt x="4173" y="1999"/>
                </a:cubicBezTo>
                <a:moveTo>
                  <a:pt x="14095" y="5356"/>
                </a:moveTo>
                <a:lnTo>
                  <a:pt x="14095" y="8056"/>
                </a:lnTo>
                <a:lnTo>
                  <a:pt x="10894" y="5356"/>
                </a:lnTo>
                <a:lnTo>
                  <a:pt x="14095" y="5356"/>
                </a:lnTo>
                <a:close/>
                <a:moveTo>
                  <a:pt x="11810" y="17248"/>
                </a:moveTo>
                <a:cubicBezTo>
                  <a:pt x="14965" y="17248"/>
                  <a:pt x="17932" y="16211"/>
                  <a:pt x="20164" y="14329"/>
                </a:cubicBezTo>
                <a:cubicBezTo>
                  <a:pt x="20345" y="14176"/>
                  <a:pt x="20448" y="13968"/>
                  <a:pt x="20448" y="13752"/>
                </a:cubicBezTo>
                <a:cubicBezTo>
                  <a:pt x="20448" y="13536"/>
                  <a:pt x="20345" y="13328"/>
                  <a:pt x="20164" y="13174"/>
                </a:cubicBezTo>
                <a:lnTo>
                  <a:pt x="16032" y="9690"/>
                </a:lnTo>
                <a:lnTo>
                  <a:pt x="16032" y="4540"/>
                </a:lnTo>
                <a:cubicBezTo>
                  <a:pt x="16032" y="4089"/>
                  <a:pt x="15598" y="3723"/>
                  <a:pt x="15063" y="3723"/>
                </a:cubicBezTo>
                <a:lnTo>
                  <a:pt x="8956" y="3723"/>
                </a:lnTo>
                <a:lnTo>
                  <a:pt x="4823" y="239"/>
                </a:lnTo>
                <a:cubicBezTo>
                  <a:pt x="4446" y="-80"/>
                  <a:pt x="3832" y="-80"/>
                  <a:pt x="3455" y="239"/>
                </a:cubicBezTo>
                <a:cubicBezTo>
                  <a:pt x="-1152" y="4124"/>
                  <a:pt x="-1152" y="10444"/>
                  <a:pt x="3455" y="14329"/>
                </a:cubicBezTo>
                <a:cubicBezTo>
                  <a:pt x="4563" y="15265"/>
                  <a:pt x="5855" y="15991"/>
                  <a:pt x="7262" y="16485"/>
                </a:cubicBezTo>
                <a:lnTo>
                  <a:pt x="7262" y="19886"/>
                </a:lnTo>
                <a:lnTo>
                  <a:pt x="4319" y="19886"/>
                </a:lnTo>
                <a:cubicBezTo>
                  <a:pt x="3784" y="19886"/>
                  <a:pt x="3349" y="20252"/>
                  <a:pt x="3349" y="20703"/>
                </a:cubicBezTo>
                <a:cubicBezTo>
                  <a:pt x="3349" y="21154"/>
                  <a:pt x="3784" y="21520"/>
                  <a:pt x="4319" y="21520"/>
                </a:cubicBezTo>
                <a:lnTo>
                  <a:pt x="12143" y="21520"/>
                </a:lnTo>
                <a:cubicBezTo>
                  <a:pt x="12679" y="21520"/>
                  <a:pt x="13112" y="21154"/>
                  <a:pt x="13112" y="20703"/>
                </a:cubicBezTo>
                <a:cubicBezTo>
                  <a:pt x="13112" y="20252"/>
                  <a:pt x="12679" y="19886"/>
                  <a:pt x="12143" y="19886"/>
                </a:cubicBezTo>
                <a:lnTo>
                  <a:pt x="9200" y="19886"/>
                </a:lnTo>
                <a:lnTo>
                  <a:pt x="9200" y="17005"/>
                </a:lnTo>
                <a:cubicBezTo>
                  <a:pt x="10046" y="17165"/>
                  <a:pt x="10921" y="17248"/>
                  <a:pt x="11810" y="1724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5" name="Google Shape;275;p31"/>
          <p:cNvSpPr/>
          <p:nvPr/>
        </p:nvSpPr>
        <p:spPr>
          <a:xfrm>
            <a:off x="16103120" y="5987897"/>
            <a:ext cx="249358" cy="364965"/>
          </a:xfrm>
          <a:custGeom>
            <a:rect b="b" l="l" r="r" t="t"/>
            <a:pathLst>
              <a:path extrusionOk="0" h="21600" w="21318">
                <a:moveTo>
                  <a:pt x="20895" y="13458"/>
                </a:moveTo>
                <a:cubicBezTo>
                  <a:pt x="20333" y="13065"/>
                  <a:pt x="19420" y="13065"/>
                  <a:pt x="18859" y="13458"/>
                </a:cubicBezTo>
                <a:lnTo>
                  <a:pt x="12100" y="18171"/>
                </a:lnTo>
                <a:lnTo>
                  <a:pt x="12100" y="1005"/>
                </a:lnTo>
                <a:cubicBezTo>
                  <a:pt x="12100" y="449"/>
                  <a:pt x="11454" y="0"/>
                  <a:pt x="10659" y="0"/>
                </a:cubicBezTo>
                <a:cubicBezTo>
                  <a:pt x="9864" y="0"/>
                  <a:pt x="9218" y="449"/>
                  <a:pt x="9218" y="1005"/>
                </a:cubicBezTo>
                <a:lnTo>
                  <a:pt x="9218" y="18171"/>
                </a:lnTo>
                <a:lnTo>
                  <a:pt x="2459" y="13458"/>
                </a:lnTo>
                <a:cubicBezTo>
                  <a:pt x="1898" y="13065"/>
                  <a:pt x="985" y="13065"/>
                  <a:pt x="423" y="13458"/>
                </a:cubicBezTo>
                <a:cubicBezTo>
                  <a:pt x="-141" y="13850"/>
                  <a:pt x="-141" y="14486"/>
                  <a:pt x="423" y="14878"/>
                </a:cubicBezTo>
                <a:lnTo>
                  <a:pt x="9640" y="21305"/>
                </a:lnTo>
                <a:cubicBezTo>
                  <a:pt x="9922" y="21502"/>
                  <a:pt x="10290" y="21600"/>
                  <a:pt x="10659" y="21600"/>
                </a:cubicBezTo>
                <a:cubicBezTo>
                  <a:pt x="11028" y="21600"/>
                  <a:pt x="11396" y="21502"/>
                  <a:pt x="11678" y="21305"/>
                </a:cubicBezTo>
                <a:lnTo>
                  <a:pt x="20895" y="14877"/>
                </a:lnTo>
                <a:cubicBezTo>
                  <a:pt x="21459" y="14486"/>
                  <a:pt x="21459" y="13850"/>
                  <a:pt x="20895" y="1345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6" name="Google Shape;276;p31"/>
          <p:cNvSpPr/>
          <p:nvPr/>
        </p:nvSpPr>
        <p:spPr>
          <a:xfrm>
            <a:off x="17308345" y="5987897"/>
            <a:ext cx="542352" cy="365158"/>
          </a:xfrm>
          <a:custGeom>
            <a:rect b="b" l="l" r="r" t="t"/>
            <a:pathLst>
              <a:path extrusionOk="0" h="21600" w="21600">
                <a:moveTo>
                  <a:pt x="16527" y="19563"/>
                </a:moveTo>
                <a:lnTo>
                  <a:pt x="5073" y="19563"/>
                </a:lnTo>
                <a:cubicBezTo>
                  <a:pt x="3032" y="19563"/>
                  <a:pt x="1371" y="17095"/>
                  <a:pt x="1371" y="14061"/>
                </a:cubicBezTo>
                <a:cubicBezTo>
                  <a:pt x="1371" y="11836"/>
                  <a:pt x="2263" y="9844"/>
                  <a:pt x="3643" y="8984"/>
                </a:cubicBezTo>
                <a:cubicBezTo>
                  <a:pt x="3915" y="8814"/>
                  <a:pt x="4084" y="8406"/>
                  <a:pt x="4061" y="7968"/>
                </a:cubicBezTo>
                <a:cubicBezTo>
                  <a:pt x="4054" y="7827"/>
                  <a:pt x="4051" y="7683"/>
                  <a:pt x="4051" y="7540"/>
                </a:cubicBezTo>
                <a:cubicBezTo>
                  <a:pt x="4051" y="4506"/>
                  <a:pt x="5711" y="2038"/>
                  <a:pt x="7753" y="2038"/>
                </a:cubicBezTo>
                <a:cubicBezTo>
                  <a:pt x="8624" y="2038"/>
                  <a:pt x="9459" y="2503"/>
                  <a:pt x="10114" y="3308"/>
                </a:cubicBezTo>
                <a:lnTo>
                  <a:pt x="10114" y="13013"/>
                </a:lnTo>
                <a:lnTo>
                  <a:pt x="7994" y="9862"/>
                </a:lnTo>
                <a:cubicBezTo>
                  <a:pt x="7727" y="9464"/>
                  <a:pt x="7293" y="9464"/>
                  <a:pt x="7025" y="9862"/>
                </a:cubicBezTo>
                <a:cubicBezTo>
                  <a:pt x="6757" y="10260"/>
                  <a:pt x="6757" y="10905"/>
                  <a:pt x="7025" y="11303"/>
                </a:cubicBezTo>
                <a:lnTo>
                  <a:pt x="10315" y="16193"/>
                </a:lnTo>
                <a:cubicBezTo>
                  <a:pt x="10449" y="16393"/>
                  <a:pt x="10625" y="16492"/>
                  <a:pt x="10800" y="16492"/>
                </a:cubicBezTo>
                <a:cubicBezTo>
                  <a:pt x="10976" y="16492"/>
                  <a:pt x="11151" y="16393"/>
                  <a:pt x="11285" y="16193"/>
                </a:cubicBezTo>
                <a:lnTo>
                  <a:pt x="14575" y="11303"/>
                </a:lnTo>
                <a:cubicBezTo>
                  <a:pt x="14843" y="10905"/>
                  <a:pt x="14843" y="10260"/>
                  <a:pt x="14575" y="9862"/>
                </a:cubicBezTo>
                <a:cubicBezTo>
                  <a:pt x="14307" y="9464"/>
                  <a:pt x="13874" y="9464"/>
                  <a:pt x="13606" y="9862"/>
                </a:cubicBezTo>
                <a:lnTo>
                  <a:pt x="11486" y="13013"/>
                </a:lnTo>
                <a:lnTo>
                  <a:pt x="11486" y="5260"/>
                </a:lnTo>
                <a:cubicBezTo>
                  <a:pt x="11555" y="5268"/>
                  <a:pt x="11627" y="5260"/>
                  <a:pt x="11697" y="5235"/>
                </a:cubicBezTo>
                <a:cubicBezTo>
                  <a:pt x="11977" y="5135"/>
                  <a:pt x="12267" y="5085"/>
                  <a:pt x="12557" y="5085"/>
                </a:cubicBezTo>
                <a:cubicBezTo>
                  <a:pt x="13933" y="5085"/>
                  <a:pt x="15188" y="6209"/>
                  <a:pt x="15832" y="8019"/>
                </a:cubicBezTo>
                <a:cubicBezTo>
                  <a:pt x="15953" y="8359"/>
                  <a:pt x="16192" y="8570"/>
                  <a:pt x="16452" y="8560"/>
                </a:cubicBezTo>
                <a:cubicBezTo>
                  <a:pt x="16477" y="8559"/>
                  <a:pt x="16502" y="8558"/>
                  <a:pt x="16527" y="8558"/>
                </a:cubicBezTo>
                <a:cubicBezTo>
                  <a:pt x="18569" y="8558"/>
                  <a:pt x="20229" y="11027"/>
                  <a:pt x="20229" y="14061"/>
                </a:cubicBezTo>
                <a:cubicBezTo>
                  <a:pt x="20229" y="17095"/>
                  <a:pt x="18569" y="19563"/>
                  <a:pt x="16527" y="19563"/>
                </a:cubicBezTo>
                <a:moveTo>
                  <a:pt x="16836" y="6534"/>
                </a:moveTo>
                <a:cubicBezTo>
                  <a:pt x="15908" y="4370"/>
                  <a:pt x="14304" y="3047"/>
                  <a:pt x="12557" y="3047"/>
                </a:cubicBezTo>
                <a:cubicBezTo>
                  <a:pt x="12325" y="3047"/>
                  <a:pt x="12092" y="3072"/>
                  <a:pt x="11861" y="3119"/>
                </a:cubicBezTo>
                <a:cubicBezTo>
                  <a:pt x="10913" y="1179"/>
                  <a:pt x="9379" y="0"/>
                  <a:pt x="7753" y="0"/>
                </a:cubicBezTo>
                <a:cubicBezTo>
                  <a:pt x="4984" y="0"/>
                  <a:pt x="2726" y="3313"/>
                  <a:pt x="2680" y="7411"/>
                </a:cubicBezTo>
                <a:cubicBezTo>
                  <a:pt x="1038" y="8714"/>
                  <a:pt x="0" y="11253"/>
                  <a:pt x="0" y="14061"/>
                </a:cubicBezTo>
                <a:cubicBezTo>
                  <a:pt x="0" y="18218"/>
                  <a:pt x="2276" y="21600"/>
                  <a:pt x="5073" y="21600"/>
                </a:cubicBezTo>
                <a:lnTo>
                  <a:pt x="16527" y="21600"/>
                </a:lnTo>
                <a:cubicBezTo>
                  <a:pt x="19324" y="21600"/>
                  <a:pt x="21600" y="18218"/>
                  <a:pt x="21600" y="14061"/>
                </a:cubicBezTo>
                <a:cubicBezTo>
                  <a:pt x="21600" y="10057"/>
                  <a:pt x="19490" y="6773"/>
                  <a:pt x="16836" y="653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7" name="Google Shape;277;p31"/>
          <p:cNvSpPr/>
          <p:nvPr/>
        </p:nvSpPr>
        <p:spPr>
          <a:xfrm>
            <a:off x="18679423" y="5912569"/>
            <a:ext cx="499505" cy="517923"/>
          </a:xfrm>
          <a:custGeom>
            <a:rect b="b" l="l" r="r" t="t"/>
            <a:pathLst>
              <a:path extrusionOk="0" h="21600" w="21600">
                <a:moveTo>
                  <a:pt x="10788" y="0"/>
                </a:moveTo>
                <a:cubicBezTo>
                  <a:pt x="10377" y="0"/>
                  <a:pt x="10064" y="327"/>
                  <a:pt x="10064" y="722"/>
                </a:cubicBezTo>
                <a:lnTo>
                  <a:pt x="10064" y="12918"/>
                </a:lnTo>
                <a:lnTo>
                  <a:pt x="6564" y="9566"/>
                </a:lnTo>
                <a:cubicBezTo>
                  <a:pt x="6273" y="9287"/>
                  <a:pt x="5794" y="9287"/>
                  <a:pt x="5503" y="9566"/>
                </a:cubicBezTo>
                <a:cubicBezTo>
                  <a:pt x="5212" y="9845"/>
                  <a:pt x="5212" y="10312"/>
                  <a:pt x="5503" y="10591"/>
                </a:cubicBezTo>
                <a:lnTo>
                  <a:pt x="10281" y="15153"/>
                </a:lnTo>
                <a:cubicBezTo>
                  <a:pt x="10426" y="15292"/>
                  <a:pt x="10597" y="15362"/>
                  <a:pt x="10788" y="15362"/>
                </a:cubicBezTo>
                <a:cubicBezTo>
                  <a:pt x="10978" y="15362"/>
                  <a:pt x="11174" y="15292"/>
                  <a:pt x="11319" y="15153"/>
                </a:cubicBezTo>
                <a:lnTo>
                  <a:pt x="16097" y="10591"/>
                </a:lnTo>
                <a:cubicBezTo>
                  <a:pt x="16388" y="10312"/>
                  <a:pt x="16387" y="9845"/>
                  <a:pt x="16097" y="9566"/>
                </a:cubicBezTo>
                <a:cubicBezTo>
                  <a:pt x="15806" y="9287"/>
                  <a:pt x="15326" y="9287"/>
                  <a:pt x="15035" y="9566"/>
                </a:cubicBezTo>
                <a:lnTo>
                  <a:pt x="11536" y="12918"/>
                </a:lnTo>
                <a:lnTo>
                  <a:pt x="11536" y="722"/>
                </a:lnTo>
                <a:cubicBezTo>
                  <a:pt x="11536" y="327"/>
                  <a:pt x="11199" y="0"/>
                  <a:pt x="10788" y="0"/>
                </a:cubicBezTo>
                <a:close/>
                <a:moveTo>
                  <a:pt x="748" y="13826"/>
                </a:moveTo>
                <a:cubicBezTo>
                  <a:pt x="337" y="13826"/>
                  <a:pt x="0" y="14152"/>
                  <a:pt x="0" y="14547"/>
                </a:cubicBezTo>
                <a:lnTo>
                  <a:pt x="0" y="20902"/>
                </a:lnTo>
                <a:cubicBezTo>
                  <a:pt x="0" y="21296"/>
                  <a:pt x="337" y="21600"/>
                  <a:pt x="748" y="21600"/>
                </a:cubicBezTo>
                <a:lnTo>
                  <a:pt x="20852" y="21600"/>
                </a:lnTo>
                <a:cubicBezTo>
                  <a:pt x="21263" y="21600"/>
                  <a:pt x="21600" y="21296"/>
                  <a:pt x="21600" y="20902"/>
                </a:cubicBezTo>
                <a:lnTo>
                  <a:pt x="21600" y="14547"/>
                </a:lnTo>
                <a:cubicBezTo>
                  <a:pt x="21600" y="14152"/>
                  <a:pt x="21263" y="13826"/>
                  <a:pt x="20852" y="13826"/>
                </a:cubicBezTo>
                <a:lnTo>
                  <a:pt x="14094" y="13826"/>
                </a:lnTo>
                <a:cubicBezTo>
                  <a:pt x="13683" y="13826"/>
                  <a:pt x="13370" y="14152"/>
                  <a:pt x="13370" y="14547"/>
                </a:cubicBezTo>
                <a:lnTo>
                  <a:pt x="13370" y="15874"/>
                </a:lnTo>
                <a:cubicBezTo>
                  <a:pt x="13370" y="16268"/>
                  <a:pt x="13683" y="16596"/>
                  <a:pt x="14094" y="16596"/>
                </a:cubicBezTo>
                <a:cubicBezTo>
                  <a:pt x="14506" y="16596"/>
                  <a:pt x="14842" y="16268"/>
                  <a:pt x="14842" y="15874"/>
                </a:cubicBezTo>
                <a:lnTo>
                  <a:pt x="14842" y="15246"/>
                </a:lnTo>
                <a:lnTo>
                  <a:pt x="20104" y="15246"/>
                </a:lnTo>
                <a:lnTo>
                  <a:pt x="20104" y="20180"/>
                </a:lnTo>
                <a:lnTo>
                  <a:pt x="1496" y="20180"/>
                </a:lnTo>
                <a:lnTo>
                  <a:pt x="1496" y="15246"/>
                </a:lnTo>
                <a:lnTo>
                  <a:pt x="6758" y="15246"/>
                </a:lnTo>
                <a:lnTo>
                  <a:pt x="6758" y="15874"/>
                </a:lnTo>
                <a:cubicBezTo>
                  <a:pt x="6758" y="16268"/>
                  <a:pt x="7070" y="16596"/>
                  <a:pt x="7482" y="16596"/>
                </a:cubicBezTo>
                <a:cubicBezTo>
                  <a:pt x="7893" y="16596"/>
                  <a:pt x="8230" y="16268"/>
                  <a:pt x="8230" y="15874"/>
                </a:cubicBezTo>
                <a:lnTo>
                  <a:pt x="8230" y="14547"/>
                </a:lnTo>
                <a:cubicBezTo>
                  <a:pt x="8230" y="14152"/>
                  <a:pt x="7893" y="13826"/>
                  <a:pt x="7482" y="13826"/>
                </a:cubicBezTo>
                <a:lnTo>
                  <a:pt x="748" y="1382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8" name="Google Shape;278;p31"/>
          <p:cNvSpPr/>
          <p:nvPr/>
        </p:nvSpPr>
        <p:spPr>
          <a:xfrm>
            <a:off x="20035167" y="5987897"/>
            <a:ext cx="499524" cy="361724"/>
          </a:xfrm>
          <a:custGeom>
            <a:rect b="b" l="l" r="r" t="t"/>
            <a:pathLst>
              <a:path extrusionOk="0" h="21600" w="21600">
                <a:moveTo>
                  <a:pt x="748" y="0"/>
                </a:moveTo>
                <a:cubicBezTo>
                  <a:pt x="344" y="0"/>
                  <a:pt x="0" y="444"/>
                  <a:pt x="0" y="1000"/>
                </a:cubicBezTo>
                <a:lnTo>
                  <a:pt x="0" y="20600"/>
                </a:lnTo>
                <a:cubicBezTo>
                  <a:pt x="0" y="21156"/>
                  <a:pt x="344" y="21600"/>
                  <a:pt x="748" y="21600"/>
                </a:cubicBezTo>
                <a:lnTo>
                  <a:pt x="20876" y="21600"/>
                </a:lnTo>
                <a:cubicBezTo>
                  <a:pt x="21280" y="21600"/>
                  <a:pt x="21600" y="21156"/>
                  <a:pt x="21600" y="20600"/>
                </a:cubicBezTo>
                <a:lnTo>
                  <a:pt x="21600" y="1000"/>
                </a:lnTo>
                <a:cubicBezTo>
                  <a:pt x="21600" y="444"/>
                  <a:pt x="21280" y="0"/>
                  <a:pt x="20876" y="0"/>
                </a:cubicBezTo>
                <a:lnTo>
                  <a:pt x="748" y="0"/>
                </a:lnTo>
                <a:close/>
                <a:moveTo>
                  <a:pt x="1545" y="2233"/>
                </a:moveTo>
                <a:lnTo>
                  <a:pt x="19886" y="2233"/>
                </a:lnTo>
                <a:lnTo>
                  <a:pt x="19886" y="19467"/>
                </a:lnTo>
                <a:lnTo>
                  <a:pt x="1545" y="19467"/>
                </a:lnTo>
                <a:lnTo>
                  <a:pt x="1545" y="2233"/>
                </a:lnTo>
                <a:close/>
                <a:moveTo>
                  <a:pt x="3789" y="4533"/>
                </a:moveTo>
                <a:cubicBezTo>
                  <a:pt x="3616" y="4594"/>
                  <a:pt x="3456" y="4760"/>
                  <a:pt x="3355" y="5000"/>
                </a:cubicBezTo>
                <a:cubicBezTo>
                  <a:pt x="3153" y="5480"/>
                  <a:pt x="3269" y="6104"/>
                  <a:pt x="3596" y="6400"/>
                </a:cubicBezTo>
                <a:lnTo>
                  <a:pt x="10281" y="12433"/>
                </a:lnTo>
                <a:cubicBezTo>
                  <a:pt x="10393" y="12535"/>
                  <a:pt x="10516" y="12567"/>
                  <a:pt x="10643" y="12567"/>
                </a:cubicBezTo>
                <a:cubicBezTo>
                  <a:pt x="10770" y="12567"/>
                  <a:pt x="10893" y="12535"/>
                  <a:pt x="11005" y="12433"/>
                </a:cubicBezTo>
                <a:lnTo>
                  <a:pt x="17690" y="6400"/>
                </a:lnTo>
                <a:cubicBezTo>
                  <a:pt x="18018" y="6104"/>
                  <a:pt x="18109" y="5480"/>
                  <a:pt x="17907" y="5000"/>
                </a:cubicBezTo>
                <a:cubicBezTo>
                  <a:pt x="17705" y="4521"/>
                  <a:pt x="17294" y="4371"/>
                  <a:pt x="16966" y="4667"/>
                </a:cubicBezTo>
                <a:lnTo>
                  <a:pt x="10643" y="10367"/>
                </a:lnTo>
                <a:lnTo>
                  <a:pt x="4320" y="4667"/>
                </a:lnTo>
                <a:cubicBezTo>
                  <a:pt x="4156" y="4519"/>
                  <a:pt x="3962" y="4473"/>
                  <a:pt x="3789" y="453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79" name="Google Shape;279;p31"/>
          <p:cNvSpPr/>
          <p:nvPr/>
        </p:nvSpPr>
        <p:spPr>
          <a:xfrm>
            <a:off x="3839957" y="7299142"/>
            <a:ext cx="480655" cy="461622"/>
          </a:xfrm>
          <a:custGeom>
            <a:rect b="b" l="l" r="r" t="t"/>
            <a:pathLst>
              <a:path extrusionOk="0" h="21550" w="21495">
                <a:moveTo>
                  <a:pt x="2411" y="8983"/>
                </a:moveTo>
                <a:lnTo>
                  <a:pt x="6292" y="12955"/>
                </a:lnTo>
                <a:cubicBezTo>
                  <a:pt x="6472" y="13140"/>
                  <a:pt x="6554" y="13406"/>
                  <a:pt x="6512" y="13667"/>
                </a:cubicBezTo>
                <a:lnTo>
                  <a:pt x="5596" y="19276"/>
                </a:lnTo>
                <a:lnTo>
                  <a:pt x="10391" y="16628"/>
                </a:lnTo>
                <a:cubicBezTo>
                  <a:pt x="10615" y="16505"/>
                  <a:pt x="10881" y="16505"/>
                  <a:pt x="11105" y="16628"/>
                </a:cubicBezTo>
                <a:lnTo>
                  <a:pt x="15900" y="19276"/>
                </a:lnTo>
                <a:lnTo>
                  <a:pt x="14984" y="13667"/>
                </a:lnTo>
                <a:cubicBezTo>
                  <a:pt x="14941" y="13405"/>
                  <a:pt x="15024" y="13140"/>
                  <a:pt x="15204" y="12955"/>
                </a:cubicBezTo>
                <a:lnTo>
                  <a:pt x="19084" y="8983"/>
                </a:lnTo>
                <a:lnTo>
                  <a:pt x="13723" y="8165"/>
                </a:lnTo>
                <a:cubicBezTo>
                  <a:pt x="13474" y="8126"/>
                  <a:pt x="13258" y="7961"/>
                  <a:pt x="13146" y="7724"/>
                </a:cubicBezTo>
                <a:lnTo>
                  <a:pt x="10748" y="2622"/>
                </a:lnTo>
                <a:lnTo>
                  <a:pt x="8350" y="7724"/>
                </a:lnTo>
                <a:cubicBezTo>
                  <a:pt x="8238" y="7961"/>
                  <a:pt x="8022" y="8126"/>
                  <a:pt x="7773" y="8165"/>
                </a:cubicBezTo>
                <a:lnTo>
                  <a:pt x="2411" y="8983"/>
                </a:lnTo>
                <a:close/>
                <a:moveTo>
                  <a:pt x="16917" y="21550"/>
                </a:moveTo>
                <a:cubicBezTo>
                  <a:pt x="16795" y="21550"/>
                  <a:pt x="16673" y="21520"/>
                  <a:pt x="16561" y="21458"/>
                </a:cubicBezTo>
                <a:lnTo>
                  <a:pt x="10748" y="18248"/>
                </a:lnTo>
                <a:lnTo>
                  <a:pt x="4935" y="21458"/>
                </a:lnTo>
                <a:cubicBezTo>
                  <a:pt x="4677" y="21600"/>
                  <a:pt x="4364" y="21576"/>
                  <a:pt x="4129" y="21396"/>
                </a:cubicBezTo>
                <a:cubicBezTo>
                  <a:pt x="3893" y="21216"/>
                  <a:pt x="3775" y="20912"/>
                  <a:pt x="3824" y="20610"/>
                </a:cubicBezTo>
                <a:lnTo>
                  <a:pt x="4934" y="13812"/>
                </a:lnTo>
                <a:lnTo>
                  <a:pt x="232" y="8997"/>
                </a:lnTo>
                <a:cubicBezTo>
                  <a:pt x="23" y="8783"/>
                  <a:pt x="-52" y="8464"/>
                  <a:pt x="38" y="8173"/>
                </a:cubicBezTo>
                <a:cubicBezTo>
                  <a:pt x="128" y="7881"/>
                  <a:pt x="367" y="7670"/>
                  <a:pt x="656" y="7625"/>
                </a:cubicBezTo>
                <a:lnTo>
                  <a:pt x="7155" y="6634"/>
                </a:lnTo>
                <a:lnTo>
                  <a:pt x="10062" y="448"/>
                </a:lnTo>
                <a:cubicBezTo>
                  <a:pt x="10190" y="174"/>
                  <a:pt x="10457" y="0"/>
                  <a:pt x="10748" y="0"/>
                </a:cubicBezTo>
                <a:cubicBezTo>
                  <a:pt x="11039" y="0"/>
                  <a:pt x="11306" y="174"/>
                  <a:pt x="11434" y="448"/>
                </a:cubicBezTo>
                <a:lnTo>
                  <a:pt x="14341" y="6634"/>
                </a:lnTo>
                <a:lnTo>
                  <a:pt x="20840" y="7625"/>
                </a:lnTo>
                <a:cubicBezTo>
                  <a:pt x="21129" y="7670"/>
                  <a:pt x="21368" y="7881"/>
                  <a:pt x="21458" y="8173"/>
                </a:cubicBezTo>
                <a:cubicBezTo>
                  <a:pt x="21548" y="8464"/>
                  <a:pt x="21473" y="8783"/>
                  <a:pt x="21264" y="8997"/>
                </a:cubicBezTo>
                <a:lnTo>
                  <a:pt x="16562" y="13812"/>
                </a:lnTo>
                <a:lnTo>
                  <a:pt x="17672" y="20610"/>
                </a:lnTo>
                <a:cubicBezTo>
                  <a:pt x="17721" y="20912"/>
                  <a:pt x="17603" y="21216"/>
                  <a:pt x="17367" y="21396"/>
                </a:cubicBezTo>
                <a:cubicBezTo>
                  <a:pt x="17234" y="21498"/>
                  <a:pt x="17076" y="21550"/>
                  <a:pt x="16917" y="2155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0" name="Google Shape;280;p31"/>
          <p:cNvSpPr/>
          <p:nvPr/>
        </p:nvSpPr>
        <p:spPr>
          <a:xfrm>
            <a:off x="5256097" y="7284070"/>
            <a:ext cx="346759" cy="500202"/>
          </a:xfrm>
          <a:custGeom>
            <a:rect b="b" l="l" r="r" t="t"/>
            <a:pathLst>
              <a:path extrusionOk="0" h="21600" w="21552">
                <a:moveTo>
                  <a:pt x="2141" y="10112"/>
                </a:moveTo>
                <a:lnTo>
                  <a:pt x="2141" y="2211"/>
                </a:lnTo>
                <a:lnTo>
                  <a:pt x="18616" y="2211"/>
                </a:lnTo>
                <a:lnTo>
                  <a:pt x="15607" y="5786"/>
                </a:lnTo>
                <a:cubicBezTo>
                  <a:pt x="15412" y="6017"/>
                  <a:pt x="15412" y="6305"/>
                  <a:pt x="15607" y="6536"/>
                </a:cubicBezTo>
                <a:lnTo>
                  <a:pt x="18616" y="10111"/>
                </a:lnTo>
                <a:lnTo>
                  <a:pt x="2141" y="10112"/>
                </a:lnTo>
                <a:close/>
                <a:moveTo>
                  <a:pt x="21375" y="10445"/>
                </a:moveTo>
                <a:lnTo>
                  <a:pt x="17771" y="6161"/>
                </a:lnTo>
                <a:lnTo>
                  <a:pt x="21405" y="1843"/>
                </a:lnTo>
                <a:cubicBezTo>
                  <a:pt x="21598" y="1613"/>
                  <a:pt x="21600" y="1328"/>
                  <a:pt x="21409" y="1097"/>
                </a:cubicBezTo>
                <a:cubicBezTo>
                  <a:pt x="21218" y="866"/>
                  <a:pt x="20864" y="723"/>
                  <a:pt x="20481" y="723"/>
                </a:cubicBezTo>
                <a:lnTo>
                  <a:pt x="2139" y="723"/>
                </a:lnTo>
                <a:cubicBezTo>
                  <a:pt x="2124" y="322"/>
                  <a:pt x="1652" y="0"/>
                  <a:pt x="1070" y="0"/>
                </a:cubicBezTo>
                <a:cubicBezTo>
                  <a:pt x="479" y="0"/>
                  <a:pt x="0" y="333"/>
                  <a:pt x="0" y="744"/>
                </a:cubicBezTo>
                <a:lnTo>
                  <a:pt x="0" y="20856"/>
                </a:lnTo>
                <a:cubicBezTo>
                  <a:pt x="0" y="21268"/>
                  <a:pt x="479" y="21600"/>
                  <a:pt x="1070" y="21600"/>
                </a:cubicBezTo>
                <a:cubicBezTo>
                  <a:pt x="1661" y="21600"/>
                  <a:pt x="2141" y="21268"/>
                  <a:pt x="2141" y="20856"/>
                </a:cubicBezTo>
                <a:lnTo>
                  <a:pt x="2141" y="11599"/>
                </a:lnTo>
                <a:lnTo>
                  <a:pt x="20481" y="11599"/>
                </a:lnTo>
                <a:lnTo>
                  <a:pt x="20483" y="11599"/>
                </a:lnTo>
                <a:cubicBezTo>
                  <a:pt x="21074" y="11599"/>
                  <a:pt x="21552" y="11267"/>
                  <a:pt x="21552" y="10856"/>
                </a:cubicBezTo>
                <a:cubicBezTo>
                  <a:pt x="21552" y="10704"/>
                  <a:pt x="21487" y="10563"/>
                  <a:pt x="21375" y="1044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1" name="Google Shape;281;p31"/>
          <p:cNvSpPr/>
          <p:nvPr/>
        </p:nvSpPr>
        <p:spPr>
          <a:xfrm>
            <a:off x="6596909" y="7284070"/>
            <a:ext cx="384327" cy="482299"/>
          </a:xfrm>
          <a:custGeom>
            <a:rect b="b" l="l" r="r" t="t"/>
            <a:pathLst>
              <a:path extrusionOk="0" h="21600" w="21504">
                <a:moveTo>
                  <a:pt x="2316" y="20107"/>
                </a:moveTo>
                <a:lnTo>
                  <a:pt x="6284" y="12336"/>
                </a:lnTo>
                <a:lnTo>
                  <a:pt x="15218" y="12336"/>
                </a:lnTo>
                <a:lnTo>
                  <a:pt x="19188" y="20107"/>
                </a:lnTo>
                <a:lnTo>
                  <a:pt x="2316" y="20107"/>
                </a:lnTo>
                <a:close/>
                <a:moveTo>
                  <a:pt x="8208" y="8569"/>
                </a:moveTo>
                <a:cubicBezTo>
                  <a:pt x="8254" y="8479"/>
                  <a:pt x="8277" y="8384"/>
                  <a:pt x="8277" y="8286"/>
                </a:cubicBezTo>
                <a:lnTo>
                  <a:pt x="8277" y="1493"/>
                </a:lnTo>
                <a:lnTo>
                  <a:pt x="13226" y="1493"/>
                </a:lnTo>
                <a:lnTo>
                  <a:pt x="13226" y="8286"/>
                </a:lnTo>
                <a:cubicBezTo>
                  <a:pt x="13226" y="8384"/>
                  <a:pt x="13249" y="8479"/>
                  <a:pt x="13296" y="8569"/>
                </a:cubicBezTo>
                <a:lnTo>
                  <a:pt x="14457" y="10844"/>
                </a:lnTo>
                <a:lnTo>
                  <a:pt x="7046" y="10844"/>
                </a:lnTo>
                <a:lnTo>
                  <a:pt x="8208" y="8569"/>
                </a:lnTo>
                <a:close/>
                <a:moveTo>
                  <a:pt x="21434" y="20571"/>
                </a:moveTo>
                <a:lnTo>
                  <a:pt x="15086" y="8139"/>
                </a:lnTo>
                <a:lnTo>
                  <a:pt x="15086" y="747"/>
                </a:lnTo>
                <a:cubicBezTo>
                  <a:pt x="15086" y="334"/>
                  <a:pt x="14670" y="0"/>
                  <a:pt x="14157" y="0"/>
                </a:cubicBezTo>
                <a:lnTo>
                  <a:pt x="7347" y="0"/>
                </a:lnTo>
                <a:cubicBezTo>
                  <a:pt x="6834" y="0"/>
                  <a:pt x="6417" y="334"/>
                  <a:pt x="6417" y="747"/>
                </a:cubicBezTo>
                <a:lnTo>
                  <a:pt x="6417" y="8139"/>
                </a:lnTo>
                <a:lnTo>
                  <a:pt x="69" y="20571"/>
                </a:lnTo>
                <a:cubicBezTo>
                  <a:pt x="-48" y="20801"/>
                  <a:pt x="-16" y="21062"/>
                  <a:pt x="158" y="21270"/>
                </a:cubicBezTo>
                <a:cubicBezTo>
                  <a:pt x="330" y="21476"/>
                  <a:pt x="620" y="21600"/>
                  <a:pt x="930" y="21600"/>
                </a:cubicBezTo>
                <a:lnTo>
                  <a:pt x="20574" y="21600"/>
                </a:lnTo>
                <a:cubicBezTo>
                  <a:pt x="20884" y="21600"/>
                  <a:pt x="21174" y="21476"/>
                  <a:pt x="21347" y="21270"/>
                </a:cubicBezTo>
                <a:cubicBezTo>
                  <a:pt x="21519" y="21062"/>
                  <a:pt x="21552" y="20801"/>
                  <a:pt x="21434" y="2057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2" name="Google Shape;282;p31"/>
          <p:cNvSpPr/>
          <p:nvPr/>
        </p:nvSpPr>
        <p:spPr>
          <a:xfrm>
            <a:off x="7847330" y="7299142"/>
            <a:ext cx="557417" cy="442615"/>
          </a:xfrm>
          <a:custGeom>
            <a:rect b="b" l="l" r="r" t="t"/>
            <a:pathLst>
              <a:path extrusionOk="0" h="21600" w="21584">
                <a:moveTo>
                  <a:pt x="19255" y="18050"/>
                </a:moveTo>
                <a:cubicBezTo>
                  <a:pt x="19194" y="18522"/>
                  <a:pt x="18921" y="19960"/>
                  <a:pt x="17822" y="19960"/>
                </a:cubicBezTo>
                <a:lnTo>
                  <a:pt x="3762" y="19960"/>
                </a:lnTo>
                <a:cubicBezTo>
                  <a:pt x="2824" y="19960"/>
                  <a:pt x="2409" y="18988"/>
                  <a:pt x="2332" y="18076"/>
                </a:cubicBezTo>
                <a:lnTo>
                  <a:pt x="1297" y="3412"/>
                </a:lnTo>
                <a:cubicBezTo>
                  <a:pt x="1238" y="2432"/>
                  <a:pt x="1946" y="1640"/>
                  <a:pt x="2724" y="1640"/>
                </a:cubicBezTo>
                <a:lnTo>
                  <a:pt x="9624" y="1640"/>
                </a:lnTo>
                <a:lnTo>
                  <a:pt x="9624" y="2887"/>
                </a:lnTo>
                <a:cubicBezTo>
                  <a:pt x="9624" y="4785"/>
                  <a:pt x="10847" y="6331"/>
                  <a:pt x="12349" y="6331"/>
                </a:cubicBezTo>
                <a:lnTo>
                  <a:pt x="20216" y="6331"/>
                </a:lnTo>
                <a:lnTo>
                  <a:pt x="19255" y="18050"/>
                </a:lnTo>
                <a:close/>
                <a:moveTo>
                  <a:pt x="19502" y="4691"/>
                </a:moveTo>
                <a:lnTo>
                  <a:pt x="12349" y="4691"/>
                </a:lnTo>
                <a:cubicBezTo>
                  <a:pt x="11665" y="4691"/>
                  <a:pt x="11093" y="4080"/>
                  <a:pt x="10954" y="3268"/>
                </a:cubicBezTo>
                <a:lnTo>
                  <a:pt x="18107" y="3268"/>
                </a:lnTo>
                <a:cubicBezTo>
                  <a:pt x="18790" y="3268"/>
                  <a:pt x="19363" y="3878"/>
                  <a:pt x="19502" y="4691"/>
                </a:cubicBezTo>
                <a:moveTo>
                  <a:pt x="21418" y="4962"/>
                </a:moveTo>
                <a:cubicBezTo>
                  <a:pt x="21295" y="4789"/>
                  <a:pt x="21119" y="4691"/>
                  <a:pt x="20936" y="4691"/>
                </a:cubicBezTo>
                <a:lnTo>
                  <a:pt x="20814" y="4691"/>
                </a:lnTo>
                <a:cubicBezTo>
                  <a:pt x="20664" y="2969"/>
                  <a:pt x="19507" y="1628"/>
                  <a:pt x="18107" y="1628"/>
                </a:cubicBezTo>
                <a:lnTo>
                  <a:pt x="10922" y="1628"/>
                </a:lnTo>
                <a:lnTo>
                  <a:pt x="10922" y="820"/>
                </a:lnTo>
                <a:cubicBezTo>
                  <a:pt x="10922" y="368"/>
                  <a:pt x="10631" y="0"/>
                  <a:pt x="10273" y="0"/>
                </a:cubicBezTo>
                <a:lnTo>
                  <a:pt x="2724" y="0"/>
                </a:lnTo>
                <a:cubicBezTo>
                  <a:pt x="1221" y="0"/>
                  <a:pt x="0" y="1546"/>
                  <a:pt x="0" y="3445"/>
                </a:cubicBezTo>
                <a:cubicBezTo>
                  <a:pt x="0" y="3469"/>
                  <a:pt x="1" y="3494"/>
                  <a:pt x="2" y="3517"/>
                </a:cubicBezTo>
                <a:lnTo>
                  <a:pt x="1040" y="18228"/>
                </a:lnTo>
                <a:lnTo>
                  <a:pt x="1041" y="18241"/>
                </a:lnTo>
                <a:cubicBezTo>
                  <a:pt x="1207" y="20250"/>
                  <a:pt x="2301" y="21600"/>
                  <a:pt x="3762" y="21600"/>
                </a:cubicBezTo>
                <a:lnTo>
                  <a:pt x="17822" y="21600"/>
                </a:lnTo>
                <a:cubicBezTo>
                  <a:pt x="19228" y="21600"/>
                  <a:pt x="20294" y="20297"/>
                  <a:pt x="20539" y="18279"/>
                </a:cubicBezTo>
                <a:cubicBezTo>
                  <a:pt x="20541" y="18266"/>
                  <a:pt x="20542" y="18253"/>
                  <a:pt x="20543" y="18240"/>
                </a:cubicBezTo>
                <a:lnTo>
                  <a:pt x="21581" y="5595"/>
                </a:lnTo>
                <a:cubicBezTo>
                  <a:pt x="21600" y="5364"/>
                  <a:pt x="21540" y="5134"/>
                  <a:pt x="21418" y="496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3" name="Google Shape;283;p31"/>
          <p:cNvSpPr/>
          <p:nvPr/>
        </p:nvSpPr>
        <p:spPr>
          <a:xfrm>
            <a:off x="9293764" y="7283834"/>
            <a:ext cx="365002" cy="479972"/>
          </a:xfrm>
          <a:custGeom>
            <a:rect b="b" l="l" r="r" t="t"/>
            <a:pathLst>
              <a:path extrusionOk="0" h="21600" w="21600">
                <a:moveTo>
                  <a:pt x="7068" y="0"/>
                </a:moveTo>
                <a:cubicBezTo>
                  <a:pt x="6500" y="0"/>
                  <a:pt x="6011" y="350"/>
                  <a:pt x="6011" y="779"/>
                </a:cubicBezTo>
                <a:lnTo>
                  <a:pt x="6011" y="2386"/>
                </a:lnTo>
                <a:lnTo>
                  <a:pt x="1024" y="2386"/>
                </a:lnTo>
                <a:cubicBezTo>
                  <a:pt x="457" y="2386"/>
                  <a:pt x="0" y="2737"/>
                  <a:pt x="0" y="3165"/>
                </a:cubicBezTo>
                <a:cubicBezTo>
                  <a:pt x="0" y="3593"/>
                  <a:pt x="457" y="3943"/>
                  <a:pt x="1024" y="3943"/>
                </a:cubicBezTo>
                <a:lnTo>
                  <a:pt x="1949" y="3943"/>
                </a:lnTo>
                <a:lnTo>
                  <a:pt x="1949" y="20821"/>
                </a:lnTo>
                <a:cubicBezTo>
                  <a:pt x="1949" y="21249"/>
                  <a:pt x="2405" y="21600"/>
                  <a:pt x="2972" y="21600"/>
                </a:cubicBezTo>
                <a:lnTo>
                  <a:pt x="18628" y="21600"/>
                </a:lnTo>
                <a:cubicBezTo>
                  <a:pt x="19194" y="21600"/>
                  <a:pt x="19651" y="21249"/>
                  <a:pt x="19651" y="20821"/>
                </a:cubicBezTo>
                <a:lnTo>
                  <a:pt x="19651" y="3943"/>
                </a:lnTo>
                <a:lnTo>
                  <a:pt x="20576" y="3943"/>
                </a:lnTo>
                <a:cubicBezTo>
                  <a:pt x="21143" y="3943"/>
                  <a:pt x="21600" y="3593"/>
                  <a:pt x="21600" y="3165"/>
                </a:cubicBezTo>
                <a:cubicBezTo>
                  <a:pt x="21600" y="2737"/>
                  <a:pt x="21143" y="2386"/>
                  <a:pt x="20576" y="2386"/>
                </a:cubicBezTo>
                <a:lnTo>
                  <a:pt x="15556" y="2386"/>
                </a:lnTo>
                <a:lnTo>
                  <a:pt x="15556" y="779"/>
                </a:lnTo>
                <a:cubicBezTo>
                  <a:pt x="15556" y="350"/>
                  <a:pt x="15099" y="0"/>
                  <a:pt x="14532" y="0"/>
                </a:cubicBezTo>
                <a:lnTo>
                  <a:pt x="7068" y="0"/>
                </a:lnTo>
                <a:close/>
                <a:moveTo>
                  <a:pt x="3996" y="3943"/>
                </a:moveTo>
                <a:lnTo>
                  <a:pt x="7068" y="3943"/>
                </a:lnTo>
                <a:lnTo>
                  <a:pt x="14532" y="3943"/>
                </a:lnTo>
                <a:lnTo>
                  <a:pt x="17571" y="3943"/>
                </a:lnTo>
                <a:lnTo>
                  <a:pt x="17571" y="20043"/>
                </a:lnTo>
                <a:lnTo>
                  <a:pt x="3996" y="20043"/>
                </a:lnTo>
                <a:lnTo>
                  <a:pt x="3996" y="3943"/>
                </a:lnTo>
                <a:close/>
                <a:moveTo>
                  <a:pt x="10800" y="6103"/>
                </a:moveTo>
                <a:cubicBezTo>
                  <a:pt x="10233" y="6103"/>
                  <a:pt x="9776" y="6453"/>
                  <a:pt x="9776" y="6882"/>
                </a:cubicBezTo>
                <a:lnTo>
                  <a:pt x="9776" y="17380"/>
                </a:lnTo>
                <a:cubicBezTo>
                  <a:pt x="9776" y="17808"/>
                  <a:pt x="10233" y="18159"/>
                  <a:pt x="10800" y="18159"/>
                </a:cubicBezTo>
                <a:cubicBezTo>
                  <a:pt x="11367" y="18159"/>
                  <a:pt x="11824" y="17808"/>
                  <a:pt x="11824" y="17380"/>
                </a:cubicBezTo>
                <a:lnTo>
                  <a:pt x="11824" y="6882"/>
                </a:lnTo>
                <a:cubicBezTo>
                  <a:pt x="11824" y="6453"/>
                  <a:pt x="11367" y="6103"/>
                  <a:pt x="10800" y="610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4" name="Google Shape;284;p31"/>
          <p:cNvSpPr/>
          <p:nvPr/>
        </p:nvSpPr>
        <p:spPr>
          <a:xfrm>
            <a:off x="10634412" y="7284070"/>
            <a:ext cx="384998" cy="500877"/>
          </a:xfrm>
          <a:custGeom>
            <a:rect b="b" l="l" r="r" t="t"/>
            <a:pathLst>
              <a:path extrusionOk="0" h="21600" w="21600">
                <a:moveTo>
                  <a:pt x="19722" y="20130"/>
                </a:moveTo>
                <a:lnTo>
                  <a:pt x="11740" y="20130"/>
                </a:lnTo>
                <a:lnTo>
                  <a:pt x="11740" y="6760"/>
                </a:lnTo>
                <a:lnTo>
                  <a:pt x="14132" y="6760"/>
                </a:lnTo>
                <a:lnTo>
                  <a:pt x="19722" y="6760"/>
                </a:lnTo>
                <a:lnTo>
                  <a:pt x="19722" y="20130"/>
                </a:lnTo>
                <a:close/>
                <a:moveTo>
                  <a:pt x="1879" y="6760"/>
                </a:moveTo>
                <a:lnTo>
                  <a:pt x="7469" y="6760"/>
                </a:lnTo>
                <a:lnTo>
                  <a:pt x="9861" y="6760"/>
                </a:lnTo>
                <a:lnTo>
                  <a:pt x="9861" y="20130"/>
                </a:lnTo>
                <a:lnTo>
                  <a:pt x="1879" y="20130"/>
                </a:lnTo>
                <a:lnTo>
                  <a:pt x="1879" y="6760"/>
                </a:lnTo>
                <a:close/>
                <a:moveTo>
                  <a:pt x="3397" y="2373"/>
                </a:moveTo>
                <a:cubicBezTo>
                  <a:pt x="3836" y="1808"/>
                  <a:pt x="4606" y="1469"/>
                  <a:pt x="5454" y="1469"/>
                </a:cubicBezTo>
                <a:cubicBezTo>
                  <a:pt x="5893" y="1469"/>
                  <a:pt x="6324" y="1565"/>
                  <a:pt x="6701" y="1744"/>
                </a:cubicBezTo>
                <a:cubicBezTo>
                  <a:pt x="7325" y="2041"/>
                  <a:pt x="8249" y="3291"/>
                  <a:pt x="9024" y="4557"/>
                </a:cubicBezTo>
                <a:cubicBezTo>
                  <a:pt x="8175" y="4341"/>
                  <a:pt x="7574" y="3988"/>
                  <a:pt x="7291" y="3637"/>
                </a:cubicBezTo>
                <a:cubicBezTo>
                  <a:pt x="7013" y="3295"/>
                  <a:pt x="6433" y="3192"/>
                  <a:pt x="5995" y="3409"/>
                </a:cubicBezTo>
                <a:cubicBezTo>
                  <a:pt x="5557" y="3626"/>
                  <a:pt x="5426" y="4079"/>
                  <a:pt x="5703" y="4422"/>
                </a:cubicBezTo>
                <a:cubicBezTo>
                  <a:pt x="5963" y="4745"/>
                  <a:pt x="6320" y="5033"/>
                  <a:pt x="6750" y="5281"/>
                </a:cubicBezTo>
                <a:cubicBezTo>
                  <a:pt x="4936" y="5237"/>
                  <a:pt x="4348" y="5028"/>
                  <a:pt x="4201" y="4958"/>
                </a:cubicBezTo>
                <a:cubicBezTo>
                  <a:pt x="3652" y="4697"/>
                  <a:pt x="3267" y="4285"/>
                  <a:pt x="3115" y="3796"/>
                </a:cubicBezTo>
                <a:cubicBezTo>
                  <a:pt x="2963" y="3308"/>
                  <a:pt x="3064" y="2803"/>
                  <a:pt x="3397" y="2373"/>
                </a:cubicBezTo>
                <a:moveTo>
                  <a:pt x="14900" y="1744"/>
                </a:moveTo>
                <a:cubicBezTo>
                  <a:pt x="15277" y="1565"/>
                  <a:pt x="15708" y="1469"/>
                  <a:pt x="16146" y="1469"/>
                </a:cubicBezTo>
                <a:cubicBezTo>
                  <a:pt x="16994" y="1469"/>
                  <a:pt x="17764" y="1808"/>
                  <a:pt x="18204" y="2374"/>
                </a:cubicBezTo>
                <a:cubicBezTo>
                  <a:pt x="18537" y="2803"/>
                  <a:pt x="18638" y="3308"/>
                  <a:pt x="18485" y="3796"/>
                </a:cubicBezTo>
                <a:cubicBezTo>
                  <a:pt x="18334" y="4285"/>
                  <a:pt x="17948" y="4697"/>
                  <a:pt x="17399" y="4958"/>
                </a:cubicBezTo>
                <a:cubicBezTo>
                  <a:pt x="17254" y="5028"/>
                  <a:pt x="16665" y="5237"/>
                  <a:pt x="14851" y="5281"/>
                </a:cubicBezTo>
                <a:cubicBezTo>
                  <a:pt x="15281" y="5033"/>
                  <a:pt x="15638" y="4745"/>
                  <a:pt x="15898" y="4422"/>
                </a:cubicBezTo>
                <a:cubicBezTo>
                  <a:pt x="16175" y="4079"/>
                  <a:pt x="16046" y="3626"/>
                  <a:pt x="15606" y="3409"/>
                </a:cubicBezTo>
                <a:cubicBezTo>
                  <a:pt x="15168" y="3192"/>
                  <a:pt x="14588" y="3295"/>
                  <a:pt x="14310" y="3637"/>
                </a:cubicBezTo>
                <a:cubicBezTo>
                  <a:pt x="14026" y="3988"/>
                  <a:pt x="13426" y="4341"/>
                  <a:pt x="12576" y="4557"/>
                </a:cubicBezTo>
                <a:cubicBezTo>
                  <a:pt x="13349" y="3292"/>
                  <a:pt x="14275" y="2042"/>
                  <a:pt x="14900" y="1744"/>
                </a:cubicBezTo>
                <a:moveTo>
                  <a:pt x="20661" y="5290"/>
                </a:moveTo>
                <a:lnTo>
                  <a:pt x="19644" y="5290"/>
                </a:lnTo>
                <a:cubicBezTo>
                  <a:pt x="19953" y="4949"/>
                  <a:pt x="20181" y="4562"/>
                  <a:pt x="20310" y="4144"/>
                </a:cubicBezTo>
                <a:cubicBezTo>
                  <a:pt x="20582" y="3275"/>
                  <a:pt x="20403" y="2374"/>
                  <a:pt x="19808" y="1610"/>
                </a:cubicBezTo>
                <a:cubicBezTo>
                  <a:pt x="19024" y="602"/>
                  <a:pt x="17655" y="0"/>
                  <a:pt x="16146" y="0"/>
                </a:cubicBezTo>
                <a:cubicBezTo>
                  <a:pt x="15364" y="0"/>
                  <a:pt x="14596" y="169"/>
                  <a:pt x="13924" y="488"/>
                </a:cubicBezTo>
                <a:cubicBezTo>
                  <a:pt x="12785" y="1030"/>
                  <a:pt x="11595" y="2728"/>
                  <a:pt x="10801" y="4050"/>
                </a:cubicBezTo>
                <a:cubicBezTo>
                  <a:pt x="10006" y="2728"/>
                  <a:pt x="8816" y="1030"/>
                  <a:pt x="7677" y="488"/>
                </a:cubicBezTo>
                <a:cubicBezTo>
                  <a:pt x="7005" y="169"/>
                  <a:pt x="6237" y="0"/>
                  <a:pt x="5454" y="0"/>
                </a:cubicBezTo>
                <a:cubicBezTo>
                  <a:pt x="3946" y="0"/>
                  <a:pt x="2576" y="602"/>
                  <a:pt x="1793" y="1610"/>
                </a:cubicBezTo>
                <a:cubicBezTo>
                  <a:pt x="1198" y="2374"/>
                  <a:pt x="1019" y="3275"/>
                  <a:pt x="1291" y="4144"/>
                </a:cubicBezTo>
                <a:cubicBezTo>
                  <a:pt x="1421" y="4562"/>
                  <a:pt x="1648" y="4949"/>
                  <a:pt x="1957" y="5290"/>
                </a:cubicBezTo>
                <a:lnTo>
                  <a:pt x="940" y="5290"/>
                </a:lnTo>
                <a:cubicBezTo>
                  <a:pt x="421" y="5290"/>
                  <a:pt x="0" y="5619"/>
                  <a:pt x="0" y="6025"/>
                </a:cubicBezTo>
                <a:lnTo>
                  <a:pt x="0" y="20865"/>
                </a:lnTo>
                <a:cubicBezTo>
                  <a:pt x="0" y="21271"/>
                  <a:pt x="421" y="21600"/>
                  <a:pt x="940" y="21600"/>
                </a:cubicBezTo>
                <a:lnTo>
                  <a:pt x="20661" y="21600"/>
                </a:lnTo>
                <a:cubicBezTo>
                  <a:pt x="21180" y="21600"/>
                  <a:pt x="21600" y="21271"/>
                  <a:pt x="21600" y="20865"/>
                </a:cubicBezTo>
                <a:lnTo>
                  <a:pt x="21600" y="6025"/>
                </a:lnTo>
                <a:cubicBezTo>
                  <a:pt x="21600" y="5619"/>
                  <a:pt x="21180" y="5290"/>
                  <a:pt x="20661" y="529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5" name="Google Shape;285;p31"/>
          <p:cNvSpPr/>
          <p:nvPr/>
        </p:nvSpPr>
        <p:spPr>
          <a:xfrm>
            <a:off x="11914964" y="7268998"/>
            <a:ext cx="538572" cy="538824"/>
          </a:xfrm>
          <a:custGeom>
            <a:rect b="b" l="l" r="r" t="t"/>
            <a:pathLst>
              <a:path extrusionOk="0" h="21600" w="21600">
                <a:moveTo>
                  <a:pt x="12817" y="20015"/>
                </a:moveTo>
                <a:cubicBezTo>
                  <a:pt x="13316" y="19477"/>
                  <a:pt x="13765" y="18731"/>
                  <a:pt x="14141" y="17794"/>
                </a:cubicBezTo>
                <a:cubicBezTo>
                  <a:pt x="14831" y="16078"/>
                  <a:pt x="15237" y="13859"/>
                  <a:pt x="15302" y="11484"/>
                </a:cubicBezTo>
                <a:lnTo>
                  <a:pt x="20209" y="11484"/>
                </a:lnTo>
                <a:cubicBezTo>
                  <a:pt x="19906" y="15687"/>
                  <a:pt x="16836" y="19136"/>
                  <a:pt x="12817" y="20015"/>
                </a:cubicBezTo>
                <a:moveTo>
                  <a:pt x="1392" y="11484"/>
                </a:moveTo>
                <a:lnTo>
                  <a:pt x="6298" y="11484"/>
                </a:lnTo>
                <a:cubicBezTo>
                  <a:pt x="6363" y="13859"/>
                  <a:pt x="6770" y="16078"/>
                  <a:pt x="7459" y="17794"/>
                </a:cubicBezTo>
                <a:cubicBezTo>
                  <a:pt x="7836" y="18731"/>
                  <a:pt x="8284" y="19477"/>
                  <a:pt x="8783" y="20015"/>
                </a:cubicBezTo>
                <a:cubicBezTo>
                  <a:pt x="4764" y="19136"/>
                  <a:pt x="1694" y="15687"/>
                  <a:pt x="1392" y="11484"/>
                </a:cubicBezTo>
                <a:moveTo>
                  <a:pt x="8783" y="1585"/>
                </a:moveTo>
                <a:cubicBezTo>
                  <a:pt x="8284" y="2123"/>
                  <a:pt x="7836" y="2869"/>
                  <a:pt x="7459" y="3806"/>
                </a:cubicBezTo>
                <a:cubicBezTo>
                  <a:pt x="6770" y="5522"/>
                  <a:pt x="6363" y="7741"/>
                  <a:pt x="6298" y="10116"/>
                </a:cubicBezTo>
                <a:lnTo>
                  <a:pt x="1392" y="10116"/>
                </a:lnTo>
                <a:cubicBezTo>
                  <a:pt x="1694" y="5913"/>
                  <a:pt x="4764" y="2464"/>
                  <a:pt x="8783" y="1585"/>
                </a:cubicBezTo>
                <a:moveTo>
                  <a:pt x="7666" y="10116"/>
                </a:moveTo>
                <a:cubicBezTo>
                  <a:pt x="7729" y="7915"/>
                  <a:pt x="8101" y="5876"/>
                  <a:pt x="8728" y="4315"/>
                </a:cubicBezTo>
                <a:cubicBezTo>
                  <a:pt x="9322" y="2836"/>
                  <a:pt x="10097" y="1953"/>
                  <a:pt x="10800" y="1953"/>
                </a:cubicBezTo>
                <a:cubicBezTo>
                  <a:pt x="11503" y="1953"/>
                  <a:pt x="12278" y="2836"/>
                  <a:pt x="12872" y="4315"/>
                </a:cubicBezTo>
                <a:cubicBezTo>
                  <a:pt x="13500" y="5876"/>
                  <a:pt x="13871" y="7915"/>
                  <a:pt x="13934" y="10116"/>
                </a:cubicBezTo>
                <a:lnTo>
                  <a:pt x="7666" y="10116"/>
                </a:lnTo>
                <a:close/>
                <a:moveTo>
                  <a:pt x="10800" y="19647"/>
                </a:moveTo>
                <a:cubicBezTo>
                  <a:pt x="10096" y="19647"/>
                  <a:pt x="9322" y="18764"/>
                  <a:pt x="8728" y="17285"/>
                </a:cubicBezTo>
                <a:cubicBezTo>
                  <a:pt x="8101" y="15724"/>
                  <a:pt x="7729" y="13685"/>
                  <a:pt x="7666" y="11484"/>
                </a:cubicBezTo>
                <a:lnTo>
                  <a:pt x="13934" y="11484"/>
                </a:lnTo>
                <a:cubicBezTo>
                  <a:pt x="13871" y="13685"/>
                  <a:pt x="13500" y="15724"/>
                  <a:pt x="12872" y="17285"/>
                </a:cubicBezTo>
                <a:cubicBezTo>
                  <a:pt x="12278" y="18764"/>
                  <a:pt x="11503" y="19647"/>
                  <a:pt x="10800" y="19647"/>
                </a:cubicBezTo>
                <a:moveTo>
                  <a:pt x="20209" y="10116"/>
                </a:moveTo>
                <a:lnTo>
                  <a:pt x="15302" y="10116"/>
                </a:lnTo>
                <a:cubicBezTo>
                  <a:pt x="15237" y="7741"/>
                  <a:pt x="14831" y="5522"/>
                  <a:pt x="14141" y="3806"/>
                </a:cubicBezTo>
                <a:cubicBezTo>
                  <a:pt x="13765" y="2869"/>
                  <a:pt x="13316" y="2123"/>
                  <a:pt x="12817" y="1585"/>
                </a:cubicBezTo>
                <a:cubicBezTo>
                  <a:pt x="16836" y="2464"/>
                  <a:pt x="19906" y="5913"/>
                  <a:pt x="20209" y="10116"/>
                </a:cubicBezTo>
                <a:moveTo>
                  <a:pt x="10800" y="0"/>
                </a:moveTo>
                <a:cubicBezTo>
                  <a:pt x="4844" y="0"/>
                  <a:pt x="0" y="4845"/>
                  <a:pt x="0" y="10800"/>
                </a:cubicBezTo>
                <a:cubicBezTo>
                  <a:pt x="0" y="16755"/>
                  <a:pt x="4844" y="21600"/>
                  <a:pt x="10800" y="21600"/>
                </a:cubicBezTo>
                <a:cubicBezTo>
                  <a:pt x="16755" y="21600"/>
                  <a:pt x="21600" y="16755"/>
                  <a:pt x="21600" y="10800"/>
                </a:cubicBezTo>
                <a:cubicBezTo>
                  <a:pt x="21600" y="4845"/>
                  <a:pt x="16755"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6" name="Google Shape;286;p31"/>
          <p:cNvSpPr/>
          <p:nvPr/>
        </p:nvSpPr>
        <p:spPr>
          <a:xfrm>
            <a:off x="13270842" y="7344358"/>
            <a:ext cx="518306" cy="391868"/>
          </a:xfrm>
          <a:custGeom>
            <a:rect b="b" l="l" r="r" t="t"/>
            <a:pathLst>
              <a:path extrusionOk="0" h="21565" w="21600">
                <a:moveTo>
                  <a:pt x="10463" y="104"/>
                </a:moveTo>
                <a:lnTo>
                  <a:pt x="395" y="6920"/>
                </a:lnTo>
                <a:cubicBezTo>
                  <a:pt x="159" y="7080"/>
                  <a:pt x="0" y="7402"/>
                  <a:pt x="0" y="7749"/>
                </a:cubicBezTo>
                <a:lnTo>
                  <a:pt x="0" y="11310"/>
                </a:lnTo>
                <a:cubicBezTo>
                  <a:pt x="0" y="11823"/>
                  <a:pt x="327" y="12232"/>
                  <a:pt x="721" y="12232"/>
                </a:cubicBezTo>
                <a:cubicBezTo>
                  <a:pt x="1115" y="12232"/>
                  <a:pt x="1418" y="11823"/>
                  <a:pt x="1418" y="11310"/>
                </a:cubicBezTo>
                <a:lnTo>
                  <a:pt x="1418" y="9284"/>
                </a:lnTo>
                <a:lnTo>
                  <a:pt x="2953" y="10297"/>
                </a:lnTo>
                <a:lnTo>
                  <a:pt x="2953" y="17697"/>
                </a:lnTo>
                <a:cubicBezTo>
                  <a:pt x="2953" y="17889"/>
                  <a:pt x="3006" y="18091"/>
                  <a:pt x="3092" y="18249"/>
                </a:cubicBezTo>
                <a:cubicBezTo>
                  <a:pt x="3166" y="18384"/>
                  <a:pt x="4965" y="21565"/>
                  <a:pt x="10788" y="21565"/>
                </a:cubicBezTo>
                <a:cubicBezTo>
                  <a:pt x="16612" y="21565"/>
                  <a:pt x="18433" y="18384"/>
                  <a:pt x="18508" y="18249"/>
                </a:cubicBezTo>
                <a:cubicBezTo>
                  <a:pt x="18594" y="18091"/>
                  <a:pt x="18647" y="17889"/>
                  <a:pt x="18647" y="17697"/>
                </a:cubicBezTo>
                <a:lnTo>
                  <a:pt x="18647" y="10297"/>
                </a:lnTo>
                <a:lnTo>
                  <a:pt x="21205" y="8578"/>
                </a:lnTo>
                <a:cubicBezTo>
                  <a:pt x="21441" y="8418"/>
                  <a:pt x="21600" y="8096"/>
                  <a:pt x="21600" y="7749"/>
                </a:cubicBezTo>
                <a:cubicBezTo>
                  <a:pt x="21600" y="7402"/>
                  <a:pt x="21441" y="7080"/>
                  <a:pt x="21205" y="6920"/>
                </a:cubicBezTo>
                <a:lnTo>
                  <a:pt x="11137" y="104"/>
                </a:lnTo>
                <a:cubicBezTo>
                  <a:pt x="10931" y="-35"/>
                  <a:pt x="10669" y="-35"/>
                  <a:pt x="10463" y="104"/>
                </a:cubicBezTo>
                <a:close/>
                <a:moveTo>
                  <a:pt x="10788" y="1977"/>
                </a:moveTo>
                <a:lnTo>
                  <a:pt x="19321" y="7749"/>
                </a:lnTo>
                <a:lnTo>
                  <a:pt x="10788" y="13521"/>
                </a:lnTo>
                <a:lnTo>
                  <a:pt x="2255" y="7749"/>
                </a:lnTo>
                <a:lnTo>
                  <a:pt x="10788" y="1977"/>
                </a:lnTo>
                <a:close/>
                <a:moveTo>
                  <a:pt x="4394" y="11280"/>
                </a:moveTo>
                <a:lnTo>
                  <a:pt x="10463" y="15394"/>
                </a:lnTo>
                <a:cubicBezTo>
                  <a:pt x="10566" y="15464"/>
                  <a:pt x="10675" y="15486"/>
                  <a:pt x="10788" y="15486"/>
                </a:cubicBezTo>
                <a:cubicBezTo>
                  <a:pt x="10902" y="15486"/>
                  <a:pt x="11034" y="15464"/>
                  <a:pt x="11137" y="15394"/>
                </a:cubicBezTo>
                <a:lnTo>
                  <a:pt x="17206" y="11280"/>
                </a:lnTo>
                <a:lnTo>
                  <a:pt x="17206" y="17359"/>
                </a:lnTo>
                <a:cubicBezTo>
                  <a:pt x="16732" y="17951"/>
                  <a:pt x="14971" y="19692"/>
                  <a:pt x="10788" y="19692"/>
                </a:cubicBezTo>
                <a:cubicBezTo>
                  <a:pt x="6606" y="19692"/>
                  <a:pt x="4868" y="17950"/>
                  <a:pt x="4394" y="17359"/>
                </a:cubicBezTo>
                <a:lnTo>
                  <a:pt x="4394" y="11280"/>
                </a:lnTo>
                <a:close/>
                <a:moveTo>
                  <a:pt x="721" y="12446"/>
                </a:moveTo>
                <a:cubicBezTo>
                  <a:pt x="327" y="12446"/>
                  <a:pt x="0" y="12832"/>
                  <a:pt x="0" y="13337"/>
                </a:cubicBezTo>
                <a:lnTo>
                  <a:pt x="0" y="14442"/>
                </a:lnTo>
                <a:cubicBezTo>
                  <a:pt x="0" y="14948"/>
                  <a:pt x="327" y="15363"/>
                  <a:pt x="721" y="15363"/>
                </a:cubicBezTo>
                <a:cubicBezTo>
                  <a:pt x="1115" y="15363"/>
                  <a:pt x="1418" y="14948"/>
                  <a:pt x="1418" y="14442"/>
                </a:cubicBezTo>
                <a:lnTo>
                  <a:pt x="1418" y="13337"/>
                </a:lnTo>
                <a:cubicBezTo>
                  <a:pt x="1418" y="12832"/>
                  <a:pt x="1115" y="12446"/>
                  <a:pt x="721" y="1244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7" name="Google Shape;287;p31"/>
          <p:cNvSpPr/>
          <p:nvPr/>
        </p:nvSpPr>
        <p:spPr>
          <a:xfrm>
            <a:off x="14656852" y="7344358"/>
            <a:ext cx="441962" cy="391868"/>
          </a:xfrm>
          <a:custGeom>
            <a:rect b="b" l="l" r="r" t="t"/>
            <a:pathLst>
              <a:path extrusionOk="0" h="21600" w="21600">
                <a:moveTo>
                  <a:pt x="12509" y="0"/>
                </a:moveTo>
                <a:cubicBezTo>
                  <a:pt x="11496" y="0"/>
                  <a:pt x="10528" y="484"/>
                  <a:pt x="9856" y="1327"/>
                </a:cubicBezTo>
                <a:cubicBezTo>
                  <a:pt x="9227" y="2117"/>
                  <a:pt x="8911" y="3130"/>
                  <a:pt x="8966" y="4184"/>
                </a:cubicBezTo>
                <a:cubicBezTo>
                  <a:pt x="8970" y="4253"/>
                  <a:pt x="8975" y="4321"/>
                  <a:pt x="8982" y="4388"/>
                </a:cubicBezTo>
                <a:lnTo>
                  <a:pt x="3547" y="4388"/>
                </a:lnTo>
                <a:cubicBezTo>
                  <a:pt x="1591" y="4388"/>
                  <a:pt x="0" y="6160"/>
                  <a:pt x="0" y="8339"/>
                </a:cubicBezTo>
                <a:cubicBezTo>
                  <a:pt x="0" y="10516"/>
                  <a:pt x="1591" y="12288"/>
                  <a:pt x="3547" y="12288"/>
                </a:cubicBezTo>
                <a:lnTo>
                  <a:pt x="6072" y="12288"/>
                </a:lnTo>
                <a:cubicBezTo>
                  <a:pt x="6167" y="12809"/>
                  <a:pt x="6359" y="13302"/>
                  <a:pt x="6636" y="13746"/>
                </a:cubicBezTo>
                <a:cubicBezTo>
                  <a:pt x="6722" y="13884"/>
                  <a:pt x="6818" y="14017"/>
                  <a:pt x="6918" y="14142"/>
                </a:cubicBezTo>
                <a:cubicBezTo>
                  <a:pt x="6906" y="14280"/>
                  <a:pt x="6900" y="14418"/>
                  <a:pt x="6900" y="14557"/>
                </a:cubicBezTo>
                <a:cubicBezTo>
                  <a:pt x="6900" y="15762"/>
                  <a:pt x="7389" y="16859"/>
                  <a:pt x="8175" y="17590"/>
                </a:cubicBezTo>
                <a:cubicBezTo>
                  <a:pt x="8174" y="17609"/>
                  <a:pt x="8174" y="17629"/>
                  <a:pt x="8174" y="17648"/>
                </a:cubicBezTo>
                <a:cubicBezTo>
                  <a:pt x="8174" y="19826"/>
                  <a:pt x="9767" y="21598"/>
                  <a:pt x="11722" y="21598"/>
                </a:cubicBezTo>
                <a:lnTo>
                  <a:pt x="16319" y="21600"/>
                </a:lnTo>
                <a:cubicBezTo>
                  <a:pt x="17766" y="21600"/>
                  <a:pt x="19115" y="20913"/>
                  <a:pt x="20117" y="19666"/>
                </a:cubicBezTo>
                <a:cubicBezTo>
                  <a:pt x="21074" y="18476"/>
                  <a:pt x="21600" y="16908"/>
                  <a:pt x="21600" y="15251"/>
                </a:cubicBezTo>
                <a:lnTo>
                  <a:pt x="21600" y="10765"/>
                </a:lnTo>
                <a:cubicBezTo>
                  <a:pt x="21600" y="9861"/>
                  <a:pt x="21377" y="8866"/>
                  <a:pt x="20953" y="7887"/>
                </a:cubicBezTo>
                <a:cubicBezTo>
                  <a:pt x="20593" y="7053"/>
                  <a:pt x="20097" y="6256"/>
                  <a:pt x="19557" y="5642"/>
                </a:cubicBezTo>
                <a:cubicBezTo>
                  <a:pt x="19528" y="5611"/>
                  <a:pt x="19500" y="5580"/>
                  <a:pt x="19472" y="5552"/>
                </a:cubicBezTo>
                <a:lnTo>
                  <a:pt x="14864" y="997"/>
                </a:lnTo>
                <a:cubicBezTo>
                  <a:pt x="14215" y="354"/>
                  <a:pt x="13378" y="0"/>
                  <a:pt x="12509" y="0"/>
                </a:cubicBezTo>
                <a:moveTo>
                  <a:pt x="12509" y="1863"/>
                </a:moveTo>
                <a:cubicBezTo>
                  <a:pt x="12952" y="1863"/>
                  <a:pt x="13396" y="2036"/>
                  <a:pt x="13754" y="2389"/>
                </a:cubicBezTo>
                <a:lnTo>
                  <a:pt x="18361" y="6944"/>
                </a:lnTo>
                <a:cubicBezTo>
                  <a:pt x="19166" y="7859"/>
                  <a:pt x="19928" y="9423"/>
                  <a:pt x="19928" y="10765"/>
                </a:cubicBezTo>
                <a:lnTo>
                  <a:pt x="19928" y="15251"/>
                </a:lnTo>
                <a:cubicBezTo>
                  <a:pt x="19928" y="17729"/>
                  <a:pt x="18313" y="19737"/>
                  <a:pt x="16320" y="19737"/>
                </a:cubicBezTo>
                <a:lnTo>
                  <a:pt x="11722" y="19736"/>
                </a:lnTo>
                <a:cubicBezTo>
                  <a:pt x="10686" y="19736"/>
                  <a:pt x="9847" y="18801"/>
                  <a:pt x="9847" y="17648"/>
                </a:cubicBezTo>
                <a:cubicBezTo>
                  <a:pt x="9847" y="17269"/>
                  <a:pt x="9938" y="16915"/>
                  <a:pt x="10097" y="16608"/>
                </a:cubicBezTo>
                <a:cubicBezTo>
                  <a:pt x="9229" y="16426"/>
                  <a:pt x="8572" y="15578"/>
                  <a:pt x="8572" y="14557"/>
                </a:cubicBezTo>
                <a:cubicBezTo>
                  <a:pt x="8572" y="14144"/>
                  <a:pt x="8681" y="13758"/>
                  <a:pt x="8868" y="13434"/>
                </a:cubicBezTo>
                <a:cubicBezTo>
                  <a:pt x="8168" y="13131"/>
                  <a:pt x="7672" y="12375"/>
                  <a:pt x="7672" y="11490"/>
                </a:cubicBezTo>
                <a:cubicBezTo>
                  <a:pt x="7672" y="11100"/>
                  <a:pt x="7769" y="10738"/>
                  <a:pt x="7934" y="10426"/>
                </a:cubicBezTo>
                <a:lnTo>
                  <a:pt x="3547" y="10426"/>
                </a:lnTo>
                <a:cubicBezTo>
                  <a:pt x="2512" y="10426"/>
                  <a:pt x="1672" y="9491"/>
                  <a:pt x="1672" y="8339"/>
                </a:cubicBezTo>
                <a:cubicBezTo>
                  <a:pt x="1672" y="7184"/>
                  <a:pt x="2512" y="6250"/>
                  <a:pt x="3547" y="6250"/>
                </a:cubicBezTo>
                <a:lnTo>
                  <a:pt x="12011" y="6250"/>
                </a:lnTo>
                <a:lnTo>
                  <a:pt x="11263" y="5511"/>
                </a:lnTo>
                <a:cubicBezTo>
                  <a:pt x="10488" y="4747"/>
                  <a:pt x="10418" y="3426"/>
                  <a:pt x="11106" y="2564"/>
                </a:cubicBezTo>
                <a:cubicBezTo>
                  <a:pt x="11476" y="2098"/>
                  <a:pt x="11992" y="1863"/>
                  <a:pt x="12509" y="186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8" name="Google Shape;288;p31"/>
          <p:cNvSpPr/>
          <p:nvPr/>
        </p:nvSpPr>
        <p:spPr>
          <a:xfrm>
            <a:off x="15997666" y="7268998"/>
            <a:ext cx="461457" cy="539460"/>
          </a:xfrm>
          <a:custGeom>
            <a:rect b="b" l="l" r="r" t="t"/>
            <a:pathLst>
              <a:path extrusionOk="0" h="21600" w="21600">
                <a:moveTo>
                  <a:pt x="16823" y="15220"/>
                </a:moveTo>
                <a:cubicBezTo>
                  <a:pt x="16435" y="14490"/>
                  <a:pt x="15608" y="13964"/>
                  <a:pt x="14632" y="13890"/>
                </a:cubicBezTo>
                <a:cubicBezTo>
                  <a:pt x="14149" y="13488"/>
                  <a:pt x="13490" y="13243"/>
                  <a:pt x="12775" y="13243"/>
                </a:cubicBezTo>
                <a:lnTo>
                  <a:pt x="12751" y="13243"/>
                </a:lnTo>
                <a:cubicBezTo>
                  <a:pt x="12729" y="13230"/>
                  <a:pt x="12706" y="13216"/>
                  <a:pt x="12684" y="13203"/>
                </a:cubicBezTo>
                <a:cubicBezTo>
                  <a:pt x="12521" y="13105"/>
                  <a:pt x="12349" y="13025"/>
                  <a:pt x="12169" y="12962"/>
                </a:cubicBezTo>
                <a:lnTo>
                  <a:pt x="12169" y="12070"/>
                </a:lnTo>
                <a:cubicBezTo>
                  <a:pt x="12169" y="10814"/>
                  <a:pt x="10975" y="9793"/>
                  <a:pt x="9507" y="9793"/>
                </a:cubicBezTo>
                <a:cubicBezTo>
                  <a:pt x="8040" y="9793"/>
                  <a:pt x="6845" y="10814"/>
                  <a:pt x="6845" y="12070"/>
                </a:cubicBezTo>
                <a:lnTo>
                  <a:pt x="6845" y="14295"/>
                </a:lnTo>
                <a:cubicBezTo>
                  <a:pt x="6323" y="14355"/>
                  <a:pt x="5831" y="14547"/>
                  <a:pt x="5434" y="14850"/>
                </a:cubicBezTo>
                <a:cubicBezTo>
                  <a:pt x="5242" y="14995"/>
                  <a:pt x="5078" y="15161"/>
                  <a:pt x="4946" y="15342"/>
                </a:cubicBezTo>
                <a:cubicBezTo>
                  <a:pt x="2813" y="13848"/>
                  <a:pt x="1565" y="11617"/>
                  <a:pt x="1565" y="9235"/>
                </a:cubicBezTo>
                <a:cubicBezTo>
                  <a:pt x="1565" y="4880"/>
                  <a:pt x="5708" y="1338"/>
                  <a:pt x="10800" y="1338"/>
                </a:cubicBezTo>
                <a:cubicBezTo>
                  <a:pt x="15893" y="1338"/>
                  <a:pt x="20036" y="4880"/>
                  <a:pt x="20036" y="9235"/>
                </a:cubicBezTo>
                <a:cubicBezTo>
                  <a:pt x="20036" y="11551"/>
                  <a:pt x="18851" y="13727"/>
                  <a:pt x="16823" y="15220"/>
                </a:cubicBezTo>
                <a:moveTo>
                  <a:pt x="13139" y="20261"/>
                </a:moveTo>
                <a:lnTo>
                  <a:pt x="10783" y="20261"/>
                </a:lnTo>
                <a:cubicBezTo>
                  <a:pt x="10076" y="20261"/>
                  <a:pt x="9256" y="19881"/>
                  <a:pt x="8774" y="19478"/>
                </a:cubicBezTo>
                <a:lnTo>
                  <a:pt x="6382" y="17174"/>
                </a:lnTo>
                <a:cubicBezTo>
                  <a:pt x="5979" y="16786"/>
                  <a:pt x="6020" y="16194"/>
                  <a:pt x="6473" y="15849"/>
                </a:cubicBezTo>
                <a:cubicBezTo>
                  <a:pt x="6682" y="15691"/>
                  <a:pt x="6942" y="15613"/>
                  <a:pt x="7201" y="15613"/>
                </a:cubicBezTo>
                <a:cubicBezTo>
                  <a:pt x="7504" y="15613"/>
                  <a:pt x="7805" y="15719"/>
                  <a:pt x="8022" y="15928"/>
                </a:cubicBezTo>
                <a:lnTo>
                  <a:pt x="8410" y="16301"/>
                </a:lnTo>
                <a:lnTo>
                  <a:pt x="8410" y="12070"/>
                </a:lnTo>
                <a:cubicBezTo>
                  <a:pt x="8410" y="11551"/>
                  <a:pt x="8902" y="11131"/>
                  <a:pt x="9507" y="11131"/>
                </a:cubicBezTo>
                <a:cubicBezTo>
                  <a:pt x="10112" y="11131"/>
                  <a:pt x="10603" y="11551"/>
                  <a:pt x="10603" y="12070"/>
                </a:cubicBezTo>
                <a:lnTo>
                  <a:pt x="10603" y="14263"/>
                </a:lnTo>
                <a:cubicBezTo>
                  <a:pt x="10768" y="14180"/>
                  <a:pt x="10958" y="14132"/>
                  <a:pt x="11163" y="14132"/>
                </a:cubicBezTo>
                <a:cubicBezTo>
                  <a:pt x="11628" y="14132"/>
                  <a:pt x="12025" y="14380"/>
                  <a:pt x="12184" y="14730"/>
                </a:cubicBezTo>
                <a:cubicBezTo>
                  <a:pt x="12354" y="14636"/>
                  <a:pt x="12557" y="14582"/>
                  <a:pt x="12775" y="14582"/>
                </a:cubicBezTo>
                <a:cubicBezTo>
                  <a:pt x="13310" y="14582"/>
                  <a:pt x="13756" y="14911"/>
                  <a:pt x="13852" y="15345"/>
                </a:cubicBezTo>
                <a:cubicBezTo>
                  <a:pt x="14012" y="15266"/>
                  <a:pt x="14199" y="15220"/>
                  <a:pt x="14397" y="15220"/>
                </a:cubicBezTo>
                <a:cubicBezTo>
                  <a:pt x="15004" y="15220"/>
                  <a:pt x="15495" y="15640"/>
                  <a:pt x="15495" y="16158"/>
                </a:cubicBezTo>
                <a:lnTo>
                  <a:pt x="15495" y="18457"/>
                </a:lnTo>
                <a:cubicBezTo>
                  <a:pt x="15495" y="19453"/>
                  <a:pt x="14440" y="20261"/>
                  <a:pt x="13139" y="20261"/>
                </a:cubicBezTo>
                <a:moveTo>
                  <a:pt x="21600" y="9235"/>
                </a:moveTo>
                <a:cubicBezTo>
                  <a:pt x="21600" y="4143"/>
                  <a:pt x="16756" y="0"/>
                  <a:pt x="10800" y="0"/>
                </a:cubicBezTo>
                <a:cubicBezTo>
                  <a:pt x="4844" y="0"/>
                  <a:pt x="0" y="4143"/>
                  <a:pt x="0" y="9235"/>
                </a:cubicBezTo>
                <a:cubicBezTo>
                  <a:pt x="0" y="12237"/>
                  <a:pt x="1695" y="15033"/>
                  <a:pt x="4551" y="16767"/>
                </a:cubicBezTo>
                <a:cubicBezTo>
                  <a:pt x="4603" y="17246"/>
                  <a:pt x="4831" y="17696"/>
                  <a:pt x="5211" y="18063"/>
                </a:cubicBezTo>
                <a:lnTo>
                  <a:pt x="7604" y="20366"/>
                </a:lnTo>
                <a:cubicBezTo>
                  <a:pt x="7628" y="20390"/>
                  <a:pt x="7653" y="20412"/>
                  <a:pt x="7679" y="20434"/>
                </a:cubicBezTo>
                <a:cubicBezTo>
                  <a:pt x="8321" y="20971"/>
                  <a:pt x="9519" y="21600"/>
                  <a:pt x="10783" y="21600"/>
                </a:cubicBezTo>
                <a:lnTo>
                  <a:pt x="13139" y="21600"/>
                </a:lnTo>
                <a:cubicBezTo>
                  <a:pt x="14154" y="21600"/>
                  <a:pt x="15116" y="21291"/>
                  <a:pt x="15849" y="20731"/>
                </a:cubicBezTo>
                <a:cubicBezTo>
                  <a:pt x="16619" y="20141"/>
                  <a:pt x="17062" y="19313"/>
                  <a:pt x="17062" y="18457"/>
                </a:cubicBezTo>
                <a:lnTo>
                  <a:pt x="17061" y="16760"/>
                </a:lnTo>
                <a:cubicBezTo>
                  <a:pt x="19908" y="15026"/>
                  <a:pt x="21600" y="12230"/>
                  <a:pt x="21600" y="923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89" name="Google Shape;289;p31"/>
          <p:cNvSpPr/>
          <p:nvPr/>
        </p:nvSpPr>
        <p:spPr>
          <a:xfrm>
            <a:off x="17353541" y="7344358"/>
            <a:ext cx="441962" cy="384527"/>
          </a:xfrm>
          <a:custGeom>
            <a:rect b="b" l="l" r="r" t="t"/>
            <a:pathLst>
              <a:path extrusionOk="0" h="21600" w="21600">
                <a:moveTo>
                  <a:pt x="9091" y="0"/>
                </a:moveTo>
                <a:lnTo>
                  <a:pt x="9091" y="0"/>
                </a:lnTo>
                <a:cubicBezTo>
                  <a:pt x="8222" y="0"/>
                  <a:pt x="7385" y="354"/>
                  <a:pt x="6735" y="998"/>
                </a:cubicBezTo>
                <a:lnTo>
                  <a:pt x="2128" y="5552"/>
                </a:lnTo>
                <a:cubicBezTo>
                  <a:pt x="2100" y="5581"/>
                  <a:pt x="2072" y="5611"/>
                  <a:pt x="2043" y="5642"/>
                </a:cubicBezTo>
                <a:cubicBezTo>
                  <a:pt x="1503" y="6256"/>
                  <a:pt x="1007" y="7055"/>
                  <a:pt x="647" y="7886"/>
                </a:cubicBezTo>
                <a:cubicBezTo>
                  <a:pt x="223" y="8866"/>
                  <a:pt x="0" y="9862"/>
                  <a:pt x="0" y="10765"/>
                </a:cubicBezTo>
                <a:lnTo>
                  <a:pt x="0" y="15251"/>
                </a:lnTo>
                <a:cubicBezTo>
                  <a:pt x="0" y="16909"/>
                  <a:pt x="526" y="18476"/>
                  <a:pt x="1482" y="19665"/>
                </a:cubicBezTo>
                <a:cubicBezTo>
                  <a:pt x="2485" y="20913"/>
                  <a:pt x="3834" y="21600"/>
                  <a:pt x="5280" y="21600"/>
                </a:cubicBezTo>
                <a:lnTo>
                  <a:pt x="9878" y="21598"/>
                </a:lnTo>
                <a:cubicBezTo>
                  <a:pt x="11833" y="21598"/>
                  <a:pt x="13426" y="19826"/>
                  <a:pt x="13426" y="17648"/>
                </a:cubicBezTo>
                <a:cubicBezTo>
                  <a:pt x="13426" y="17629"/>
                  <a:pt x="13426" y="17610"/>
                  <a:pt x="13425" y="17589"/>
                </a:cubicBezTo>
                <a:cubicBezTo>
                  <a:pt x="14211" y="16860"/>
                  <a:pt x="14700" y="15762"/>
                  <a:pt x="14700" y="14557"/>
                </a:cubicBezTo>
                <a:cubicBezTo>
                  <a:pt x="14700" y="14418"/>
                  <a:pt x="14694" y="14280"/>
                  <a:pt x="14681" y="14142"/>
                </a:cubicBezTo>
                <a:cubicBezTo>
                  <a:pt x="14782" y="14017"/>
                  <a:pt x="14878" y="13885"/>
                  <a:pt x="14964" y="13745"/>
                </a:cubicBezTo>
                <a:cubicBezTo>
                  <a:pt x="15241" y="13302"/>
                  <a:pt x="15433" y="12809"/>
                  <a:pt x="15528" y="12289"/>
                </a:cubicBezTo>
                <a:lnTo>
                  <a:pt x="18053" y="12289"/>
                </a:lnTo>
                <a:cubicBezTo>
                  <a:pt x="20009" y="12289"/>
                  <a:pt x="21600" y="10516"/>
                  <a:pt x="21600" y="8338"/>
                </a:cubicBezTo>
                <a:cubicBezTo>
                  <a:pt x="21600" y="6161"/>
                  <a:pt x="20009" y="4389"/>
                  <a:pt x="18053" y="4389"/>
                </a:cubicBezTo>
                <a:lnTo>
                  <a:pt x="12618" y="4389"/>
                </a:lnTo>
                <a:cubicBezTo>
                  <a:pt x="12625" y="4321"/>
                  <a:pt x="12630" y="4252"/>
                  <a:pt x="12634" y="4184"/>
                </a:cubicBezTo>
                <a:cubicBezTo>
                  <a:pt x="12689" y="3132"/>
                  <a:pt x="12373" y="2116"/>
                  <a:pt x="11744" y="1329"/>
                </a:cubicBezTo>
                <a:cubicBezTo>
                  <a:pt x="11072" y="483"/>
                  <a:pt x="10104" y="1"/>
                  <a:pt x="9091" y="0"/>
                </a:cubicBezTo>
                <a:moveTo>
                  <a:pt x="9091" y="1863"/>
                </a:moveTo>
                <a:cubicBezTo>
                  <a:pt x="9608" y="1863"/>
                  <a:pt x="10124" y="2099"/>
                  <a:pt x="10494" y="2564"/>
                </a:cubicBezTo>
                <a:cubicBezTo>
                  <a:pt x="11182" y="3427"/>
                  <a:pt x="11112" y="4747"/>
                  <a:pt x="10337" y="5512"/>
                </a:cubicBezTo>
                <a:lnTo>
                  <a:pt x="9589" y="6251"/>
                </a:lnTo>
                <a:lnTo>
                  <a:pt x="18053" y="6251"/>
                </a:lnTo>
                <a:cubicBezTo>
                  <a:pt x="19088" y="6251"/>
                  <a:pt x="19928" y="7185"/>
                  <a:pt x="19928" y="8338"/>
                </a:cubicBezTo>
                <a:cubicBezTo>
                  <a:pt x="19928" y="9491"/>
                  <a:pt x="19088" y="10426"/>
                  <a:pt x="18053" y="10426"/>
                </a:cubicBezTo>
                <a:lnTo>
                  <a:pt x="13666" y="10426"/>
                </a:lnTo>
                <a:cubicBezTo>
                  <a:pt x="13831" y="10738"/>
                  <a:pt x="13928" y="11100"/>
                  <a:pt x="13928" y="11490"/>
                </a:cubicBezTo>
                <a:cubicBezTo>
                  <a:pt x="13928" y="12375"/>
                  <a:pt x="13432" y="13130"/>
                  <a:pt x="12731" y="13433"/>
                </a:cubicBezTo>
                <a:cubicBezTo>
                  <a:pt x="12919" y="13758"/>
                  <a:pt x="13028" y="14143"/>
                  <a:pt x="13028" y="14557"/>
                </a:cubicBezTo>
                <a:cubicBezTo>
                  <a:pt x="13028" y="15578"/>
                  <a:pt x="12371" y="16425"/>
                  <a:pt x="11503" y="16607"/>
                </a:cubicBezTo>
                <a:cubicBezTo>
                  <a:pt x="11661" y="16914"/>
                  <a:pt x="11753" y="17270"/>
                  <a:pt x="11753" y="17648"/>
                </a:cubicBezTo>
                <a:cubicBezTo>
                  <a:pt x="11753" y="18801"/>
                  <a:pt x="10914" y="19736"/>
                  <a:pt x="9878" y="19736"/>
                </a:cubicBezTo>
                <a:lnTo>
                  <a:pt x="5280" y="19738"/>
                </a:lnTo>
                <a:cubicBezTo>
                  <a:pt x="3287" y="19738"/>
                  <a:pt x="1672" y="17728"/>
                  <a:pt x="1672" y="15251"/>
                </a:cubicBezTo>
                <a:lnTo>
                  <a:pt x="1672" y="10765"/>
                </a:lnTo>
                <a:cubicBezTo>
                  <a:pt x="1672" y="9423"/>
                  <a:pt x="2434" y="7860"/>
                  <a:pt x="3239" y="6944"/>
                </a:cubicBezTo>
                <a:lnTo>
                  <a:pt x="7846" y="2389"/>
                </a:lnTo>
                <a:cubicBezTo>
                  <a:pt x="8204" y="2036"/>
                  <a:pt x="8648" y="1863"/>
                  <a:pt x="9091" y="186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0" name="Google Shape;290;p31"/>
          <p:cNvSpPr/>
          <p:nvPr/>
        </p:nvSpPr>
        <p:spPr>
          <a:xfrm>
            <a:off x="18739550" y="7284070"/>
            <a:ext cx="384304" cy="482299"/>
          </a:xfrm>
          <a:custGeom>
            <a:rect b="b" l="l" r="r" t="t"/>
            <a:pathLst>
              <a:path extrusionOk="0" h="21600" w="21600">
                <a:moveTo>
                  <a:pt x="12690" y="0"/>
                </a:moveTo>
                <a:lnTo>
                  <a:pt x="12690" y="0"/>
                </a:lnTo>
                <a:cubicBezTo>
                  <a:pt x="11866" y="0"/>
                  <a:pt x="11064" y="233"/>
                  <a:pt x="10432" y="656"/>
                </a:cubicBezTo>
                <a:cubicBezTo>
                  <a:pt x="9751" y="1110"/>
                  <a:pt x="9316" y="1755"/>
                  <a:pt x="9203" y="2471"/>
                </a:cubicBezTo>
                <a:cubicBezTo>
                  <a:pt x="8875" y="4564"/>
                  <a:pt x="8136" y="5500"/>
                  <a:pt x="6796" y="7202"/>
                </a:cubicBezTo>
                <a:lnTo>
                  <a:pt x="6741" y="7272"/>
                </a:lnTo>
                <a:cubicBezTo>
                  <a:pt x="5178" y="9255"/>
                  <a:pt x="3952" y="9255"/>
                  <a:pt x="1921" y="9255"/>
                </a:cubicBezTo>
                <a:cubicBezTo>
                  <a:pt x="861" y="9255"/>
                  <a:pt x="0" y="9946"/>
                  <a:pt x="0" y="10798"/>
                </a:cubicBezTo>
                <a:lnTo>
                  <a:pt x="0" y="18124"/>
                </a:lnTo>
                <a:cubicBezTo>
                  <a:pt x="0" y="18975"/>
                  <a:pt x="861" y="19666"/>
                  <a:pt x="1921" y="19666"/>
                </a:cubicBezTo>
                <a:cubicBezTo>
                  <a:pt x="2907" y="19666"/>
                  <a:pt x="3207" y="19821"/>
                  <a:pt x="3865" y="20161"/>
                </a:cubicBezTo>
                <a:cubicBezTo>
                  <a:pt x="4428" y="20452"/>
                  <a:pt x="5198" y="20849"/>
                  <a:pt x="6403" y="21142"/>
                </a:cubicBezTo>
                <a:cubicBezTo>
                  <a:pt x="7673" y="21450"/>
                  <a:pt x="9254" y="21600"/>
                  <a:pt x="11234" y="21600"/>
                </a:cubicBezTo>
                <a:lnTo>
                  <a:pt x="13583" y="21598"/>
                </a:lnTo>
                <a:cubicBezTo>
                  <a:pt x="15861" y="21598"/>
                  <a:pt x="17716" y="20110"/>
                  <a:pt x="17716" y="18280"/>
                </a:cubicBezTo>
                <a:cubicBezTo>
                  <a:pt x="17716" y="18257"/>
                  <a:pt x="17714" y="18234"/>
                  <a:pt x="17714" y="18212"/>
                </a:cubicBezTo>
                <a:cubicBezTo>
                  <a:pt x="18640" y="17598"/>
                  <a:pt x="19218" y="16670"/>
                  <a:pt x="19218" y="15651"/>
                </a:cubicBezTo>
                <a:cubicBezTo>
                  <a:pt x="19218" y="15529"/>
                  <a:pt x="19210" y="15405"/>
                  <a:pt x="19193" y="15283"/>
                </a:cubicBezTo>
                <a:cubicBezTo>
                  <a:pt x="19317" y="15175"/>
                  <a:pt x="19432" y="15060"/>
                  <a:pt x="19539" y="14938"/>
                </a:cubicBezTo>
                <a:cubicBezTo>
                  <a:pt x="20024" y="14380"/>
                  <a:pt x="20280" y="13725"/>
                  <a:pt x="20280" y="13043"/>
                </a:cubicBezTo>
                <a:cubicBezTo>
                  <a:pt x="20280" y="13003"/>
                  <a:pt x="20279" y="12963"/>
                  <a:pt x="20278" y="12924"/>
                </a:cubicBezTo>
                <a:cubicBezTo>
                  <a:pt x="21079" y="12309"/>
                  <a:pt x="21600" y="11381"/>
                  <a:pt x="21600" y="10363"/>
                </a:cubicBezTo>
                <a:cubicBezTo>
                  <a:pt x="21600" y="9466"/>
                  <a:pt x="21145" y="8624"/>
                  <a:pt x="20318" y="7991"/>
                </a:cubicBezTo>
                <a:cubicBezTo>
                  <a:pt x="19521" y="7380"/>
                  <a:pt x="18481" y="7044"/>
                  <a:pt x="17389" y="7044"/>
                </a:cubicBezTo>
                <a:lnTo>
                  <a:pt x="16063" y="7044"/>
                </a:lnTo>
                <a:cubicBezTo>
                  <a:pt x="16542" y="5569"/>
                  <a:pt x="16608" y="4025"/>
                  <a:pt x="16255" y="2557"/>
                </a:cubicBezTo>
                <a:cubicBezTo>
                  <a:pt x="16071" y="1793"/>
                  <a:pt x="15631" y="1148"/>
                  <a:pt x="14982" y="693"/>
                </a:cubicBezTo>
                <a:cubicBezTo>
                  <a:pt x="14347" y="246"/>
                  <a:pt x="13533" y="0"/>
                  <a:pt x="12690" y="0"/>
                </a:cubicBezTo>
                <a:moveTo>
                  <a:pt x="12690" y="1543"/>
                </a:moveTo>
                <a:cubicBezTo>
                  <a:pt x="13409" y="1543"/>
                  <a:pt x="14149" y="1935"/>
                  <a:pt x="14369" y="2849"/>
                </a:cubicBezTo>
                <a:cubicBezTo>
                  <a:pt x="15157" y="6131"/>
                  <a:pt x="13243" y="8586"/>
                  <a:pt x="13243" y="8586"/>
                </a:cubicBezTo>
                <a:lnTo>
                  <a:pt x="17389" y="8586"/>
                </a:lnTo>
                <a:cubicBezTo>
                  <a:pt x="18611" y="8586"/>
                  <a:pt x="19677" y="9381"/>
                  <a:pt x="19677" y="10363"/>
                </a:cubicBezTo>
                <a:cubicBezTo>
                  <a:pt x="19677" y="11343"/>
                  <a:pt x="18845" y="12138"/>
                  <a:pt x="18047" y="12138"/>
                </a:cubicBezTo>
                <a:cubicBezTo>
                  <a:pt x="18243" y="12404"/>
                  <a:pt x="18358" y="12712"/>
                  <a:pt x="18358" y="13042"/>
                </a:cubicBezTo>
                <a:cubicBezTo>
                  <a:pt x="18358" y="13795"/>
                  <a:pt x="17773" y="14438"/>
                  <a:pt x="16948" y="14697"/>
                </a:cubicBezTo>
                <a:cubicBezTo>
                  <a:pt x="17168" y="14972"/>
                  <a:pt x="17297" y="15299"/>
                  <a:pt x="17297" y="15651"/>
                </a:cubicBezTo>
                <a:cubicBezTo>
                  <a:pt x="17297" y="16519"/>
                  <a:pt x="16521" y="17240"/>
                  <a:pt x="15497" y="17396"/>
                </a:cubicBezTo>
                <a:cubicBezTo>
                  <a:pt x="15684" y="17657"/>
                  <a:pt x="15793" y="17957"/>
                  <a:pt x="15793" y="18280"/>
                </a:cubicBezTo>
                <a:cubicBezTo>
                  <a:pt x="15793" y="19260"/>
                  <a:pt x="14802" y="20055"/>
                  <a:pt x="13581" y="20055"/>
                </a:cubicBezTo>
                <a:lnTo>
                  <a:pt x="11234" y="20057"/>
                </a:lnTo>
                <a:cubicBezTo>
                  <a:pt x="4292" y="20057"/>
                  <a:pt x="5599" y="18124"/>
                  <a:pt x="1921" y="18124"/>
                </a:cubicBezTo>
                <a:lnTo>
                  <a:pt x="1921" y="10798"/>
                </a:lnTo>
                <a:cubicBezTo>
                  <a:pt x="4270" y="10798"/>
                  <a:pt x="6315" y="10698"/>
                  <a:pt x="8365" y="8097"/>
                </a:cubicBezTo>
                <a:cubicBezTo>
                  <a:pt x="9800" y="6275"/>
                  <a:pt x="10724" y="5130"/>
                  <a:pt x="11111" y="2664"/>
                </a:cubicBezTo>
                <a:cubicBezTo>
                  <a:pt x="11220" y="1963"/>
                  <a:pt x="11945" y="1543"/>
                  <a:pt x="12690" y="154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1" name="Google Shape;291;p31"/>
          <p:cNvSpPr/>
          <p:nvPr/>
        </p:nvSpPr>
        <p:spPr>
          <a:xfrm>
            <a:off x="3915284" y="8655605"/>
            <a:ext cx="346103" cy="442504"/>
          </a:xfrm>
          <a:custGeom>
            <a:rect b="b" l="l" r="r" t="t"/>
            <a:pathLst>
              <a:path extrusionOk="0" h="21533" w="21600">
                <a:moveTo>
                  <a:pt x="10800" y="10863"/>
                </a:moveTo>
                <a:cubicBezTo>
                  <a:pt x="11104" y="10863"/>
                  <a:pt x="11393" y="10968"/>
                  <a:pt x="11589" y="11151"/>
                </a:cubicBezTo>
                <a:lnTo>
                  <a:pt x="19532" y="18512"/>
                </a:lnTo>
                <a:lnTo>
                  <a:pt x="19532" y="1616"/>
                </a:lnTo>
                <a:lnTo>
                  <a:pt x="2068" y="1616"/>
                </a:lnTo>
                <a:lnTo>
                  <a:pt x="2068" y="18512"/>
                </a:lnTo>
                <a:lnTo>
                  <a:pt x="10011" y="11151"/>
                </a:lnTo>
                <a:cubicBezTo>
                  <a:pt x="10207" y="10968"/>
                  <a:pt x="10496" y="10863"/>
                  <a:pt x="10800" y="10863"/>
                </a:cubicBezTo>
                <a:moveTo>
                  <a:pt x="20566" y="21532"/>
                </a:moveTo>
                <a:cubicBezTo>
                  <a:pt x="20268" y="21532"/>
                  <a:pt x="19977" y="21431"/>
                  <a:pt x="19776" y="21246"/>
                </a:cubicBezTo>
                <a:lnTo>
                  <a:pt x="10800" y="12924"/>
                </a:lnTo>
                <a:lnTo>
                  <a:pt x="1824" y="21246"/>
                </a:lnTo>
                <a:cubicBezTo>
                  <a:pt x="1544" y="21505"/>
                  <a:pt x="1087" y="21600"/>
                  <a:pt x="679" y="21484"/>
                </a:cubicBezTo>
                <a:cubicBezTo>
                  <a:pt x="272" y="21366"/>
                  <a:pt x="0" y="21064"/>
                  <a:pt x="0" y="20724"/>
                </a:cubicBezTo>
                <a:lnTo>
                  <a:pt x="0" y="808"/>
                </a:lnTo>
                <a:cubicBezTo>
                  <a:pt x="0" y="361"/>
                  <a:pt x="463" y="0"/>
                  <a:pt x="1034" y="0"/>
                </a:cubicBezTo>
                <a:lnTo>
                  <a:pt x="20566" y="0"/>
                </a:lnTo>
                <a:cubicBezTo>
                  <a:pt x="21137" y="0"/>
                  <a:pt x="21600" y="361"/>
                  <a:pt x="21600" y="808"/>
                </a:cubicBezTo>
                <a:lnTo>
                  <a:pt x="21600" y="20724"/>
                </a:lnTo>
                <a:cubicBezTo>
                  <a:pt x="21600" y="21063"/>
                  <a:pt x="21328" y="21366"/>
                  <a:pt x="20921" y="21484"/>
                </a:cubicBezTo>
                <a:cubicBezTo>
                  <a:pt x="20805" y="21516"/>
                  <a:pt x="20684" y="21532"/>
                  <a:pt x="20566" y="2153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2" name="Google Shape;292;p31"/>
          <p:cNvSpPr/>
          <p:nvPr/>
        </p:nvSpPr>
        <p:spPr>
          <a:xfrm>
            <a:off x="5180770" y="8685748"/>
            <a:ext cx="497156" cy="383794"/>
          </a:xfrm>
          <a:custGeom>
            <a:rect b="b" l="l" r="r" t="t"/>
            <a:pathLst>
              <a:path extrusionOk="0" h="21600" w="21600">
                <a:moveTo>
                  <a:pt x="20116" y="16136"/>
                </a:moveTo>
                <a:lnTo>
                  <a:pt x="19272" y="16136"/>
                </a:lnTo>
                <a:lnTo>
                  <a:pt x="19272" y="15349"/>
                </a:lnTo>
                <a:cubicBezTo>
                  <a:pt x="19272" y="14836"/>
                  <a:pt x="18940" y="14420"/>
                  <a:pt x="18530" y="14420"/>
                </a:cubicBezTo>
                <a:cubicBezTo>
                  <a:pt x="18121" y="14420"/>
                  <a:pt x="17789" y="14836"/>
                  <a:pt x="17789" y="15349"/>
                </a:cubicBezTo>
                <a:lnTo>
                  <a:pt x="17789" y="16136"/>
                </a:lnTo>
                <a:lnTo>
                  <a:pt x="16572" y="16136"/>
                </a:lnTo>
                <a:lnTo>
                  <a:pt x="16572" y="15349"/>
                </a:lnTo>
                <a:cubicBezTo>
                  <a:pt x="16572" y="14836"/>
                  <a:pt x="16240" y="14420"/>
                  <a:pt x="15830" y="14420"/>
                </a:cubicBezTo>
                <a:cubicBezTo>
                  <a:pt x="15421" y="14420"/>
                  <a:pt x="15089" y="14836"/>
                  <a:pt x="15089" y="15349"/>
                </a:cubicBezTo>
                <a:lnTo>
                  <a:pt x="15089" y="16136"/>
                </a:lnTo>
                <a:lnTo>
                  <a:pt x="1483" y="16136"/>
                </a:lnTo>
                <a:lnTo>
                  <a:pt x="1483" y="1859"/>
                </a:lnTo>
                <a:lnTo>
                  <a:pt x="20116" y="1859"/>
                </a:lnTo>
                <a:lnTo>
                  <a:pt x="20116" y="16136"/>
                </a:lnTo>
                <a:close/>
                <a:moveTo>
                  <a:pt x="12165" y="17996"/>
                </a:moveTo>
                <a:lnTo>
                  <a:pt x="9435" y="17996"/>
                </a:lnTo>
                <a:lnTo>
                  <a:pt x="9435" y="19741"/>
                </a:lnTo>
                <a:lnTo>
                  <a:pt x="12165" y="19741"/>
                </a:lnTo>
                <a:lnTo>
                  <a:pt x="12165" y="17996"/>
                </a:lnTo>
                <a:close/>
                <a:moveTo>
                  <a:pt x="20858" y="0"/>
                </a:moveTo>
                <a:lnTo>
                  <a:pt x="742" y="0"/>
                </a:lnTo>
                <a:cubicBezTo>
                  <a:pt x="332" y="0"/>
                  <a:pt x="0" y="416"/>
                  <a:pt x="0" y="928"/>
                </a:cubicBezTo>
                <a:lnTo>
                  <a:pt x="0" y="17066"/>
                </a:lnTo>
                <a:cubicBezTo>
                  <a:pt x="0" y="17579"/>
                  <a:pt x="332" y="17996"/>
                  <a:pt x="742" y="17996"/>
                </a:cubicBezTo>
                <a:lnTo>
                  <a:pt x="7951" y="17996"/>
                </a:lnTo>
                <a:lnTo>
                  <a:pt x="7951" y="19741"/>
                </a:lnTo>
                <a:lnTo>
                  <a:pt x="6186" y="19741"/>
                </a:lnTo>
                <a:cubicBezTo>
                  <a:pt x="5776" y="19741"/>
                  <a:pt x="5444" y="20158"/>
                  <a:pt x="5444" y="20672"/>
                </a:cubicBezTo>
                <a:cubicBezTo>
                  <a:pt x="5444" y="21184"/>
                  <a:pt x="5776" y="21600"/>
                  <a:pt x="6186" y="21600"/>
                </a:cubicBezTo>
                <a:lnTo>
                  <a:pt x="8693" y="21600"/>
                </a:lnTo>
                <a:lnTo>
                  <a:pt x="12906" y="21600"/>
                </a:lnTo>
                <a:lnTo>
                  <a:pt x="15413" y="21600"/>
                </a:lnTo>
                <a:cubicBezTo>
                  <a:pt x="15823" y="21600"/>
                  <a:pt x="16155" y="21184"/>
                  <a:pt x="16155" y="20672"/>
                </a:cubicBezTo>
                <a:cubicBezTo>
                  <a:pt x="16155" y="20158"/>
                  <a:pt x="15823" y="19741"/>
                  <a:pt x="15413" y="19741"/>
                </a:cubicBezTo>
                <a:lnTo>
                  <a:pt x="13648" y="19741"/>
                </a:lnTo>
                <a:lnTo>
                  <a:pt x="13648" y="17996"/>
                </a:lnTo>
                <a:lnTo>
                  <a:pt x="20858" y="17996"/>
                </a:lnTo>
                <a:cubicBezTo>
                  <a:pt x="21268" y="17996"/>
                  <a:pt x="21600" y="17579"/>
                  <a:pt x="21600" y="17066"/>
                </a:cubicBezTo>
                <a:lnTo>
                  <a:pt x="21600" y="928"/>
                </a:lnTo>
                <a:cubicBezTo>
                  <a:pt x="21600" y="416"/>
                  <a:pt x="21268" y="0"/>
                  <a:pt x="20858"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3" name="Google Shape;293;p31"/>
          <p:cNvSpPr/>
          <p:nvPr/>
        </p:nvSpPr>
        <p:spPr>
          <a:xfrm>
            <a:off x="6596909" y="8746035"/>
            <a:ext cx="364808" cy="249454"/>
          </a:xfrm>
          <a:custGeom>
            <a:rect b="b" l="l" r="r" t="t"/>
            <a:pathLst>
              <a:path extrusionOk="0" h="21458" w="21502">
                <a:moveTo>
                  <a:pt x="20502" y="9279"/>
                </a:moveTo>
                <a:lnTo>
                  <a:pt x="3413" y="9279"/>
                </a:lnTo>
                <a:lnTo>
                  <a:pt x="8105" y="2475"/>
                </a:lnTo>
                <a:cubicBezTo>
                  <a:pt x="8496" y="1911"/>
                  <a:pt x="8496" y="991"/>
                  <a:pt x="8105" y="426"/>
                </a:cubicBezTo>
                <a:cubicBezTo>
                  <a:pt x="7715" y="-142"/>
                  <a:pt x="7081" y="-142"/>
                  <a:pt x="6691" y="426"/>
                </a:cubicBezTo>
                <a:lnTo>
                  <a:pt x="293" y="9704"/>
                </a:lnTo>
                <a:cubicBezTo>
                  <a:pt x="-98" y="10271"/>
                  <a:pt x="-98" y="11187"/>
                  <a:pt x="293" y="11755"/>
                </a:cubicBezTo>
                <a:lnTo>
                  <a:pt x="6691" y="21033"/>
                </a:lnTo>
                <a:cubicBezTo>
                  <a:pt x="6886" y="21317"/>
                  <a:pt x="7142" y="21458"/>
                  <a:pt x="7398" y="21458"/>
                </a:cubicBezTo>
                <a:cubicBezTo>
                  <a:pt x="7654" y="21458"/>
                  <a:pt x="7909" y="21317"/>
                  <a:pt x="8105" y="21033"/>
                </a:cubicBezTo>
                <a:cubicBezTo>
                  <a:pt x="8496" y="20467"/>
                  <a:pt x="8496" y="19548"/>
                  <a:pt x="8105" y="18984"/>
                </a:cubicBezTo>
                <a:lnTo>
                  <a:pt x="3413" y="12180"/>
                </a:lnTo>
                <a:lnTo>
                  <a:pt x="20502" y="12180"/>
                </a:lnTo>
                <a:cubicBezTo>
                  <a:pt x="21054" y="12180"/>
                  <a:pt x="21502" y="11529"/>
                  <a:pt x="21502" y="10729"/>
                </a:cubicBezTo>
                <a:cubicBezTo>
                  <a:pt x="21502" y="9929"/>
                  <a:pt x="21054" y="9279"/>
                  <a:pt x="20502" y="927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4" name="Google Shape;294;p31"/>
          <p:cNvSpPr/>
          <p:nvPr/>
        </p:nvSpPr>
        <p:spPr>
          <a:xfrm>
            <a:off x="7877460" y="8655605"/>
            <a:ext cx="500680" cy="461945"/>
          </a:xfrm>
          <a:custGeom>
            <a:rect b="b" l="l" r="r" t="t"/>
            <a:pathLst>
              <a:path extrusionOk="0" h="21600" w="21600">
                <a:moveTo>
                  <a:pt x="2706" y="10331"/>
                </a:moveTo>
                <a:lnTo>
                  <a:pt x="10800" y="19669"/>
                </a:lnTo>
                <a:lnTo>
                  <a:pt x="18894" y="10331"/>
                </a:lnTo>
                <a:cubicBezTo>
                  <a:pt x="20558" y="8354"/>
                  <a:pt x="20558" y="5140"/>
                  <a:pt x="18890" y="3164"/>
                </a:cubicBezTo>
                <a:lnTo>
                  <a:pt x="18759" y="3009"/>
                </a:lnTo>
                <a:cubicBezTo>
                  <a:pt x="17974" y="2077"/>
                  <a:pt x="16935" y="1564"/>
                  <a:pt x="15833" y="1564"/>
                </a:cubicBezTo>
                <a:cubicBezTo>
                  <a:pt x="14733" y="1564"/>
                  <a:pt x="13694" y="2077"/>
                  <a:pt x="12908" y="3008"/>
                </a:cubicBezTo>
                <a:lnTo>
                  <a:pt x="11342" y="4863"/>
                </a:lnTo>
                <a:cubicBezTo>
                  <a:pt x="11204" y="5028"/>
                  <a:pt x="11007" y="5122"/>
                  <a:pt x="10800" y="5122"/>
                </a:cubicBezTo>
                <a:cubicBezTo>
                  <a:pt x="10593" y="5122"/>
                  <a:pt x="10397" y="5028"/>
                  <a:pt x="10258" y="4863"/>
                </a:cubicBezTo>
                <a:lnTo>
                  <a:pt x="8692" y="3008"/>
                </a:lnTo>
                <a:cubicBezTo>
                  <a:pt x="7906" y="2077"/>
                  <a:pt x="6867" y="1564"/>
                  <a:pt x="5767" y="1564"/>
                </a:cubicBezTo>
                <a:cubicBezTo>
                  <a:pt x="4665" y="1564"/>
                  <a:pt x="3626" y="2077"/>
                  <a:pt x="2841" y="3008"/>
                </a:cubicBezTo>
                <a:lnTo>
                  <a:pt x="2710" y="3164"/>
                </a:lnTo>
                <a:cubicBezTo>
                  <a:pt x="1042" y="5140"/>
                  <a:pt x="1042" y="8354"/>
                  <a:pt x="2706" y="10331"/>
                </a:cubicBezTo>
                <a:moveTo>
                  <a:pt x="10800" y="21600"/>
                </a:moveTo>
                <a:cubicBezTo>
                  <a:pt x="10597" y="21600"/>
                  <a:pt x="10402" y="21510"/>
                  <a:pt x="10264" y="21350"/>
                </a:cubicBezTo>
                <a:lnTo>
                  <a:pt x="1631" y="11391"/>
                </a:lnTo>
                <a:lnTo>
                  <a:pt x="1625" y="11383"/>
                </a:lnTo>
                <a:cubicBezTo>
                  <a:pt x="577" y="10142"/>
                  <a:pt x="0" y="8497"/>
                  <a:pt x="0" y="6749"/>
                </a:cubicBezTo>
                <a:cubicBezTo>
                  <a:pt x="0" y="5003"/>
                  <a:pt x="577" y="3357"/>
                  <a:pt x="1625" y="2115"/>
                </a:cubicBezTo>
                <a:lnTo>
                  <a:pt x="1756" y="1960"/>
                </a:lnTo>
                <a:cubicBezTo>
                  <a:pt x="2823" y="695"/>
                  <a:pt x="4247" y="0"/>
                  <a:pt x="5766" y="0"/>
                </a:cubicBezTo>
                <a:cubicBezTo>
                  <a:pt x="7286" y="0"/>
                  <a:pt x="8710" y="695"/>
                  <a:pt x="9777" y="1960"/>
                </a:cubicBezTo>
                <a:lnTo>
                  <a:pt x="10800" y="3173"/>
                </a:lnTo>
                <a:lnTo>
                  <a:pt x="11823" y="1960"/>
                </a:lnTo>
                <a:cubicBezTo>
                  <a:pt x="12890" y="695"/>
                  <a:pt x="14314" y="0"/>
                  <a:pt x="15833" y="0"/>
                </a:cubicBezTo>
                <a:cubicBezTo>
                  <a:pt x="17353" y="0"/>
                  <a:pt x="18777" y="695"/>
                  <a:pt x="19844" y="1960"/>
                </a:cubicBezTo>
                <a:lnTo>
                  <a:pt x="19974" y="2115"/>
                </a:lnTo>
                <a:cubicBezTo>
                  <a:pt x="21023" y="3357"/>
                  <a:pt x="21600" y="5003"/>
                  <a:pt x="21600" y="6749"/>
                </a:cubicBezTo>
                <a:cubicBezTo>
                  <a:pt x="21600" y="8497"/>
                  <a:pt x="21023" y="10142"/>
                  <a:pt x="19975" y="11383"/>
                </a:cubicBezTo>
                <a:lnTo>
                  <a:pt x="19969" y="11391"/>
                </a:lnTo>
                <a:lnTo>
                  <a:pt x="11336" y="21350"/>
                </a:lnTo>
                <a:cubicBezTo>
                  <a:pt x="11198" y="21510"/>
                  <a:pt x="11003" y="21600"/>
                  <a:pt x="10800"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5" name="Google Shape;295;p31"/>
          <p:cNvSpPr/>
          <p:nvPr/>
        </p:nvSpPr>
        <p:spPr>
          <a:xfrm>
            <a:off x="9323730" y="8610389"/>
            <a:ext cx="324431" cy="519532"/>
          </a:xfrm>
          <a:custGeom>
            <a:rect b="b" l="l" r="r" t="t"/>
            <a:pathLst>
              <a:path extrusionOk="0" h="21600" w="21600">
                <a:moveTo>
                  <a:pt x="10781" y="0"/>
                </a:moveTo>
                <a:cubicBezTo>
                  <a:pt x="4823" y="0"/>
                  <a:pt x="0" y="2923"/>
                  <a:pt x="0" y="6519"/>
                </a:cubicBezTo>
                <a:cubicBezTo>
                  <a:pt x="0" y="8366"/>
                  <a:pt x="2144" y="12199"/>
                  <a:pt x="4164" y="15173"/>
                </a:cubicBezTo>
                <a:cubicBezTo>
                  <a:pt x="5287" y="16826"/>
                  <a:pt x="6443" y="18349"/>
                  <a:pt x="7435" y="19442"/>
                </a:cubicBezTo>
                <a:cubicBezTo>
                  <a:pt x="9067" y="21240"/>
                  <a:pt x="9925" y="21600"/>
                  <a:pt x="10781" y="21600"/>
                </a:cubicBezTo>
                <a:cubicBezTo>
                  <a:pt x="11638" y="21600"/>
                  <a:pt x="12496" y="21240"/>
                  <a:pt x="14127" y="19442"/>
                </a:cubicBezTo>
                <a:cubicBezTo>
                  <a:pt x="15120" y="18349"/>
                  <a:pt x="16313" y="16826"/>
                  <a:pt x="17436" y="15173"/>
                </a:cubicBezTo>
                <a:cubicBezTo>
                  <a:pt x="19456" y="12199"/>
                  <a:pt x="21600" y="8366"/>
                  <a:pt x="21600" y="6519"/>
                </a:cubicBezTo>
                <a:cubicBezTo>
                  <a:pt x="21600" y="2923"/>
                  <a:pt x="16739" y="0"/>
                  <a:pt x="10781" y="0"/>
                </a:cubicBezTo>
                <a:close/>
                <a:moveTo>
                  <a:pt x="10781" y="1392"/>
                </a:moveTo>
                <a:cubicBezTo>
                  <a:pt x="15458" y="1392"/>
                  <a:pt x="19258" y="3697"/>
                  <a:pt x="19258" y="6519"/>
                </a:cubicBezTo>
                <a:cubicBezTo>
                  <a:pt x="19258" y="7796"/>
                  <a:pt x="17830" y="10807"/>
                  <a:pt x="15577" y="14199"/>
                </a:cubicBezTo>
                <a:cubicBezTo>
                  <a:pt x="14558" y="15732"/>
                  <a:pt x="13479" y="17200"/>
                  <a:pt x="12529" y="18305"/>
                </a:cubicBezTo>
                <a:cubicBezTo>
                  <a:pt x="11682" y="19292"/>
                  <a:pt x="11099" y="19779"/>
                  <a:pt x="10781" y="20022"/>
                </a:cubicBezTo>
                <a:cubicBezTo>
                  <a:pt x="10463" y="19779"/>
                  <a:pt x="9918" y="19292"/>
                  <a:pt x="9071" y="18305"/>
                </a:cubicBezTo>
                <a:cubicBezTo>
                  <a:pt x="8121" y="17200"/>
                  <a:pt x="7042" y="15732"/>
                  <a:pt x="6023" y="14199"/>
                </a:cubicBezTo>
                <a:cubicBezTo>
                  <a:pt x="3770" y="10807"/>
                  <a:pt x="2305" y="7796"/>
                  <a:pt x="2305" y="6519"/>
                </a:cubicBezTo>
                <a:cubicBezTo>
                  <a:pt x="2305" y="3697"/>
                  <a:pt x="6105" y="1392"/>
                  <a:pt x="10781" y="1392"/>
                </a:cubicBezTo>
                <a:close/>
                <a:moveTo>
                  <a:pt x="10781" y="3132"/>
                </a:moveTo>
                <a:cubicBezTo>
                  <a:pt x="8809" y="3132"/>
                  <a:pt x="7212" y="4165"/>
                  <a:pt x="7212" y="5429"/>
                </a:cubicBezTo>
                <a:cubicBezTo>
                  <a:pt x="7212" y="6694"/>
                  <a:pt x="8809" y="7726"/>
                  <a:pt x="10781" y="7726"/>
                </a:cubicBezTo>
                <a:cubicBezTo>
                  <a:pt x="12754" y="7726"/>
                  <a:pt x="14388" y="6694"/>
                  <a:pt x="14388" y="5429"/>
                </a:cubicBezTo>
                <a:cubicBezTo>
                  <a:pt x="14388" y="4165"/>
                  <a:pt x="12754" y="3132"/>
                  <a:pt x="10781" y="3132"/>
                </a:cubicBezTo>
                <a:close/>
                <a:moveTo>
                  <a:pt x="10781" y="4339"/>
                </a:moveTo>
                <a:cubicBezTo>
                  <a:pt x="11715" y="4339"/>
                  <a:pt x="12491" y="4830"/>
                  <a:pt x="12491" y="5429"/>
                </a:cubicBezTo>
                <a:cubicBezTo>
                  <a:pt x="12492" y="6027"/>
                  <a:pt x="11715" y="6519"/>
                  <a:pt x="10781" y="6519"/>
                </a:cubicBezTo>
                <a:cubicBezTo>
                  <a:pt x="9847" y="6519"/>
                  <a:pt x="9108" y="6027"/>
                  <a:pt x="9108" y="5429"/>
                </a:cubicBezTo>
                <a:cubicBezTo>
                  <a:pt x="9108" y="4830"/>
                  <a:pt x="9847" y="4339"/>
                  <a:pt x="10781" y="433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6" name="Google Shape;296;p31"/>
          <p:cNvSpPr/>
          <p:nvPr/>
        </p:nvSpPr>
        <p:spPr>
          <a:xfrm>
            <a:off x="10589127" y="8640588"/>
            <a:ext cx="500063" cy="500064"/>
          </a:xfrm>
          <a:custGeom>
            <a:rect b="b" l="l" r="r" t="t"/>
            <a:pathLst>
              <a:path extrusionOk="0" h="21600" w="21600">
                <a:moveTo>
                  <a:pt x="10800" y="0"/>
                </a:moveTo>
                <a:cubicBezTo>
                  <a:pt x="4845" y="0"/>
                  <a:pt x="0" y="4842"/>
                  <a:pt x="0" y="10800"/>
                </a:cubicBezTo>
                <a:cubicBezTo>
                  <a:pt x="0" y="16757"/>
                  <a:pt x="4845" y="21600"/>
                  <a:pt x="10800" y="21600"/>
                </a:cubicBezTo>
                <a:cubicBezTo>
                  <a:pt x="16756" y="21600"/>
                  <a:pt x="21600" y="16757"/>
                  <a:pt x="21600" y="10800"/>
                </a:cubicBezTo>
                <a:cubicBezTo>
                  <a:pt x="21600" y="4842"/>
                  <a:pt x="16756" y="0"/>
                  <a:pt x="10800" y="0"/>
                </a:cubicBezTo>
                <a:close/>
                <a:moveTo>
                  <a:pt x="10077" y="1519"/>
                </a:moveTo>
                <a:lnTo>
                  <a:pt x="10077" y="2531"/>
                </a:lnTo>
                <a:cubicBezTo>
                  <a:pt x="10077" y="2940"/>
                  <a:pt x="10392" y="3279"/>
                  <a:pt x="10800" y="3279"/>
                </a:cubicBezTo>
                <a:cubicBezTo>
                  <a:pt x="11209" y="3279"/>
                  <a:pt x="11547" y="2940"/>
                  <a:pt x="11547" y="2531"/>
                </a:cubicBezTo>
                <a:lnTo>
                  <a:pt x="11547" y="1519"/>
                </a:lnTo>
                <a:cubicBezTo>
                  <a:pt x="16099" y="1878"/>
                  <a:pt x="19746" y="5500"/>
                  <a:pt x="20105" y="10053"/>
                </a:cubicBezTo>
                <a:lnTo>
                  <a:pt x="19069" y="10053"/>
                </a:lnTo>
                <a:cubicBezTo>
                  <a:pt x="18661" y="10053"/>
                  <a:pt x="18346" y="10391"/>
                  <a:pt x="18346" y="10800"/>
                </a:cubicBezTo>
                <a:cubicBezTo>
                  <a:pt x="18346" y="11208"/>
                  <a:pt x="18661" y="11547"/>
                  <a:pt x="19069" y="11547"/>
                </a:cubicBezTo>
                <a:lnTo>
                  <a:pt x="20105" y="11547"/>
                </a:lnTo>
                <a:cubicBezTo>
                  <a:pt x="19746" y="16100"/>
                  <a:pt x="16099" y="19746"/>
                  <a:pt x="11547" y="20105"/>
                </a:cubicBezTo>
                <a:lnTo>
                  <a:pt x="11547" y="19069"/>
                </a:lnTo>
                <a:cubicBezTo>
                  <a:pt x="11547" y="18660"/>
                  <a:pt x="11209" y="18346"/>
                  <a:pt x="10800" y="18346"/>
                </a:cubicBezTo>
                <a:cubicBezTo>
                  <a:pt x="10392" y="18346"/>
                  <a:pt x="10077" y="18660"/>
                  <a:pt x="10077" y="19069"/>
                </a:cubicBezTo>
                <a:lnTo>
                  <a:pt x="10077" y="20105"/>
                </a:lnTo>
                <a:cubicBezTo>
                  <a:pt x="5526" y="19746"/>
                  <a:pt x="1878" y="16101"/>
                  <a:pt x="1519" y="11547"/>
                </a:cubicBezTo>
                <a:lnTo>
                  <a:pt x="2531" y="11547"/>
                </a:lnTo>
                <a:cubicBezTo>
                  <a:pt x="2939" y="11547"/>
                  <a:pt x="3279" y="11208"/>
                  <a:pt x="3279" y="10800"/>
                </a:cubicBezTo>
                <a:cubicBezTo>
                  <a:pt x="3279" y="10391"/>
                  <a:pt x="2939" y="10053"/>
                  <a:pt x="2531" y="10053"/>
                </a:cubicBezTo>
                <a:lnTo>
                  <a:pt x="1519" y="10053"/>
                </a:lnTo>
                <a:cubicBezTo>
                  <a:pt x="1878" y="5500"/>
                  <a:pt x="5525" y="1878"/>
                  <a:pt x="10077" y="1519"/>
                </a:cubicBezTo>
                <a:close/>
                <a:moveTo>
                  <a:pt x="7329" y="6292"/>
                </a:moveTo>
                <a:cubicBezTo>
                  <a:pt x="7035" y="6066"/>
                  <a:pt x="6627" y="6102"/>
                  <a:pt x="6364" y="6364"/>
                </a:cubicBezTo>
                <a:cubicBezTo>
                  <a:pt x="6102" y="6626"/>
                  <a:pt x="6066" y="7034"/>
                  <a:pt x="6292" y="7329"/>
                </a:cubicBezTo>
                <a:lnTo>
                  <a:pt x="8727" y="10487"/>
                </a:lnTo>
                <a:cubicBezTo>
                  <a:pt x="8635" y="11122"/>
                  <a:pt x="8816" y="11806"/>
                  <a:pt x="9305" y="12295"/>
                </a:cubicBezTo>
                <a:cubicBezTo>
                  <a:pt x="9704" y="12693"/>
                  <a:pt x="10237" y="12921"/>
                  <a:pt x="10800" y="12921"/>
                </a:cubicBezTo>
                <a:cubicBezTo>
                  <a:pt x="10903" y="12921"/>
                  <a:pt x="11013" y="12911"/>
                  <a:pt x="11113" y="12897"/>
                </a:cubicBezTo>
                <a:lnTo>
                  <a:pt x="14271" y="15308"/>
                </a:lnTo>
                <a:cubicBezTo>
                  <a:pt x="14405" y="15410"/>
                  <a:pt x="14572" y="15453"/>
                  <a:pt x="14729" y="15453"/>
                </a:cubicBezTo>
                <a:cubicBezTo>
                  <a:pt x="14920" y="15453"/>
                  <a:pt x="15092" y="15380"/>
                  <a:pt x="15236" y="15236"/>
                </a:cubicBezTo>
                <a:cubicBezTo>
                  <a:pt x="15498" y="14973"/>
                  <a:pt x="15534" y="14566"/>
                  <a:pt x="15308" y="14271"/>
                </a:cubicBezTo>
                <a:lnTo>
                  <a:pt x="12897" y="11113"/>
                </a:lnTo>
                <a:cubicBezTo>
                  <a:pt x="12989" y="10477"/>
                  <a:pt x="12784" y="9794"/>
                  <a:pt x="12295" y="9305"/>
                </a:cubicBezTo>
                <a:cubicBezTo>
                  <a:pt x="11897" y="8906"/>
                  <a:pt x="11363" y="8703"/>
                  <a:pt x="10800" y="8703"/>
                </a:cubicBezTo>
                <a:cubicBezTo>
                  <a:pt x="10697" y="8703"/>
                  <a:pt x="10611" y="8712"/>
                  <a:pt x="10511" y="8727"/>
                </a:cubicBezTo>
                <a:lnTo>
                  <a:pt x="7329" y="629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7" name="Google Shape;297;p31"/>
          <p:cNvSpPr/>
          <p:nvPr/>
        </p:nvSpPr>
        <p:spPr>
          <a:xfrm>
            <a:off x="11914964" y="8610389"/>
            <a:ext cx="519308" cy="519532"/>
          </a:xfrm>
          <a:custGeom>
            <a:rect b="b" l="l" r="r" t="t"/>
            <a:pathLst>
              <a:path extrusionOk="0" h="21600" w="21600">
                <a:moveTo>
                  <a:pt x="18230" y="12874"/>
                </a:moveTo>
                <a:cubicBezTo>
                  <a:pt x="16960" y="14143"/>
                  <a:pt x="15272" y="14842"/>
                  <a:pt x="13478" y="14842"/>
                </a:cubicBezTo>
                <a:cubicBezTo>
                  <a:pt x="11683" y="14842"/>
                  <a:pt x="9996" y="14143"/>
                  <a:pt x="8726" y="12874"/>
                </a:cubicBezTo>
                <a:cubicBezTo>
                  <a:pt x="7457" y="11604"/>
                  <a:pt x="6758" y="9917"/>
                  <a:pt x="6758" y="8122"/>
                </a:cubicBezTo>
                <a:cubicBezTo>
                  <a:pt x="6758" y="6328"/>
                  <a:pt x="7457" y="4640"/>
                  <a:pt x="8726" y="3370"/>
                </a:cubicBezTo>
                <a:cubicBezTo>
                  <a:pt x="9996" y="2101"/>
                  <a:pt x="11683" y="1402"/>
                  <a:pt x="13478" y="1403"/>
                </a:cubicBezTo>
                <a:cubicBezTo>
                  <a:pt x="15272" y="1403"/>
                  <a:pt x="16961" y="2101"/>
                  <a:pt x="18230" y="3370"/>
                </a:cubicBezTo>
                <a:cubicBezTo>
                  <a:pt x="19499" y="4640"/>
                  <a:pt x="20198" y="6328"/>
                  <a:pt x="20198" y="8122"/>
                </a:cubicBezTo>
                <a:cubicBezTo>
                  <a:pt x="20198" y="9917"/>
                  <a:pt x="19499" y="11604"/>
                  <a:pt x="18230" y="12874"/>
                </a:cubicBezTo>
                <a:moveTo>
                  <a:pt x="2434" y="20034"/>
                </a:moveTo>
                <a:cubicBezTo>
                  <a:pt x="2328" y="20139"/>
                  <a:pt x="2187" y="20198"/>
                  <a:pt x="2038" y="20198"/>
                </a:cubicBezTo>
                <a:cubicBezTo>
                  <a:pt x="1887" y="20198"/>
                  <a:pt x="1746" y="20139"/>
                  <a:pt x="1640" y="20034"/>
                </a:cubicBezTo>
                <a:lnTo>
                  <a:pt x="1567" y="19960"/>
                </a:lnTo>
                <a:cubicBezTo>
                  <a:pt x="1461" y="19854"/>
                  <a:pt x="1403" y="19713"/>
                  <a:pt x="1403" y="19563"/>
                </a:cubicBezTo>
                <a:cubicBezTo>
                  <a:pt x="1403" y="19413"/>
                  <a:pt x="1461" y="19272"/>
                  <a:pt x="1567" y="19166"/>
                </a:cubicBezTo>
                <a:lnTo>
                  <a:pt x="7317" y="13416"/>
                </a:lnTo>
                <a:cubicBezTo>
                  <a:pt x="7451" y="13570"/>
                  <a:pt x="7589" y="13720"/>
                  <a:pt x="7734" y="13866"/>
                </a:cubicBezTo>
                <a:cubicBezTo>
                  <a:pt x="7880" y="14011"/>
                  <a:pt x="8030" y="14150"/>
                  <a:pt x="8184" y="14283"/>
                </a:cubicBezTo>
                <a:lnTo>
                  <a:pt x="2434" y="20034"/>
                </a:lnTo>
                <a:close/>
                <a:moveTo>
                  <a:pt x="19221" y="2379"/>
                </a:moveTo>
                <a:cubicBezTo>
                  <a:pt x="17687" y="845"/>
                  <a:pt x="15647" y="0"/>
                  <a:pt x="13478" y="0"/>
                </a:cubicBezTo>
                <a:lnTo>
                  <a:pt x="13478" y="0"/>
                </a:lnTo>
                <a:cubicBezTo>
                  <a:pt x="11309" y="0"/>
                  <a:pt x="9269" y="845"/>
                  <a:pt x="7734" y="2379"/>
                </a:cubicBezTo>
                <a:cubicBezTo>
                  <a:pt x="6201" y="3913"/>
                  <a:pt x="5355" y="5953"/>
                  <a:pt x="5355" y="8122"/>
                </a:cubicBezTo>
                <a:cubicBezTo>
                  <a:pt x="5355" y="9602"/>
                  <a:pt x="5749" y="11022"/>
                  <a:pt x="6486" y="12263"/>
                </a:cubicBezTo>
                <a:lnTo>
                  <a:pt x="575" y="18174"/>
                </a:lnTo>
                <a:cubicBezTo>
                  <a:pt x="205" y="18545"/>
                  <a:pt x="0" y="19039"/>
                  <a:pt x="0" y="19563"/>
                </a:cubicBezTo>
                <a:cubicBezTo>
                  <a:pt x="0" y="20087"/>
                  <a:pt x="205" y="20581"/>
                  <a:pt x="575" y="20951"/>
                </a:cubicBezTo>
                <a:lnTo>
                  <a:pt x="649" y="21025"/>
                </a:lnTo>
                <a:cubicBezTo>
                  <a:pt x="1019" y="21395"/>
                  <a:pt x="1513" y="21600"/>
                  <a:pt x="2038" y="21600"/>
                </a:cubicBezTo>
                <a:cubicBezTo>
                  <a:pt x="2562" y="21600"/>
                  <a:pt x="3055" y="21395"/>
                  <a:pt x="3426" y="21025"/>
                </a:cubicBezTo>
                <a:lnTo>
                  <a:pt x="9337" y="15114"/>
                </a:lnTo>
                <a:cubicBezTo>
                  <a:pt x="10578" y="15851"/>
                  <a:pt x="11997" y="16245"/>
                  <a:pt x="13478" y="16245"/>
                </a:cubicBezTo>
                <a:cubicBezTo>
                  <a:pt x="15647" y="16245"/>
                  <a:pt x="17687" y="15399"/>
                  <a:pt x="19221" y="13866"/>
                </a:cubicBezTo>
                <a:cubicBezTo>
                  <a:pt x="20755" y="12331"/>
                  <a:pt x="21600" y="10291"/>
                  <a:pt x="21600" y="8122"/>
                </a:cubicBezTo>
                <a:cubicBezTo>
                  <a:pt x="21600" y="5953"/>
                  <a:pt x="20755" y="3913"/>
                  <a:pt x="19221" y="237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8" name="Google Shape;298;p31"/>
          <p:cNvSpPr/>
          <p:nvPr/>
        </p:nvSpPr>
        <p:spPr>
          <a:xfrm>
            <a:off x="13316038" y="8580246"/>
            <a:ext cx="422392" cy="621652"/>
          </a:xfrm>
          <a:custGeom>
            <a:rect b="b" l="l" r="r" t="t"/>
            <a:pathLst>
              <a:path extrusionOk="0" h="21600" w="21600">
                <a:moveTo>
                  <a:pt x="885" y="0"/>
                </a:moveTo>
                <a:cubicBezTo>
                  <a:pt x="386" y="0"/>
                  <a:pt x="0" y="266"/>
                  <a:pt x="0" y="601"/>
                </a:cubicBezTo>
                <a:lnTo>
                  <a:pt x="0" y="7872"/>
                </a:lnTo>
                <a:cubicBezTo>
                  <a:pt x="0" y="7950"/>
                  <a:pt x="14" y="8013"/>
                  <a:pt x="57" y="8085"/>
                </a:cubicBezTo>
                <a:lnTo>
                  <a:pt x="2454" y="12099"/>
                </a:lnTo>
                <a:cubicBezTo>
                  <a:pt x="1693" y="13039"/>
                  <a:pt x="1284" y="14104"/>
                  <a:pt x="1284" y="15182"/>
                </a:cubicBezTo>
                <a:cubicBezTo>
                  <a:pt x="1284" y="18721"/>
                  <a:pt x="5543" y="21600"/>
                  <a:pt x="10786" y="21600"/>
                </a:cubicBezTo>
                <a:cubicBezTo>
                  <a:pt x="16028" y="21600"/>
                  <a:pt x="20316" y="18721"/>
                  <a:pt x="20316" y="15182"/>
                </a:cubicBezTo>
                <a:cubicBezTo>
                  <a:pt x="20316" y="14105"/>
                  <a:pt x="19907" y="13039"/>
                  <a:pt x="19146" y="12099"/>
                </a:cubicBezTo>
                <a:lnTo>
                  <a:pt x="21543" y="8085"/>
                </a:lnTo>
                <a:cubicBezTo>
                  <a:pt x="21586" y="8013"/>
                  <a:pt x="21600" y="7950"/>
                  <a:pt x="21600" y="7872"/>
                </a:cubicBezTo>
                <a:lnTo>
                  <a:pt x="21600" y="601"/>
                </a:lnTo>
                <a:cubicBezTo>
                  <a:pt x="21600" y="266"/>
                  <a:pt x="21214" y="0"/>
                  <a:pt x="20715" y="0"/>
                </a:cubicBezTo>
                <a:lnTo>
                  <a:pt x="885" y="0"/>
                </a:lnTo>
                <a:close/>
                <a:moveTo>
                  <a:pt x="1912" y="1144"/>
                </a:moveTo>
                <a:lnTo>
                  <a:pt x="19774" y="1144"/>
                </a:lnTo>
                <a:lnTo>
                  <a:pt x="19774" y="6437"/>
                </a:lnTo>
                <a:lnTo>
                  <a:pt x="1912" y="6437"/>
                </a:lnTo>
                <a:lnTo>
                  <a:pt x="1912" y="1144"/>
                </a:lnTo>
                <a:close/>
                <a:moveTo>
                  <a:pt x="1883" y="7872"/>
                </a:moveTo>
                <a:lnTo>
                  <a:pt x="19717" y="7872"/>
                </a:lnTo>
                <a:lnTo>
                  <a:pt x="17891" y="10916"/>
                </a:lnTo>
                <a:cubicBezTo>
                  <a:pt x="17206" y="10396"/>
                  <a:pt x="16420" y="9945"/>
                  <a:pt x="15522" y="9598"/>
                </a:cubicBezTo>
                <a:cubicBezTo>
                  <a:pt x="14092" y="9044"/>
                  <a:pt x="12443" y="8764"/>
                  <a:pt x="10786" y="8764"/>
                </a:cubicBezTo>
                <a:cubicBezTo>
                  <a:pt x="9129" y="8764"/>
                  <a:pt x="7508" y="9044"/>
                  <a:pt x="6078" y="9598"/>
                </a:cubicBezTo>
                <a:cubicBezTo>
                  <a:pt x="5180" y="9945"/>
                  <a:pt x="4365" y="10396"/>
                  <a:pt x="3681" y="10916"/>
                </a:cubicBezTo>
                <a:lnTo>
                  <a:pt x="1883" y="7872"/>
                </a:lnTo>
                <a:close/>
                <a:moveTo>
                  <a:pt x="10786" y="9986"/>
                </a:moveTo>
                <a:cubicBezTo>
                  <a:pt x="13491" y="9986"/>
                  <a:pt x="15963" y="10907"/>
                  <a:pt x="17377" y="12467"/>
                </a:cubicBezTo>
                <a:cubicBezTo>
                  <a:pt x="18113" y="13281"/>
                  <a:pt x="18490" y="14223"/>
                  <a:pt x="18490" y="15182"/>
                </a:cubicBezTo>
                <a:cubicBezTo>
                  <a:pt x="18490" y="18051"/>
                  <a:pt x="15035" y="20378"/>
                  <a:pt x="10786" y="20378"/>
                </a:cubicBezTo>
                <a:cubicBezTo>
                  <a:pt x="6536" y="20378"/>
                  <a:pt x="3110" y="18051"/>
                  <a:pt x="3110" y="15182"/>
                </a:cubicBezTo>
                <a:cubicBezTo>
                  <a:pt x="3110" y="14223"/>
                  <a:pt x="3487" y="13281"/>
                  <a:pt x="4223" y="12467"/>
                </a:cubicBezTo>
                <a:cubicBezTo>
                  <a:pt x="5637" y="10907"/>
                  <a:pt x="8080" y="9986"/>
                  <a:pt x="10786" y="9986"/>
                </a:cubicBezTo>
                <a:close/>
                <a:moveTo>
                  <a:pt x="10871" y="10567"/>
                </a:moveTo>
                <a:cubicBezTo>
                  <a:pt x="10543" y="10567"/>
                  <a:pt x="10245" y="10698"/>
                  <a:pt x="10101" y="10897"/>
                </a:cubicBezTo>
                <a:lnTo>
                  <a:pt x="8617" y="12894"/>
                </a:lnTo>
                <a:lnTo>
                  <a:pt x="5364" y="13204"/>
                </a:lnTo>
                <a:cubicBezTo>
                  <a:pt x="5040" y="13236"/>
                  <a:pt x="4752" y="13400"/>
                  <a:pt x="4651" y="13611"/>
                </a:cubicBezTo>
                <a:cubicBezTo>
                  <a:pt x="4549" y="13822"/>
                  <a:pt x="4645" y="14057"/>
                  <a:pt x="4879" y="14213"/>
                </a:cubicBezTo>
                <a:lnTo>
                  <a:pt x="7248" y="15764"/>
                </a:lnTo>
                <a:lnTo>
                  <a:pt x="6677" y="17955"/>
                </a:lnTo>
                <a:cubicBezTo>
                  <a:pt x="6622" y="18173"/>
                  <a:pt x="6754" y="18406"/>
                  <a:pt x="7019" y="18536"/>
                </a:cubicBezTo>
                <a:cubicBezTo>
                  <a:pt x="7285" y="18666"/>
                  <a:pt x="7641" y="18678"/>
                  <a:pt x="7932" y="18575"/>
                </a:cubicBezTo>
                <a:lnTo>
                  <a:pt x="10871" y="17528"/>
                </a:lnTo>
                <a:lnTo>
                  <a:pt x="13782" y="18575"/>
                </a:lnTo>
                <a:cubicBezTo>
                  <a:pt x="13908" y="18619"/>
                  <a:pt x="14043" y="18633"/>
                  <a:pt x="14181" y="18633"/>
                </a:cubicBezTo>
                <a:cubicBezTo>
                  <a:pt x="14361" y="18633"/>
                  <a:pt x="14543" y="18610"/>
                  <a:pt x="14695" y="18536"/>
                </a:cubicBezTo>
                <a:cubicBezTo>
                  <a:pt x="14959" y="18406"/>
                  <a:pt x="15093" y="18173"/>
                  <a:pt x="15037" y="17955"/>
                </a:cubicBezTo>
                <a:lnTo>
                  <a:pt x="14495" y="15764"/>
                </a:lnTo>
                <a:lnTo>
                  <a:pt x="16835" y="14213"/>
                </a:lnTo>
                <a:cubicBezTo>
                  <a:pt x="17070" y="14057"/>
                  <a:pt x="17164" y="13822"/>
                  <a:pt x="17063" y="13611"/>
                </a:cubicBezTo>
                <a:cubicBezTo>
                  <a:pt x="16961" y="13400"/>
                  <a:pt x="16703" y="13236"/>
                  <a:pt x="16378" y="13204"/>
                </a:cubicBezTo>
                <a:lnTo>
                  <a:pt x="13097" y="12894"/>
                </a:lnTo>
                <a:lnTo>
                  <a:pt x="11642" y="10897"/>
                </a:lnTo>
                <a:cubicBezTo>
                  <a:pt x="11498" y="10698"/>
                  <a:pt x="11200" y="10567"/>
                  <a:pt x="10871" y="10567"/>
                </a:cubicBezTo>
                <a:close/>
                <a:moveTo>
                  <a:pt x="10871" y="12467"/>
                </a:moveTo>
                <a:lnTo>
                  <a:pt x="11756" y="13689"/>
                </a:lnTo>
                <a:cubicBezTo>
                  <a:pt x="11882" y="13861"/>
                  <a:pt x="12131" y="13972"/>
                  <a:pt x="12412" y="13999"/>
                </a:cubicBezTo>
                <a:lnTo>
                  <a:pt x="14381" y="14193"/>
                </a:lnTo>
                <a:lnTo>
                  <a:pt x="12954" y="15143"/>
                </a:lnTo>
                <a:cubicBezTo>
                  <a:pt x="12751" y="15277"/>
                  <a:pt x="12649" y="15477"/>
                  <a:pt x="12697" y="15667"/>
                </a:cubicBezTo>
                <a:lnTo>
                  <a:pt x="13040" y="16985"/>
                </a:lnTo>
                <a:lnTo>
                  <a:pt x="11271" y="16365"/>
                </a:lnTo>
                <a:cubicBezTo>
                  <a:pt x="11145" y="16320"/>
                  <a:pt x="11008" y="16287"/>
                  <a:pt x="10871" y="16287"/>
                </a:cubicBezTo>
                <a:cubicBezTo>
                  <a:pt x="10733" y="16287"/>
                  <a:pt x="10598" y="16321"/>
                  <a:pt x="10472" y="16365"/>
                </a:cubicBezTo>
                <a:lnTo>
                  <a:pt x="8674" y="16985"/>
                </a:lnTo>
                <a:lnTo>
                  <a:pt x="9017" y="15667"/>
                </a:lnTo>
                <a:cubicBezTo>
                  <a:pt x="9064" y="15477"/>
                  <a:pt x="8991" y="15277"/>
                  <a:pt x="8788" y="15143"/>
                </a:cubicBezTo>
                <a:lnTo>
                  <a:pt x="7333" y="14193"/>
                </a:lnTo>
                <a:lnTo>
                  <a:pt x="9331" y="13999"/>
                </a:lnTo>
                <a:cubicBezTo>
                  <a:pt x="9611" y="13972"/>
                  <a:pt x="9862" y="13861"/>
                  <a:pt x="9987" y="13689"/>
                </a:cubicBezTo>
                <a:lnTo>
                  <a:pt x="10871" y="1246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299" name="Google Shape;299;p31"/>
          <p:cNvSpPr/>
          <p:nvPr/>
        </p:nvSpPr>
        <p:spPr>
          <a:xfrm>
            <a:off x="14626720" y="8640533"/>
            <a:ext cx="497156" cy="481584"/>
          </a:xfrm>
          <a:custGeom>
            <a:rect b="b" l="l" r="r" t="t"/>
            <a:pathLst>
              <a:path extrusionOk="0" h="21600" w="21600">
                <a:moveTo>
                  <a:pt x="17567" y="14307"/>
                </a:moveTo>
                <a:lnTo>
                  <a:pt x="14170" y="19465"/>
                </a:lnTo>
                <a:lnTo>
                  <a:pt x="12689" y="16965"/>
                </a:lnTo>
                <a:cubicBezTo>
                  <a:pt x="12556" y="16741"/>
                  <a:pt x="12319" y="16606"/>
                  <a:pt x="12066" y="16606"/>
                </a:cubicBezTo>
                <a:cubicBezTo>
                  <a:pt x="12041" y="16606"/>
                  <a:pt x="12016" y="16606"/>
                  <a:pt x="11992" y="16609"/>
                </a:cubicBezTo>
                <a:cubicBezTo>
                  <a:pt x="11597" y="16651"/>
                  <a:pt x="11197" y="16670"/>
                  <a:pt x="10800" y="16670"/>
                </a:cubicBezTo>
                <a:cubicBezTo>
                  <a:pt x="5649" y="16670"/>
                  <a:pt x="1460" y="13266"/>
                  <a:pt x="1460" y="9082"/>
                </a:cubicBezTo>
                <a:cubicBezTo>
                  <a:pt x="1460" y="4897"/>
                  <a:pt x="5649" y="1493"/>
                  <a:pt x="10800" y="1493"/>
                </a:cubicBezTo>
                <a:cubicBezTo>
                  <a:pt x="15951" y="1493"/>
                  <a:pt x="20140" y="4897"/>
                  <a:pt x="20140" y="9082"/>
                </a:cubicBezTo>
                <a:cubicBezTo>
                  <a:pt x="20140" y="11032"/>
                  <a:pt x="19226" y="12887"/>
                  <a:pt x="17567" y="14307"/>
                </a:cubicBezTo>
                <a:moveTo>
                  <a:pt x="18380" y="2607"/>
                </a:moveTo>
                <a:cubicBezTo>
                  <a:pt x="16348" y="926"/>
                  <a:pt x="13657" y="0"/>
                  <a:pt x="10800" y="0"/>
                </a:cubicBezTo>
                <a:cubicBezTo>
                  <a:pt x="7943" y="0"/>
                  <a:pt x="5252" y="926"/>
                  <a:pt x="3220" y="2607"/>
                </a:cubicBezTo>
                <a:cubicBezTo>
                  <a:pt x="1143" y="4326"/>
                  <a:pt x="0" y="6625"/>
                  <a:pt x="0" y="9082"/>
                </a:cubicBezTo>
                <a:cubicBezTo>
                  <a:pt x="0" y="11538"/>
                  <a:pt x="1143" y="13838"/>
                  <a:pt x="3220" y="15557"/>
                </a:cubicBezTo>
                <a:cubicBezTo>
                  <a:pt x="5252" y="17239"/>
                  <a:pt x="7943" y="18165"/>
                  <a:pt x="10800" y="18165"/>
                </a:cubicBezTo>
                <a:cubicBezTo>
                  <a:pt x="11090" y="18165"/>
                  <a:pt x="11384" y="18154"/>
                  <a:pt x="11675" y="18135"/>
                </a:cubicBezTo>
                <a:lnTo>
                  <a:pt x="13515" y="21241"/>
                </a:lnTo>
                <a:cubicBezTo>
                  <a:pt x="13644" y="21459"/>
                  <a:pt x="13874" y="21594"/>
                  <a:pt x="14123" y="21600"/>
                </a:cubicBezTo>
                <a:lnTo>
                  <a:pt x="14139" y="21600"/>
                </a:lnTo>
                <a:cubicBezTo>
                  <a:pt x="14381" y="21600"/>
                  <a:pt x="14609" y="21476"/>
                  <a:pt x="14745" y="21269"/>
                </a:cubicBezTo>
                <a:lnTo>
                  <a:pt x="18639" y="15334"/>
                </a:lnTo>
                <a:cubicBezTo>
                  <a:pt x="20550" y="13641"/>
                  <a:pt x="21600" y="11428"/>
                  <a:pt x="21600" y="9082"/>
                </a:cubicBezTo>
                <a:cubicBezTo>
                  <a:pt x="21600" y="6625"/>
                  <a:pt x="20457" y="4326"/>
                  <a:pt x="18380" y="260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0" name="Google Shape;300;p31"/>
          <p:cNvSpPr/>
          <p:nvPr/>
        </p:nvSpPr>
        <p:spPr>
          <a:xfrm>
            <a:off x="15982658" y="8655657"/>
            <a:ext cx="497831" cy="477181"/>
          </a:xfrm>
          <a:custGeom>
            <a:rect b="b" l="l" r="r" t="t"/>
            <a:pathLst>
              <a:path extrusionOk="0" h="21600" w="21600">
                <a:moveTo>
                  <a:pt x="3778" y="0"/>
                </a:moveTo>
                <a:cubicBezTo>
                  <a:pt x="1689" y="0"/>
                  <a:pt x="0" y="1764"/>
                  <a:pt x="0" y="3941"/>
                </a:cubicBezTo>
                <a:lnTo>
                  <a:pt x="0" y="12960"/>
                </a:lnTo>
                <a:cubicBezTo>
                  <a:pt x="0" y="15137"/>
                  <a:pt x="1689" y="16926"/>
                  <a:pt x="3778" y="16926"/>
                </a:cubicBezTo>
                <a:lnTo>
                  <a:pt x="12713" y="16926"/>
                </a:lnTo>
                <a:lnTo>
                  <a:pt x="16999" y="21373"/>
                </a:lnTo>
                <a:cubicBezTo>
                  <a:pt x="17144" y="21524"/>
                  <a:pt x="17335" y="21600"/>
                  <a:pt x="17532" y="21600"/>
                </a:cubicBezTo>
                <a:cubicBezTo>
                  <a:pt x="17629" y="21600"/>
                  <a:pt x="17729" y="21590"/>
                  <a:pt x="17822" y="21549"/>
                </a:cubicBezTo>
                <a:cubicBezTo>
                  <a:pt x="18105" y="21427"/>
                  <a:pt x="18283" y="21137"/>
                  <a:pt x="18283" y="20817"/>
                </a:cubicBezTo>
                <a:lnTo>
                  <a:pt x="18283" y="16876"/>
                </a:lnTo>
                <a:cubicBezTo>
                  <a:pt x="20146" y="16630"/>
                  <a:pt x="21600" y="14970"/>
                  <a:pt x="21600" y="12960"/>
                </a:cubicBezTo>
                <a:lnTo>
                  <a:pt x="21600" y="3941"/>
                </a:lnTo>
                <a:cubicBezTo>
                  <a:pt x="21600" y="1764"/>
                  <a:pt x="19911" y="0"/>
                  <a:pt x="17822" y="0"/>
                </a:cubicBezTo>
                <a:lnTo>
                  <a:pt x="3778" y="0"/>
                </a:lnTo>
                <a:close/>
                <a:moveTo>
                  <a:pt x="3778" y="1566"/>
                </a:moveTo>
                <a:lnTo>
                  <a:pt x="17822" y="1566"/>
                </a:lnTo>
                <a:cubicBezTo>
                  <a:pt x="19076" y="1566"/>
                  <a:pt x="20074" y="2634"/>
                  <a:pt x="20074" y="3941"/>
                </a:cubicBezTo>
                <a:lnTo>
                  <a:pt x="20074" y="12960"/>
                </a:lnTo>
                <a:cubicBezTo>
                  <a:pt x="20074" y="14267"/>
                  <a:pt x="19076" y="15335"/>
                  <a:pt x="17822" y="15335"/>
                </a:cubicBezTo>
                <a:lnTo>
                  <a:pt x="17532" y="15335"/>
                </a:lnTo>
                <a:cubicBezTo>
                  <a:pt x="17113" y="15335"/>
                  <a:pt x="16781" y="15682"/>
                  <a:pt x="16781" y="16118"/>
                </a:cubicBezTo>
                <a:lnTo>
                  <a:pt x="16781" y="18922"/>
                </a:lnTo>
                <a:lnTo>
                  <a:pt x="13561" y="15562"/>
                </a:lnTo>
                <a:cubicBezTo>
                  <a:pt x="13419" y="15414"/>
                  <a:pt x="13228" y="15335"/>
                  <a:pt x="13028" y="15335"/>
                </a:cubicBezTo>
                <a:lnTo>
                  <a:pt x="3778" y="15335"/>
                </a:lnTo>
                <a:cubicBezTo>
                  <a:pt x="2524" y="15335"/>
                  <a:pt x="1501" y="14267"/>
                  <a:pt x="1501" y="12960"/>
                </a:cubicBezTo>
                <a:lnTo>
                  <a:pt x="1501" y="3941"/>
                </a:lnTo>
                <a:cubicBezTo>
                  <a:pt x="1501" y="2634"/>
                  <a:pt x="2524" y="1566"/>
                  <a:pt x="3778" y="1566"/>
                </a:cubicBezTo>
                <a:close/>
                <a:moveTo>
                  <a:pt x="5424" y="5583"/>
                </a:moveTo>
                <a:cubicBezTo>
                  <a:pt x="5022" y="5583"/>
                  <a:pt x="4698" y="5921"/>
                  <a:pt x="4698" y="6341"/>
                </a:cubicBezTo>
                <a:cubicBezTo>
                  <a:pt x="4698" y="6762"/>
                  <a:pt x="5022" y="7099"/>
                  <a:pt x="5424" y="7099"/>
                </a:cubicBezTo>
                <a:lnTo>
                  <a:pt x="16176" y="7099"/>
                </a:lnTo>
                <a:cubicBezTo>
                  <a:pt x="16578" y="7099"/>
                  <a:pt x="16902" y="6762"/>
                  <a:pt x="16902" y="6341"/>
                </a:cubicBezTo>
                <a:cubicBezTo>
                  <a:pt x="16902" y="5921"/>
                  <a:pt x="16578" y="5583"/>
                  <a:pt x="16176" y="5583"/>
                </a:cubicBezTo>
                <a:lnTo>
                  <a:pt x="5424" y="5583"/>
                </a:lnTo>
                <a:close/>
                <a:moveTo>
                  <a:pt x="5424" y="9549"/>
                </a:moveTo>
                <a:cubicBezTo>
                  <a:pt x="5022" y="9549"/>
                  <a:pt x="4698" y="9887"/>
                  <a:pt x="4698" y="10307"/>
                </a:cubicBezTo>
                <a:cubicBezTo>
                  <a:pt x="4698" y="10728"/>
                  <a:pt x="5022" y="11065"/>
                  <a:pt x="5424" y="11065"/>
                </a:cubicBezTo>
                <a:lnTo>
                  <a:pt x="16176" y="11065"/>
                </a:lnTo>
                <a:cubicBezTo>
                  <a:pt x="16578" y="11065"/>
                  <a:pt x="16902" y="10728"/>
                  <a:pt x="16902" y="10307"/>
                </a:cubicBezTo>
                <a:cubicBezTo>
                  <a:pt x="16902" y="9887"/>
                  <a:pt x="16578" y="9550"/>
                  <a:pt x="16176" y="9549"/>
                </a:cubicBezTo>
                <a:lnTo>
                  <a:pt x="5424" y="954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1" name="Google Shape;301;p31"/>
          <p:cNvSpPr/>
          <p:nvPr/>
        </p:nvSpPr>
        <p:spPr>
          <a:xfrm>
            <a:off x="17413802" y="8595317"/>
            <a:ext cx="331438" cy="557171"/>
          </a:xfrm>
          <a:custGeom>
            <a:rect b="b" l="l" r="r" t="t"/>
            <a:pathLst>
              <a:path extrusionOk="0" h="21600" w="21600">
                <a:moveTo>
                  <a:pt x="6367" y="9779"/>
                </a:moveTo>
                <a:lnTo>
                  <a:pt x="6367" y="5367"/>
                </a:lnTo>
                <a:lnTo>
                  <a:pt x="15234" y="5367"/>
                </a:lnTo>
                <a:lnTo>
                  <a:pt x="15234" y="9779"/>
                </a:lnTo>
                <a:cubicBezTo>
                  <a:pt x="15234" y="10867"/>
                  <a:pt x="13745" y="11752"/>
                  <a:pt x="11914" y="11752"/>
                </a:cubicBezTo>
                <a:lnTo>
                  <a:pt x="9686" y="11752"/>
                </a:lnTo>
                <a:cubicBezTo>
                  <a:pt x="7856" y="11752"/>
                  <a:pt x="6367" y="10867"/>
                  <a:pt x="6367" y="9779"/>
                </a:cubicBezTo>
                <a:moveTo>
                  <a:pt x="9686" y="1316"/>
                </a:moveTo>
                <a:lnTo>
                  <a:pt x="11914" y="1316"/>
                </a:lnTo>
                <a:cubicBezTo>
                  <a:pt x="13745" y="1316"/>
                  <a:pt x="15234" y="2201"/>
                  <a:pt x="15234" y="3289"/>
                </a:cubicBezTo>
                <a:lnTo>
                  <a:pt x="15234" y="4051"/>
                </a:lnTo>
                <a:lnTo>
                  <a:pt x="6367" y="4051"/>
                </a:lnTo>
                <a:lnTo>
                  <a:pt x="6367" y="3289"/>
                </a:lnTo>
                <a:cubicBezTo>
                  <a:pt x="6367" y="2201"/>
                  <a:pt x="7856" y="1316"/>
                  <a:pt x="9686" y="1316"/>
                </a:cubicBezTo>
                <a:moveTo>
                  <a:pt x="21600" y="8780"/>
                </a:moveTo>
                <a:cubicBezTo>
                  <a:pt x="21600" y="8416"/>
                  <a:pt x="21104" y="8121"/>
                  <a:pt x="20493" y="8121"/>
                </a:cubicBezTo>
                <a:cubicBezTo>
                  <a:pt x="19882" y="8121"/>
                  <a:pt x="19387" y="8416"/>
                  <a:pt x="19387" y="8780"/>
                </a:cubicBezTo>
                <a:cubicBezTo>
                  <a:pt x="19387" y="11707"/>
                  <a:pt x="16121" y="14131"/>
                  <a:pt x="11907" y="14496"/>
                </a:cubicBezTo>
                <a:lnTo>
                  <a:pt x="11907" y="13068"/>
                </a:lnTo>
                <a:lnTo>
                  <a:pt x="11914" y="13068"/>
                </a:lnTo>
                <a:cubicBezTo>
                  <a:pt x="14965" y="13068"/>
                  <a:pt x="17446" y="11593"/>
                  <a:pt x="17446" y="9779"/>
                </a:cubicBezTo>
                <a:lnTo>
                  <a:pt x="17446" y="3289"/>
                </a:lnTo>
                <a:cubicBezTo>
                  <a:pt x="17446" y="1475"/>
                  <a:pt x="14965" y="0"/>
                  <a:pt x="11914" y="0"/>
                </a:cubicBezTo>
                <a:lnTo>
                  <a:pt x="9686" y="0"/>
                </a:lnTo>
                <a:cubicBezTo>
                  <a:pt x="6636" y="0"/>
                  <a:pt x="4155" y="1475"/>
                  <a:pt x="4155" y="3289"/>
                </a:cubicBezTo>
                <a:lnTo>
                  <a:pt x="4155" y="9779"/>
                </a:lnTo>
                <a:cubicBezTo>
                  <a:pt x="4155" y="11593"/>
                  <a:pt x="6636" y="13068"/>
                  <a:pt x="9686" y="13068"/>
                </a:cubicBezTo>
                <a:lnTo>
                  <a:pt x="9693" y="13068"/>
                </a:lnTo>
                <a:lnTo>
                  <a:pt x="9693" y="14496"/>
                </a:lnTo>
                <a:cubicBezTo>
                  <a:pt x="5480" y="14131"/>
                  <a:pt x="2213" y="11707"/>
                  <a:pt x="2213" y="8780"/>
                </a:cubicBezTo>
                <a:cubicBezTo>
                  <a:pt x="2213" y="8416"/>
                  <a:pt x="1719" y="8121"/>
                  <a:pt x="1107" y="8121"/>
                </a:cubicBezTo>
                <a:cubicBezTo>
                  <a:pt x="497" y="8121"/>
                  <a:pt x="0" y="8416"/>
                  <a:pt x="0" y="8780"/>
                </a:cubicBezTo>
                <a:cubicBezTo>
                  <a:pt x="0" y="12439"/>
                  <a:pt x="4256" y="15459"/>
                  <a:pt x="9693" y="15823"/>
                </a:cubicBezTo>
                <a:lnTo>
                  <a:pt x="9693" y="20942"/>
                </a:lnTo>
                <a:cubicBezTo>
                  <a:pt x="9693" y="21305"/>
                  <a:pt x="10190" y="21600"/>
                  <a:pt x="10800" y="21600"/>
                </a:cubicBezTo>
                <a:cubicBezTo>
                  <a:pt x="11411" y="21600"/>
                  <a:pt x="11907" y="21305"/>
                  <a:pt x="11907" y="20942"/>
                </a:cubicBezTo>
                <a:lnTo>
                  <a:pt x="11907" y="15823"/>
                </a:lnTo>
                <a:cubicBezTo>
                  <a:pt x="17345" y="15459"/>
                  <a:pt x="21600" y="12439"/>
                  <a:pt x="21600" y="878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2" name="Google Shape;302;p31"/>
          <p:cNvSpPr/>
          <p:nvPr/>
        </p:nvSpPr>
        <p:spPr>
          <a:xfrm>
            <a:off x="18754616" y="8610389"/>
            <a:ext cx="326453" cy="519513"/>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64285"/>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3" name="Google Shape;303;p31"/>
          <p:cNvSpPr/>
          <p:nvPr/>
        </p:nvSpPr>
        <p:spPr>
          <a:xfrm>
            <a:off x="3870088" y="9996994"/>
            <a:ext cx="406764" cy="461540"/>
          </a:xfrm>
          <a:custGeom>
            <a:rect b="b" l="l" r="r" t="t"/>
            <a:pathLst>
              <a:path extrusionOk="0" h="21568" w="21600">
                <a:moveTo>
                  <a:pt x="4140" y="21568"/>
                </a:moveTo>
                <a:cubicBezTo>
                  <a:pt x="1856" y="21568"/>
                  <a:pt x="0" y="19944"/>
                  <a:pt x="0" y="17947"/>
                </a:cubicBezTo>
                <a:cubicBezTo>
                  <a:pt x="0" y="15951"/>
                  <a:pt x="1856" y="14325"/>
                  <a:pt x="4140" y="14325"/>
                </a:cubicBezTo>
                <a:cubicBezTo>
                  <a:pt x="4630" y="14325"/>
                  <a:pt x="5029" y="14674"/>
                  <a:pt x="5029" y="15102"/>
                </a:cubicBezTo>
                <a:cubicBezTo>
                  <a:pt x="5029" y="15532"/>
                  <a:pt x="4630" y="15880"/>
                  <a:pt x="4140" y="15880"/>
                </a:cubicBezTo>
                <a:cubicBezTo>
                  <a:pt x="2837" y="15880"/>
                  <a:pt x="1777" y="16807"/>
                  <a:pt x="1777" y="17947"/>
                </a:cubicBezTo>
                <a:cubicBezTo>
                  <a:pt x="1777" y="19087"/>
                  <a:pt x="2837" y="20014"/>
                  <a:pt x="4140" y="20014"/>
                </a:cubicBezTo>
                <a:cubicBezTo>
                  <a:pt x="5443" y="20014"/>
                  <a:pt x="6503" y="19087"/>
                  <a:pt x="6503" y="17947"/>
                </a:cubicBezTo>
                <a:lnTo>
                  <a:pt x="6499" y="3357"/>
                </a:lnTo>
                <a:cubicBezTo>
                  <a:pt x="6499" y="2993"/>
                  <a:pt x="6789" y="2676"/>
                  <a:pt x="7197" y="2598"/>
                </a:cubicBezTo>
                <a:lnTo>
                  <a:pt x="20520" y="18"/>
                </a:lnTo>
                <a:cubicBezTo>
                  <a:pt x="20782" y="-32"/>
                  <a:pt x="21058" y="25"/>
                  <a:pt x="21268" y="172"/>
                </a:cubicBezTo>
                <a:cubicBezTo>
                  <a:pt x="21479" y="320"/>
                  <a:pt x="21600" y="543"/>
                  <a:pt x="21600" y="778"/>
                </a:cubicBezTo>
                <a:lnTo>
                  <a:pt x="21581" y="14912"/>
                </a:lnTo>
                <a:cubicBezTo>
                  <a:pt x="21581" y="16908"/>
                  <a:pt x="19724" y="18533"/>
                  <a:pt x="17442" y="18533"/>
                </a:cubicBezTo>
                <a:cubicBezTo>
                  <a:pt x="15159" y="18533"/>
                  <a:pt x="13301" y="16908"/>
                  <a:pt x="13301" y="14911"/>
                </a:cubicBezTo>
                <a:cubicBezTo>
                  <a:pt x="13301" y="12914"/>
                  <a:pt x="15159" y="11290"/>
                  <a:pt x="17442" y="11290"/>
                </a:cubicBezTo>
                <a:cubicBezTo>
                  <a:pt x="17933" y="11290"/>
                  <a:pt x="18330" y="11638"/>
                  <a:pt x="18330" y="12067"/>
                </a:cubicBezTo>
                <a:cubicBezTo>
                  <a:pt x="18330" y="12496"/>
                  <a:pt x="17933" y="12844"/>
                  <a:pt x="17442" y="12844"/>
                </a:cubicBezTo>
                <a:cubicBezTo>
                  <a:pt x="16138" y="12844"/>
                  <a:pt x="15078" y="13772"/>
                  <a:pt x="15078" y="14911"/>
                </a:cubicBezTo>
                <a:cubicBezTo>
                  <a:pt x="15078" y="16051"/>
                  <a:pt x="16138" y="16978"/>
                  <a:pt x="17442" y="16978"/>
                </a:cubicBezTo>
                <a:cubicBezTo>
                  <a:pt x="18745" y="16978"/>
                  <a:pt x="19804" y="16051"/>
                  <a:pt x="19804" y="14911"/>
                </a:cubicBezTo>
                <a:lnTo>
                  <a:pt x="19822" y="1746"/>
                </a:lnTo>
                <a:lnTo>
                  <a:pt x="8277" y="3980"/>
                </a:lnTo>
                <a:lnTo>
                  <a:pt x="8279" y="17947"/>
                </a:lnTo>
                <a:cubicBezTo>
                  <a:pt x="8280" y="19944"/>
                  <a:pt x="6423" y="21568"/>
                  <a:pt x="4140" y="2156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4" name="Google Shape;304;p31"/>
          <p:cNvSpPr/>
          <p:nvPr/>
        </p:nvSpPr>
        <p:spPr>
          <a:xfrm>
            <a:off x="5120509" y="10027136"/>
            <a:ext cx="615707" cy="422436"/>
          </a:xfrm>
          <a:custGeom>
            <a:rect b="b" l="l" r="r" t="t"/>
            <a:pathLst>
              <a:path extrusionOk="0" h="21600" w="21600">
                <a:moveTo>
                  <a:pt x="20413" y="18500"/>
                </a:moveTo>
                <a:cubicBezTo>
                  <a:pt x="19667" y="18898"/>
                  <a:pt x="17203" y="19861"/>
                  <a:pt x="10800" y="19861"/>
                </a:cubicBezTo>
                <a:cubicBezTo>
                  <a:pt x="4456" y="19861"/>
                  <a:pt x="1955" y="18895"/>
                  <a:pt x="1187" y="18492"/>
                </a:cubicBezTo>
                <a:lnTo>
                  <a:pt x="1187" y="17980"/>
                </a:lnTo>
                <a:lnTo>
                  <a:pt x="2113" y="17980"/>
                </a:lnTo>
                <a:lnTo>
                  <a:pt x="12451" y="17980"/>
                </a:lnTo>
                <a:lnTo>
                  <a:pt x="12451" y="18226"/>
                </a:lnTo>
                <a:cubicBezTo>
                  <a:pt x="12451" y="18706"/>
                  <a:pt x="12717" y="19095"/>
                  <a:pt x="13044" y="19095"/>
                </a:cubicBezTo>
                <a:cubicBezTo>
                  <a:pt x="13372" y="19095"/>
                  <a:pt x="13638" y="18706"/>
                  <a:pt x="13638" y="18226"/>
                </a:cubicBezTo>
                <a:lnTo>
                  <a:pt x="13638" y="17980"/>
                </a:lnTo>
                <a:lnTo>
                  <a:pt x="14255" y="17980"/>
                </a:lnTo>
                <a:lnTo>
                  <a:pt x="14255" y="18226"/>
                </a:lnTo>
                <a:cubicBezTo>
                  <a:pt x="14255" y="18706"/>
                  <a:pt x="14521" y="19095"/>
                  <a:pt x="14849" y="19095"/>
                </a:cubicBezTo>
                <a:cubicBezTo>
                  <a:pt x="15177" y="19095"/>
                  <a:pt x="15442" y="18706"/>
                  <a:pt x="15442" y="18226"/>
                </a:cubicBezTo>
                <a:lnTo>
                  <a:pt x="15442" y="17980"/>
                </a:lnTo>
                <a:lnTo>
                  <a:pt x="19487" y="17980"/>
                </a:lnTo>
                <a:lnTo>
                  <a:pt x="20413" y="17980"/>
                </a:lnTo>
                <a:lnTo>
                  <a:pt x="20413" y="18500"/>
                </a:lnTo>
                <a:close/>
                <a:moveTo>
                  <a:pt x="2706" y="1739"/>
                </a:moveTo>
                <a:lnTo>
                  <a:pt x="10207" y="1739"/>
                </a:lnTo>
                <a:lnTo>
                  <a:pt x="10207" y="1849"/>
                </a:lnTo>
                <a:cubicBezTo>
                  <a:pt x="10207" y="2329"/>
                  <a:pt x="10472" y="2719"/>
                  <a:pt x="10800" y="2719"/>
                </a:cubicBezTo>
                <a:cubicBezTo>
                  <a:pt x="11128" y="2719"/>
                  <a:pt x="11394" y="2329"/>
                  <a:pt x="11394" y="1849"/>
                </a:cubicBezTo>
                <a:lnTo>
                  <a:pt x="11394" y="1739"/>
                </a:lnTo>
                <a:lnTo>
                  <a:pt x="18894" y="1739"/>
                </a:lnTo>
                <a:lnTo>
                  <a:pt x="18894" y="16241"/>
                </a:lnTo>
                <a:lnTo>
                  <a:pt x="2706" y="16241"/>
                </a:lnTo>
                <a:lnTo>
                  <a:pt x="2706" y="1739"/>
                </a:lnTo>
                <a:close/>
                <a:moveTo>
                  <a:pt x="21007" y="16241"/>
                </a:moveTo>
                <a:lnTo>
                  <a:pt x="20081" y="16241"/>
                </a:lnTo>
                <a:lnTo>
                  <a:pt x="20081" y="870"/>
                </a:lnTo>
                <a:cubicBezTo>
                  <a:pt x="20081" y="390"/>
                  <a:pt x="19815" y="0"/>
                  <a:pt x="19487" y="0"/>
                </a:cubicBezTo>
                <a:lnTo>
                  <a:pt x="2113" y="0"/>
                </a:lnTo>
                <a:cubicBezTo>
                  <a:pt x="1785" y="0"/>
                  <a:pt x="1519" y="390"/>
                  <a:pt x="1519" y="870"/>
                </a:cubicBezTo>
                <a:lnTo>
                  <a:pt x="1519" y="16241"/>
                </a:lnTo>
                <a:lnTo>
                  <a:pt x="593" y="16241"/>
                </a:lnTo>
                <a:cubicBezTo>
                  <a:pt x="265" y="16241"/>
                  <a:pt x="0" y="16629"/>
                  <a:pt x="0" y="17111"/>
                </a:cubicBezTo>
                <a:lnTo>
                  <a:pt x="0" y="19060"/>
                </a:lnTo>
                <a:cubicBezTo>
                  <a:pt x="0" y="19356"/>
                  <a:pt x="102" y="19631"/>
                  <a:pt x="272" y="19792"/>
                </a:cubicBezTo>
                <a:cubicBezTo>
                  <a:pt x="468" y="19976"/>
                  <a:pt x="2430" y="21600"/>
                  <a:pt x="10800" y="21600"/>
                </a:cubicBezTo>
                <a:cubicBezTo>
                  <a:pt x="19170" y="21600"/>
                  <a:pt x="21132" y="19976"/>
                  <a:pt x="21328" y="19792"/>
                </a:cubicBezTo>
                <a:cubicBezTo>
                  <a:pt x="21498" y="19631"/>
                  <a:pt x="21600" y="19356"/>
                  <a:pt x="21600" y="19060"/>
                </a:cubicBezTo>
                <a:lnTo>
                  <a:pt x="21600" y="17111"/>
                </a:lnTo>
                <a:cubicBezTo>
                  <a:pt x="21600" y="16629"/>
                  <a:pt x="21335" y="16241"/>
                  <a:pt x="21007" y="1624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5" name="Google Shape;305;p31"/>
          <p:cNvSpPr/>
          <p:nvPr/>
        </p:nvSpPr>
        <p:spPr>
          <a:xfrm>
            <a:off x="6596998" y="9966647"/>
            <a:ext cx="383420" cy="519597"/>
          </a:xfrm>
          <a:custGeom>
            <a:rect b="b" l="l" r="r" t="t"/>
            <a:pathLst>
              <a:path extrusionOk="0" h="21600" w="21600">
                <a:moveTo>
                  <a:pt x="5471" y="0"/>
                </a:moveTo>
                <a:cubicBezTo>
                  <a:pt x="4946" y="0"/>
                  <a:pt x="4528" y="328"/>
                  <a:pt x="4528" y="719"/>
                </a:cubicBezTo>
                <a:lnTo>
                  <a:pt x="4528" y="1763"/>
                </a:lnTo>
                <a:lnTo>
                  <a:pt x="943" y="1763"/>
                </a:lnTo>
                <a:cubicBezTo>
                  <a:pt x="419" y="1763"/>
                  <a:pt x="0" y="2068"/>
                  <a:pt x="0" y="2459"/>
                </a:cubicBezTo>
                <a:lnTo>
                  <a:pt x="0" y="20881"/>
                </a:lnTo>
                <a:cubicBezTo>
                  <a:pt x="0" y="21272"/>
                  <a:pt x="419" y="21600"/>
                  <a:pt x="943" y="21600"/>
                </a:cubicBezTo>
                <a:lnTo>
                  <a:pt x="20657" y="21600"/>
                </a:lnTo>
                <a:cubicBezTo>
                  <a:pt x="21181" y="21600"/>
                  <a:pt x="21600" y="21272"/>
                  <a:pt x="21600" y="20881"/>
                </a:cubicBezTo>
                <a:lnTo>
                  <a:pt x="21600" y="2459"/>
                </a:lnTo>
                <a:cubicBezTo>
                  <a:pt x="21600" y="2068"/>
                  <a:pt x="21181" y="1763"/>
                  <a:pt x="20657" y="1763"/>
                </a:cubicBezTo>
                <a:lnTo>
                  <a:pt x="17072" y="1763"/>
                </a:lnTo>
                <a:lnTo>
                  <a:pt x="17072" y="719"/>
                </a:lnTo>
                <a:cubicBezTo>
                  <a:pt x="17072" y="328"/>
                  <a:pt x="16654" y="0"/>
                  <a:pt x="16129" y="0"/>
                </a:cubicBezTo>
                <a:cubicBezTo>
                  <a:pt x="15606" y="0"/>
                  <a:pt x="15155" y="328"/>
                  <a:pt x="15155" y="719"/>
                </a:cubicBezTo>
                <a:lnTo>
                  <a:pt x="15155" y="1763"/>
                </a:lnTo>
                <a:lnTo>
                  <a:pt x="11759" y="1763"/>
                </a:lnTo>
                <a:lnTo>
                  <a:pt x="11759" y="719"/>
                </a:lnTo>
                <a:cubicBezTo>
                  <a:pt x="11759" y="328"/>
                  <a:pt x="11340" y="0"/>
                  <a:pt x="10816" y="0"/>
                </a:cubicBezTo>
                <a:cubicBezTo>
                  <a:pt x="10291" y="0"/>
                  <a:pt x="9841" y="328"/>
                  <a:pt x="9841" y="719"/>
                </a:cubicBezTo>
                <a:lnTo>
                  <a:pt x="9841" y="1763"/>
                </a:lnTo>
                <a:lnTo>
                  <a:pt x="6445" y="1763"/>
                </a:lnTo>
                <a:lnTo>
                  <a:pt x="6445" y="719"/>
                </a:lnTo>
                <a:cubicBezTo>
                  <a:pt x="6445" y="328"/>
                  <a:pt x="5995" y="0"/>
                  <a:pt x="5471" y="0"/>
                </a:cubicBezTo>
                <a:close/>
                <a:moveTo>
                  <a:pt x="1886" y="3179"/>
                </a:moveTo>
                <a:lnTo>
                  <a:pt x="4528" y="3179"/>
                </a:lnTo>
                <a:lnTo>
                  <a:pt x="4528" y="4014"/>
                </a:lnTo>
                <a:cubicBezTo>
                  <a:pt x="4528" y="4404"/>
                  <a:pt x="4946" y="4710"/>
                  <a:pt x="5471" y="4710"/>
                </a:cubicBezTo>
                <a:cubicBezTo>
                  <a:pt x="5995" y="4710"/>
                  <a:pt x="6445" y="4404"/>
                  <a:pt x="6445" y="4014"/>
                </a:cubicBezTo>
                <a:lnTo>
                  <a:pt x="6445" y="3179"/>
                </a:lnTo>
                <a:lnTo>
                  <a:pt x="9841" y="3179"/>
                </a:lnTo>
                <a:lnTo>
                  <a:pt x="9841" y="4014"/>
                </a:lnTo>
                <a:cubicBezTo>
                  <a:pt x="9841" y="4404"/>
                  <a:pt x="10291" y="4710"/>
                  <a:pt x="10816" y="4710"/>
                </a:cubicBezTo>
                <a:cubicBezTo>
                  <a:pt x="11340" y="4710"/>
                  <a:pt x="11759" y="4404"/>
                  <a:pt x="11759" y="4014"/>
                </a:cubicBezTo>
                <a:lnTo>
                  <a:pt x="11759" y="3179"/>
                </a:lnTo>
                <a:lnTo>
                  <a:pt x="15155" y="3179"/>
                </a:lnTo>
                <a:lnTo>
                  <a:pt x="15155" y="4014"/>
                </a:lnTo>
                <a:cubicBezTo>
                  <a:pt x="15155" y="4404"/>
                  <a:pt x="15606" y="4710"/>
                  <a:pt x="16129" y="4710"/>
                </a:cubicBezTo>
                <a:cubicBezTo>
                  <a:pt x="16654" y="4710"/>
                  <a:pt x="17072" y="4404"/>
                  <a:pt x="17072" y="4014"/>
                </a:cubicBezTo>
                <a:lnTo>
                  <a:pt x="17072" y="3179"/>
                </a:lnTo>
                <a:lnTo>
                  <a:pt x="19714" y="3179"/>
                </a:lnTo>
                <a:lnTo>
                  <a:pt x="19714" y="20185"/>
                </a:lnTo>
                <a:lnTo>
                  <a:pt x="1886" y="20185"/>
                </a:lnTo>
                <a:lnTo>
                  <a:pt x="1886" y="3179"/>
                </a:lnTo>
                <a:close/>
                <a:moveTo>
                  <a:pt x="5188" y="8143"/>
                </a:moveTo>
                <a:cubicBezTo>
                  <a:pt x="4663" y="8143"/>
                  <a:pt x="4245" y="8472"/>
                  <a:pt x="4245" y="8863"/>
                </a:cubicBezTo>
                <a:cubicBezTo>
                  <a:pt x="4245" y="9254"/>
                  <a:pt x="4663" y="9582"/>
                  <a:pt x="5188" y="9582"/>
                </a:cubicBezTo>
                <a:lnTo>
                  <a:pt x="16444" y="9582"/>
                </a:lnTo>
                <a:cubicBezTo>
                  <a:pt x="16968" y="9582"/>
                  <a:pt x="17387" y="9254"/>
                  <a:pt x="17387" y="8863"/>
                </a:cubicBezTo>
                <a:cubicBezTo>
                  <a:pt x="17387" y="8472"/>
                  <a:pt x="16968" y="8143"/>
                  <a:pt x="16444" y="8143"/>
                </a:cubicBezTo>
                <a:lnTo>
                  <a:pt x="5188" y="8143"/>
                </a:lnTo>
                <a:close/>
                <a:moveTo>
                  <a:pt x="5188" y="11902"/>
                </a:moveTo>
                <a:cubicBezTo>
                  <a:pt x="4663" y="11902"/>
                  <a:pt x="4245" y="12230"/>
                  <a:pt x="4245" y="12621"/>
                </a:cubicBezTo>
                <a:cubicBezTo>
                  <a:pt x="4245" y="13012"/>
                  <a:pt x="4663" y="13341"/>
                  <a:pt x="5188" y="13340"/>
                </a:cubicBezTo>
                <a:lnTo>
                  <a:pt x="16444" y="13340"/>
                </a:lnTo>
                <a:cubicBezTo>
                  <a:pt x="16968" y="13340"/>
                  <a:pt x="17387" y="13012"/>
                  <a:pt x="17387" y="12621"/>
                </a:cubicBezTo>
                <a:cubicBezTo>
                  <a:pt x="17387" y="12230"/>
                  <a:pt x="16968" y="11902"/>
                  <a:pt x="16444" y="11902"/>
                </a:cubicBezTo>
                <a:lnTo>
                  <a:pt x="5188" y="11902"/>
                </a:lnTo>
                <a:close/>
                <a:moveTo>
                  <a:pt x="5188" y="15661"/>
                </a:moveTo>
                <a:cubicBezTo>
                  <a:pt x="4663" y="15661"/>
                  <a:pt x="4245" y="15988"/>
                  <a:pt x="4245" y="16380"/>
                </a:cubicBezTo>
                <a:cubicBezTo>
                  <a:pt x="4245" y="16771"/>
                  <a:pt x="4663" y="17099"/>
                  <a:pt x="5188" y="17099"/>
                </a:cubicBezTo>
                <a:lnTo>
                  <a:pt x="16444" y="17099"/>
                </a:lnTo>
                <a:cubicBezTo>
                  <a:pt x="16968" y="17099"/>
                  <a:pt x="17387" y="16771"/>
                  <a:pt x="17387" y="16380"/>
                </a:cubicBezTo>
                <a:cubicBezTo>
                  <a:pt x="17387" y="15988"/>
                  <a:pt x="16968" y="15661"/>
                  <a:pt x="16444" y="15661"/>
                </a:cubicBezTo>
                <a:lnTo>
                  <a:pt x="5188" y="1566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6" name="Google Shape;306;p31"/>
          <p:cNvSpPr/>
          <p:nvPr/>
        </p:nvSpPr>
        <p:spPr>
          <a:xfrm>
            <a:off x="7937568" y="9966647"/>
            <a:ext cx="384535" cy="519597"/>
          </a:xfrm>
          <a:custGeom>
            <a:rect b="b" l="l" r="r" t="t"/>
            <a:pathLst>
              <a:path extrusionOk="0" h="21600" w="21600">
                <a:moveTo>
                  <a:pt x="6395" y="0"/>
                </a:moveTo>
                <a:cubicBezTo>
                  <a:pt x="6147" y="0"/>
                  <a:pt x="5911" y="77"/>
                  <a:pt x="5737" y="209"/>
                </a:cubicBezTo>
                <a:lnTo>
                  <a:pt x="282" y="4315"/>
                </a:lnTo>
                <a:cubicBezTo>
                  <a:pt x="107" y="4447"/>
                  <a:pt x="0" y="4616"/>
                  <a:pt x="0" y="4803"/>
                </a:cubicBezTo>
                <a:lnTo>
                  <a:pt x="0" y="20904"/>
                </a:lnTo>
                <a:cubicBezTo>
                  <a:pt x="0" y="21291"/>
                  <a:pt x="425" y="21600"/>
                  <a:pt x="940" y="21600"/>
                </a:cubicBezTo>
                <a:lnTo>
                  <a:pt x="20660" y="21600"/>
                </a:lnTo>
                <a:cubicBezTo>
                  <a:pt x="21175" y="21600"/>
                  <a:pt x="21600" y="21291"/>
                  <a:pt x="21600" y="20904"/>
                </a:cubicBezTo>
                <a:lnTo>
                  <a:pt x="21600" y="719"/>
                </a:lnTo>
                <a:cubicBezTo>
                  <a:pt x="21600" y="332"/>
                  <a:pt x="21175" y="0"/>
                  <a:pt x="20660" y="0"/>
                </a:cubicBezTo>
                <a:lnTo>
                  <a:pt x="6395" y="0"/>
                </a:lnTo>
                <a:close/>
                <a:moveTo>
                  <a:pt x="7336" y="1415"/>
                </a:moveTo>
                <a:lnTo>
                  <a:pt x="19719" y="1415"/>
                </a:lnTo>
                <a:lnTo>
                  <a:pt x="19719" y="20185"/>
                </a:lnTo>
                <a:lnTo>
                  <a:pt x="1881" y="20185"/>
                </a:lnTo>
                <a:lnTo>
                  <a:pt x="1881" y="5499"/>
                </a:lnTo>
                <a:lnTo>
                  <a:pt x="6395" y="5499"/>
                </a:lnTo>
                <a:cubicBezTo>
                  <a:pt x="6911" y="5499"/>
                  <a:pt x="7336" y="5189"/>
                  <a:pt x="7336" y="4803"/>
                </a:cubicBezTo>
                <a:lnTo>
                  <a:pt x="7336" y="1415"/>
                </a:lnTo>
                <a:close/>
                <a:moveTo>
                  <a:pt x="5455" y="2413"/>
                </a:moveTo>
                <a:lnTo>
                  <a:pt x="5455" y="4107"/>
                </a:lnTo>
                <a:lnTo>
                  <a:pt x="3198" y="4107"/>
                </a:lnTo>
                <a:lnTo>
                  <a:pt x="5455" y="2413"/>
                </a:lnTo>
                <a:close/>
                <a:moveTo>
                  <a:pt x="5173" y="8770"/>
                </a:moveTo>
                <a:cubicBezTo>
                  <a:pt x="4657" y="8770"/>
                  <a:pt x="4232" y="9103"/>
                  <a:pt x="4232" y="9489"/>
                </a:cubicBezTo>
                <a:cubicBezTo>
                  <a:pt x="4232" y="9877"/>
                  <a:pt x="4657" y="10185"/>
                  <a:pt x="5173" y="10185"/>
                </a:cubicBezTo>
                <a:lnTo>
                  <a:pt x="7931" y="10185"/>
                </a:lnTo>
                <a:cubicBezTo>
                  <a:pt x="8447" y="10185"/>
                  <a:pt x="8872" y="9877"/>
                  <a:pt x="8872" y="9489"/>
                </a:cubicBezTo>
                <a:cubicBezTo>
                  <a:pt x="8872" y="9103"/>
                  <a:pt x="8447" y="8770"/>
                  <a:pt x="7931" y="8770"/>
                </a:cubicBezTo>
                <a:lnTo>
                  <a:pt x="5173" y="8770"/>
                </a:lnTo>
                <a:close/>
                <a:moveTo>
                  <a:pt x="11505" y="8770"/>
                </a:moveTo>
                <a:cubicBezTo>
                  <a:pt x="10990" y="8770"/>
                  <a:pt x="10565" y="9103"/>
                  <a:pt x="10565" y="9489"/>
                </a:cubicBezTo>
                <a:cubicBezTo>
                  <a:pt x="10565" y="9876"/>
                  <a:pt x="10990" y="10185"/>
                  <a:pt x="11505" y="10185"/>
                </a:cubicBezTo>
                <a:lnTo>
                  <a:pt x="16490" y="10185"/>
                </a:lnTo>
                <a:cubicBezTo>
                  <a:pt x="17006" y="10185"/>
                  <a:pt x="17430" y="9876"/>
                  <a:pt x="17430" y="9489"/>
                </a:cubicBezTo>
                <a:cubicBezTo>
                  <a:pt x="17430" y="9103"/>
                  <a:pt x="17006" y="8770"/>
                  <a:pt x="16490" y="8770"/>
                </a:cubicBezTo>
                <a:lnTo>
                  <a:pt x="11505" y="8770"/>
                </a:lnTo>
                <a:close/>
                <a:moveTo>
                  <a:pt x="5173" y="11902"/>
                </a:moveTo>
                <a:cubicBezTo>
                  <a:pt x="4657" y="11902"/>
                  <a:pt x="4232" y="12234"/>
                  <a:pt x="4232" y="12621"/>
                </a:cubicBezTo>
                <a:cubicBezTo>
                  <a:pt x="4232" y="13008"/>
                  <a:pt x="4657" y="13317"/>
                  <a:pt x="5173" y="13317"/>
                </a:cubicBezTo>
                <a:lnTo>
                  <a:pt x="10941" y="13317"/>
                </a:lnTo>
                <a:cubicBezTo>
                  <a:pt x="11457" y="13317"/>
                  <a:pt x="11850" y="13008"/>
                  <a:pt x="11850" y="12621"/>
                </a:cubicBezTo>
                <a:cubicBezTo>
                  <a:pt x="11850" y="12234"/>
                  <a:pt x="11457" y="11902"/>
                  <a:pt x="10941" y="11902"/>
                </a:cubicBezTo>
                <a:lnTo>
                  <a:pt x="5173" y="11902"/>
                </a:lnTo>
                <a:close/>
                <a:moveTo>
                  <a:pt x="14484" y="11902"/>
                </a:moveTo>
                <a:cubicBezTo>
                  <a:pt x="13968" y="11902"/>
                  <a:pt x="13543" y="12234"/>
                  <a:pt x="13543" y="12621"/>
                </a:cubicBezTo>
                <a:cubicBezTo>
                  <a:pt x="13543" y="13008"/>
                  <a:pt x="13968" y="13317"/>
                  <a:pt x="14484" y="13317"/>
                </a:cubicBezTo>
                <a:lnTo>
                  <a:pt x="16490" y="13317"/>
                </a:lnTo>
                <a:cubicBezTo>
                  <a:pt x="17006" y="13317"/>
                  <a:pt x="17430" y="13008"/>
                  <a:pt x="17430" y="12621"/>
                </a:cubicBezTo>
                <a:cubicBezTo>
                  <a:pt x="17430" y="12234"/>
                  <a:pt x="17006" y="11902"/>
                  <a:pt x="16490" y="11902"/>
                </a:cubicBezTo>
                <a:lnTo>
                  <a:pt x="14484" y="11902"/>
                </a:lnTo>
                <a:close/>
                <a:moveTo>
                  <a:pt x="5173" y="14408"/>
                </a:moveTo>
                <a:cubicBezTo>
                  <a:pt x="4657" y="14408"/>
                  <a:pt x="4232" y="14740"/>
                  <a:pt x="4232" y="15127"/>
                </a:cubicBezTo>
                <a:cubicBezTo>
                  <a:pt x="4232" y="15514"/>
                  <a:pt x="4657" y="15823"/>
                  <a:pt x="5173" y="15823"/>
                </a:cubicBezTo>
                <a:lnTo>
                  <a:pt x="7555" y="15823"/>
                </a:lnTo>
                <a:cubicBezTo>
                  <a:pt x="8071" y="15823"/>
                  <a:pt x="8496" y="15514"/>
                  <a:pt x="8496" y="15127"/>
                </a:cubicBezTo>
                <a:cubicBezTo>
                  <a:pt x="8496" y="14740"/>
                  <a:pt x="8071" y="14408"/>
                  <a:pt x="7555" y="14408"/>
                </a:cubicBezTo>
                <a:lnTo>
                  <a:pt x="5173" y="14408"/>
                </a:lnTo>
                <a:close/>
                <a:moveTo>
                  <a:pt x="11129" y="14408"/>
                </a:moveTo>
                <a:cubicBezTo>
                  <a:pt x="10614" y="14408"/>
                  <a:pt x="10189" y="14740"/>
                  <a:pt x="10189" y="15127"/>
                </a:cubicBezTo>
                <a:cubicBezTo>
                  <a:pt x="10189" y="15514"/>
                  <a:pt x="10614" y="15823"/>
                  <a:pt x="11129" y="15823"/>
                </a:cubicBezTo>
                <a:lnTo>
                  <a:pt x="16490" y="15823"/>
                </a:lnTo>
                <a:cubicBezTo>
                  <a:pt x="17006" y="15823"/>
                  <a:pt x="17430" y="15513"/>
                  <a:pt x="17430" y="15127"/>
                </a:cubicBezTo>
                <a:cubicBezTo>
                  <a:pt x="17430" y="14740"/>
                  <a:pt x="17006" y="14408"/>
                  <a:pt x="16490" y="14408"/>
                </a:cubicBezTo>
                <a:lnTo>
                  <a:pt x="11129" y="1440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7" name="Google Shape;307;p31"/>
          <p:cNvSpPr/>
          <p:nvPr/>
        </p:nvSpPr>
        <p:spPr>
          <a:xfrm>
            <a:off x="9233489" y="9966647"/>
            <a:ext cx="499505" cy="518481"/>
          </a:xfrm>
          <a:custGeom>
            <a:rect b="b" l="l" r="r" t="t"/>
            <a:pathLst>
              <a:path extrusionOk="0" h="21600" w="21600">
                <a:moveTo>
                  <a:pt x="10788" y="0"/>
                </a:moveTo>
                <a:cubicBezTo>
                  <a:pt x="10597" y="0"/>
                  <a:pt x="10427" y="70"/>
                  <a:pt x="10281" y="209"/>
                </a:cubicBezTo>
                <a:lnTo>
                  <a:pt x="5503" y="4790"/>
                </a:lnTo>
                <a:cubicBezTo>
                  <a:pt x="5212" y="5069"/>
                  <a:pt x="5211" y="5511"/>
                  <a:pt x="5503" y="5789"/>
                </a:cubicBezTo>
                <a:cubicBezTo>
                  <a:pt x="5648" y="5929"/>
                  <a:pt x="5842" y="5999"/>
                  <a:pt x="6034" y="5999"/>
                </a:cubicBezTo>
                <a:cubicBezTo>
                  <a:pt x="6224" y="5999"/>
                  <a:pt x="6419" y="5929"/>
                  <a:pt x="6564" y="5789"/>
                </a:cubicBezTo>
                <a:lnTo>
                  <a:pt x="10064" y="2441"/>
                </a:lnTo>
                <a:lnTo>
                  <a:pt x="10064" y="14648"/>
                </a:lnTo>
                <a:cubicBezTo>
                  <a:pt x="10064" y="15042"/>
                  <a:pt x="10377" y="15369"/>
                  <a:pt x="10788" y="15369"/>
                </a:cubicBezTo>
                <a:cubicBezTo>
                  <a:pt x="11200" y="15369"/>
                  <a:pt x="11536" y="15042"/>
                  <a:pt x="11536" y="14648"/>
                </a:cubicBezTo>
                <a:lnTo>
                  <a:pt x="11536" y="2441"/>
                </a:lnTo>
                <a:lnTo>
                  <a:pt x="15036" y="5789"/>
                </a:lnTo>
                <a:cubicBezTo>
                  <a:pt x="15327" y="6068"/>
                  <a:pt x="15806" y="6068"/>
                  <a:pt x="16097" y="5789"/>
                </a:cubicBezTo>
                <a:cubicBezTo>
                  <a:pt x="16388" y="5511"/>
                  <a:pt x="16388" y="5069"/>
                  <a:pt x="16097" y="4790"/>
                </a:cubicBezTo>
                <a:lnTo>
                  <a:pt x="11319" y="209"/>
                </a:lnTo>
                <a:cubicBezTo>
                  <a:pt x="11173" y="70"/>
                  <a:pt x="10978" y="0"/>
                  <a:pt x="10788" y="0"/>
                </a:cubicBezTo>
                <a:close/>
                <a:moveTo>
                  <a:pt x="748" y="13811"/>
                </a:moveTo>
                <a:cubicBezTo>
                  <a:pt x="337" y="13811"/>
                  <a:pt x="0" y="14137"/>
                  <a:pt x="0" y="14532"/>
                </a:cubicBezTo>
                <a:lnTo>
                  <a:pt x="0" y="20879"/>
                </a:lnTo>
                <a:cubicBezTo>
                  <a:pt x="0" y="21273"/>
                  <a:pt x="337" y="21600"/>
                  <a:pt x="748" y="21600"/>
                </a:cubicBezTo>
                <a:lnTo>
                  <a:pt x="20852" y="21600"/>
                </a:lnTo>
                <a:cubicBezTo>
                  <a:pt x="21263" y="21600"/>
                  <a:pt x="21600" y="21273"/>
                  <a:pt x="21600" y="20879"/>
                </a:cubicBezTo>
                <a:lnTo>
                  <a:pt x="21600" y="14532"/>
                </a:lnTo>
                <a:cubicBezTo>
                  <a:pt x="21600" y="14137"/>
                  <a:pt x="21263" y="13811"/>
                  <a:pt x="20852" y="13811"/>
                </a:cubicBezTo>
                <a:lnTo>
                  <a:pt x="14094" y="13811"/>
                </a:lnTo>
                <a:cubicBezTo>
                  <a:pt x="13683" y="13811"/>
                  <a:pt x="13346" y="14137"/>
                  <a:pt x="13346" y="14532"/>
                </a:cubicBezTo>
                <a:lnTo>
                  <a:pt x="13346" y="15880"/>
                </a:lnTo>
                <a:cubicBezTo>
                  <a:pt x="13346" y="16274"/>
                  <a:pt x="13683" y="16578"/>
                  <a:pt x="14094" y="16578"/>
                </a:cubicBezTo>
                <a:cubicBezTo>
                  <a:pt x="14505" y="16578"/>
                  <a:pt x="14842" y="16274"/>
                  <a:pt x="14842" y="15880"/>
                </a:cubicBezTo>
                <a:lnTo>
                  <a:pt x="14842" y="15253"/>
                </a:lnTo>
                <a:lnTo>
                  <a:pt x="20104" y="15253"/>
                </a:lnTo>
                <a:lnTo>
                  <a:pt x="20104" y="20158"/>
                </a:lnTo>
                <a:lnTo>
                  <a:pt x="1472" y="20158"/>
                </a:lnTo>
                <a:lnTo>
                  <a:pt x="1472" y="15253"/>
                </a:lnTo>
                <a:lnTo>
                  <a:pt x="6758" y="15253"/>
                </a:lnTo>
                <a:lnTo>
                  <a:pt x="6758" y="15880"/>
                </a:lnTo>
                <a:cubicBezTo>
                  <a:pt x="6758" y="16274"/>
                  <a:pt x="7070" y="16578"/>
                  <a:pt x="7482" y="16578"/>
                </a:cubicBezTo>
                <a:cubicBezTo>
                  <a:pt x="7893" y="16578"/>
                  <a:pt x="8230" y="16274"/>
                  <a:pt x="8230" y="15880"/>
                </a:cubicBezTo>
                <a:lnTo>
                  <a:pt x="8230" y="14532"/>
                </a:lnTo>
                <a:cubicBezTo>
                  <a:pt x="8230" y="14137"/>
                  <a:pt x="7893" y="13811"/>
                  <a:pt x="7482" y="13811"/>
                </a:cubicBezTo>
                <a:lnTo>
                  <a:pt x="748" y="1381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8" name="Google Shape;308;p31"/>
          <p:cNvSpPr/>
          <p:nvPr/>
        </p:nvSpPr>
        <p:spPr>
          <a:xfrm>
            <a:off x="10664471" y="9981796"/>
            <a:ext cx="346585" cy="501099"/>
          </a:xfrm>
          <a:custGeom>
            <a:rect b="b" l="l" r="r" t="t"/>
            <a:pathLst>
              <a:path extrusionOk="0" h="21563" w="21600">
                <a:moveTo>
                  <a:pt x="7861" y="44"/>
                </a:moveTo>
                <a:cubicBezTo>
                  <a:pt x="7152" y="125"/>
                  <a:pt x="6473" y="322"/>
                  <a:pt x="5843" y="597"/>
                </a:cubicBezTo>
                <a:cubicBezTo>
                  <a:pt x="4587" y="1146"/>
                  <a:pt x="3714" y="2006"/>
                  <a:pt x="3374" y="3022"/>
                </a:cubicBezTo>
                <a:cubicBezTo>
                  <a:pt x="3243" y="3417"/>
                  <a:pt x="3581" y="3818"/>
                  <a:pt x="4139" y="3911"/>
                </a:cubicBezTo>
                <a:cubicBezTo>
                  <a:pt x="4696" y="4004"/>
                  <a:pt x="5259" y="3753"/>
                  <a:pt x="5391" y="3359"/>
                </a:cubicBezTo>
                <a:cubicBezTo>
                  <a:pt x="5602" y="2723"/>
                  <a:pt x="6169" y="2188"/>
                  <a:pt x="6957" y="1845"/>
                </a:cubicBezTo>
                <a:cubicBezTo>
                  <a:pt x="7743" y="1503"/>
                  <a:pt x="8665" y="1383"/>
                  <a:pt x="9565" y="1533"/>
                </a:cubicBezTo>
                <a:lnTo>
                  <a:pt x="13809" y="2254"/>
                </a:lnTo>
                <a:cubicBezTo>
                  <a:pt x="15666" y="2563"/>
                  <a:pt x="16821" y="3872"/>
                  <a:pt x="16383" y="5184"/>
                </a:cubicBezTo>
                <a:lnTo>
                  <a:pt x="15339" y="8234"/>
                </a:lnTo>
                <a:lnTo>
                  <a:pt x="1043" y="8234"/>
                </a:lnTo>
                <a:cubicBezTo>
                  <a:pt x="470" y="8234"/>
                  <a:pt x="0" y="8574"/>
                  <a:pt x="0" y="8978"/>
                </a:cubicBezTo>
                <a:lnTo>
                  <a:pt x="0" y="16135"/>
                </a:lnTo>
                <a:cubicBezTo>
                  <a:pt x="0" y="19124"/>
                  <a:pt x="3452" y="21563"/>
                  <a:pt x="7687" y="21563"/>
                </a:cubicBezTo>
                <a:lnTo>
                  <a:pt x="13913" y="21563"/>
                </a:lnTo>
                <a:cubicBezTo>
                  <a:pt x="18146" y="21563"/>
                  <a:pt x="21600" y="19124"/>
                  <a:pt x="21600" y="16135"/>
                </a:cubicBezTo>
                <a:lnTo>
                  <a:pt x="21600" y="8978"/>
                </a:lnTo>
                <a:cubicBezTo>
                  <a:pt x="21600" y="8574"/>
                  <a:pt x="21130" y="8234"/>
                  <a:pt x="20556" y="8234"/>
                </a:cubicBezTo>
                <a:lnTo>
                  <a:pt x="17496" y="8234"/>
                </a:lnTo>
                <a:lnTo>
                  <a:pt x="18400" y="5520"/>
                </a:lnTo>
                <a:cubicBezTo>
                  <a:pt x="19101" y="3422"/>
                  <a:pt x="17267" y="1308"/>
                  <a:pt x="14296" y="813"/>
                </a:cubicBezTo>
                <a:lnTo>
                  <a:pt x="10017" y="116"/>
                </a:lnTo>
                <a:cubicBezTo>
                  <a:pt x="9298" y="-4"/>
                  <a:pt x="8570" y="-37"/>
                  <a:pt x="7861" y="44"/>
                </a:cubicBezTo>
                <a:close/>
                <a:moveTo>
                  <a:pt x="2087" y="9699"/>
                </a:moveTo>
                <a:lnTo>
                  <a:pt x="19513" y="9699"/>
                </a:lnTo>
                <a:lnTo>
                  <a:pt x="19513" y="16135"/>
                </a:lnTo>
                <a:cubicBezTo>
                  <a:pt x="19513" y="18315"/>
                  <a:pt x="17001" y="20098"/>
                  <a:pt x="13913" y="20098"/>
                </a:cubicBezTo>
                <a:lnTo>
                  <a:pt x="7687" y="20098"/>
                </a:lnTo>
                <a:cubicBezTo>
                  <a:pt x="4599" y="20098"/>
                  <a:pt x="2087" y="18315"/>
                  <a:pt x="2087" y="16135"/>
                </a:cubicBezTo>
                <a:lnTo>
                  <a:pt x="2087" y="9699"/>
                </a:lnTo>
                <a:close/>
                <a:moveTo>
                  <a:pt x="10609" y="14262"/>
                </a:moveTo>
                <a:cubicBezTo>
                  <a:pt x="10034" y="14262"/>
                  <a:pt x="9565" y="14601"/>
                  <a:pt x="9565" y="15006"/>
                </a:cubicBezTo>
                <a:cubicBezTo>
                  <a:pt x="9565" y="15167"/>
                  <a:pt x="9649" y="15318"/>
                  <a:pt x="9774" y="15439"/>
                </a:cubicBezTo>
                <a:lnTo>
                  <a:pt x="9774" y="17528"/>
                </a:lnTo>
                <a:cubicBezTo>
                  <a:pt x="9774" y="17932"/>
                  <a:pt x="10244" y="18273"/>
                  <a:pt x="10817" y="18273"/>
                </a:cubicBezTo>
                <a:cubicBezTo>
                  <a:pt x="11392" y="18273"/>
                  <a:pt x="11826" y="17932"/>
                  <a:pt x="11826" y="17528"/>
                </a:cubicBezTo>
                <a:lnTo>
                  <a:pt x="11826" y="15439"/>
                </a:lnTo>
                <a:cubicBezTo>
                  <a:pt x="11951" y="15318"/>
                  <a:pt x="12035" y="15167"/>
                  <a:pt x="12035" y="15006"/>
                </a:cubicBezTo>
                <a:cubicBezTo>
                  <a:pt x="12035" y="14601"/>
                  <a:pt x="11567" y="14262"/>
                  <a:pt x="10991" y="14262"/>
                </a:cubicBezTo>
                <a:lnTo>
                  <a:pt x="10609" y="1426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09" name="Google Shape;309;p31"/>
          <p:cNvSpPr/>
          <p:nvPr/>
        </p:nvSpPr>
        <p:spPr>
          <a:xfrm>
            <a:off x="12005598" y="9996785"/>
            <a:ext cx="346027" cy="460996"/>
          </a:xfrm>
          <a:custGeom>
            <a:rect b="b" l="l" r="r" t="t"/>
            <a:pathLst>
              <a:path extrusionOk="0" h="21600" w="21600">
                <a:moveTo>
                  <a:pt x="8605" y="0"/>
                </a:moveTo>
                <a:cubicBezTo>
                  <a:pt x="5546" y="0"/>
                  <a:pt x="3066" y="1880"/>
                  <a:pt x="3066" y="4184"/>
                </a:cubicBezTo>
                <a:lnTo>
                  <a:pt x="3066" y="7374"/>
                </a:lnTo>
                <a:lnTo>
                  <a:pt x="1010" y="7374"/>
                </a:lnTo>
                <a:cubicBezTo>
                  <a:pt x="435" y="7374"/>
                  <a:pt x="0" y="7726"/>
                  <a:pt x="0" y="8159"/>
                </a:cubicBezTo>
                <a:lnTo>
                  <a:pt x="0" y="15821"/>
                </a:lnTo>
                <a:cubicBezTo>
                  <a:pt x="0" y="19015"/>
                  <a:pt x="3422" y="21600"/>
                  <a:pt x="7665" y="21600"/>
                </a:cubicBezTo>
                <a:lnTo>
                  <a:pt x="13935" y="21600"/>
                </a:lnTo>
                <a:cubicBezTo>
                  <a:pt x="18175" y="21600"/>
                  <a:pt x="21600" y="19015"/>
                  <a:pt x="21600" y="15821"/>
                </a:cubicBezTo>
                <a:lnTo>
                  <a:pt x="21600" y="8159"/>
                </a:lnTo>
                <a:cubicBezTo>
                  <a:pt x="21600" y="7726"/>
                  <a:pt x="21164" y="7374"/>
                  <a:pt x="20590" y="7374"/>
                </a:cubicBezTo>
                <a:lnTo>
                  <a:pt x="18534" y="7374"/>
                </a:lnTo>
                <a:lnTo>
                  <a:pt x="18534" y="4184"/>
                </a:lnTo>
                <a:cubicBezTo>
                  <a:pt x="18534" y="1880"/>
                  <a:pt x="16054" y="0"/>
                  <a:pt x="12995" y="0"/>
                </a:cubicBezTo>
                <a:lnTo>
                  <a:pt x="8605" y="0"/>
                </a:lnTo>
                <a:close/>
                <a:moveTo>
                  <a:pt x="8605" y="1569"/>
                </a:moveTo>
                <a:lnTo>
                  <a:pt x="12995" y="1569"/>
                </a:lnTo>
                <a:cubicBezTo>
                  <a:pt x="14906" y="1569"/>
                  <a:pt x="16444" y="2744"/>
                  <a:pt x="16444" y="4184"/>
                </a:cubicBezTo>
                <a:lnTo>
                  <a:pt x="16444" y="7374"/>
                </a:lnTo>
                <a:lnTo>
                  <a:pt x="5156" y="7374"/>
                </a:lnTo>
                <a:lnTo>
                  <a:pt x="5156" y="4184"/>
                </a:lnTo>
                <a:cubicBezTo>
                  <a:pt x="5156" y="2744"/>
                  <a:pt x="6694" y="1569"/>
                  <a:pt x="8605" y="1569"/>
                </a:cubicBezTo>
                <a:close/>
                <a:moveTo>
                  <a:pt x="2055" y="8943"/>
                </a:moveTo>
                <a:lnTo>
                  <a:pt x="19545" y="8943"/>
                </a:lnTo>
                <a:lnTo>
                  <a:pt x="19545" y="15821"/>
                </a:lnTo>
                <a:cubicBezTo>
                  <a:pt x="19545" y="18151"/>
                  <a:pt x="17028" y="20031"/>
                  <a:pt x="13935" y="20031"/>
                </a:cubicBezTo>
                <a:lnTo>
                  <a:pt x="7665" y="20031"/>
                </a:lnTo>
                <a:cubicBezTo>
                  <a:pt x="4572" y="20031"/>
                  <a:pt x="2055" y="18151"/>
                  <a:pt x="2055" y="15821"/>
                </a:cubicBezTo>
                <a:lnTo>
                  <a:pt x="2055" y="8943"/>
                </a:lnTo>
                <a:close/>
                <a:moveTo>
                  <a:pt x="10591" y="14121"/>
                </a:moveTo>
                <a:cubicBezTo>
                  <a:pt x="10016" y="14121"/>
                  <a:pt x="9546" y="14472"/>
                  <a:pt x="9546" y="14906"/>
                </a:cubicBezTo>
                <a:cubicBezTo>
                  <a:pt x="9546" y="15076"/>
                  <a:pt x="9630" y="15248"/>
                  <a:pt x="9755" y="15376"/>
                </a:cubicBezTo>
                <a:lnTo>
                  <a:pt x="9755" y="17625"/>
                </a:lnTo>
                <a:cubicBezTo>
                  <a:pt x="9755" y="18058"/>
                  <a:pt x="10226" y="18410"/>
                  <a:pt x="10800" y="18410"/>
                </a:cubicBezTo>
                <a:cubicBezTo>
                  <a:pt x="11375" y="18410"/>
                  <a:pt x="11845" y="18058"/>
                  <a:pt x="11845" y="17625"/>
                </a:cubicBezTo>
                <a:lnTo>
                  <a:pt x="11845" y="15376"/>
                </a:lnTo>
                <a:cubicBezTo>
                  <a:pt x="11970" y="15248"/>
                  <a:pt x="12054" y="15076"/>
                  <a:pt x="12054" y="14906"/>
                </a:cubicBezTo>
                <a:cubicBezTo>
                  <a:pt x="12054" y="14472"/>
                  <a:pt x="11586" y="14121"/>
                  <a:pt x="11009" y="14121"/>
                </a:cubicBezTo>
                <a:lnTo>
                  <a:pt x="10591" y="1412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0" name="Google Shape;310;p31"/>
          <p:cNvSpPr/>
          <p:nvPr/>
        </p:nvSpPr>
        <p:spPr>
          <a:xfrm>
            <a:off x="13300972" y="9996994"/>
            <a:ext cx="461337" cy="461617"/>
          </a:xfrm>
          <a:custGeom>
            <a:rect b="b" l="l" r="r" t="t"/>
            <a:pathLst>
              <a:path extrusionOk="0" h="21600" w="20873">
                <a:moveTo>
                  <a:pt x="14305" y="6798"/>
                </a:moveTo>
                <a:cubicBezTo>
                  <a:pt x="14505" y="7006"/>
                  <a:pt x="14616" y="7282"/>
                  <a:pt x="14616" y="7576"/>
                </a:cubicBezTo>
                <a:cubicBezTo>
                  <a:pt x="14616" y="7870"/>
                  <a:pt x="14505" y="8145"/>
                  <a:pt x="14305" y="8353"/>
                </a:cubicBezTo>
                <a:cubicBezTo>
                  <a:pt x="14105" y="8559"/>
                  <a:pt x="13838" y="8674"/>
                  <a:pt x="13554" y="8674"/>
                </a:cubicBezTo>
                <a:cubicBezTo>
                  <a:pt x="13271" y="8674"/>
                  <a:pt x="13005" y="8559"/>
                  <a:pt x="12803" y="8353"/>
                </a:cubicBezTo>
                <a:cubicBezTo>
                  <a:pt x="12389" y="7924"/>
                  <a:pt x="12389" y="7227"/>
                  <a:pt x="12803" y="6798"/>
                </a:cubicBezTo>
                <a:cubicBezTo>
                  <a:pt x="13004" y="6592"/>
                  <a:pt x="13270" y="6477"/>
                  <a:pt x="13554" y="6477"/>
                </a:cubicBezTo>
                <a:cubicBezTo>
                  <a:pt x="13838" y="6477"/>
                  <a:pt x="14105" y="6592"/>
                  <a:pt x="14305" y="6798"/>
                </a:cubicBezTo>
                <a:moveTo>
                  <a:pt x="17605" y="11941"/>
                </a:moveTo>
                <a:cubicBezTo>
                  <a:pt x="16501" y="13084"/>
                  <a:pt x="15033" y="13713"/>
                  <a:pt x="13471" y="13713"/>
                </a:cubicBezTo>
                <a:cubicBezTo>
                  <a:pt x="12827" y="13713"/>
                  <a:pt x="12192" y="13605"/>
                  <a:pt x="11585" y="13392"/>
                </a:cubicBezTo>
                <a:cubicBezTo>
                  <a:pt x="11304" y="13292"/>
                  <a:pt x="10993" y="13368"/>
                  <a:pt x="10784" y="13586"/>
                </a:cubicBezTo>
                <a:lnTo>
                  <a:pt x="9440" y="14976"/>
                </a:lnTo>
                <a:lnTo>
                  <a:pt x="9074" y="14598"/>
                </a:lnTo>
                <a:cubicBezTo>
                  <a:pt x="8770" y="14283"/>
                  <a:pt x="8277" y="14283"/>
                  <a:pt x="7972" y="14598"/>
                </a:cubicBezTo>
                <a:cubicBezTo>
                  <a:pt x="7668" y="14912"/>
                  <a:pt x="7668" y="15423"/>
                  <a:pt x="7972" y="15737"/>
                </a:cubicBezTo>
                <a:lnTo>
                  <a:pt x="8338" y="16115"/>
                </a:lnTo>
                <a:lnTo>
                  <a:pt x="6835" y="17670"/>
                </a:lnTo>
                <a:lnTo>
                  <a:pt x="6471" y="17291"/>
                </a:lnTo>
                <a:cubicBezTo>
                  <a:pt x="6166" y="16975"/>
                  <a:pt x="5672" y="16975"/>
                  <a:pt x="5369" y="17291"/>
                </a:cubicBezTo>
                <a:cubicBezTo>
                  <a:pt x="5064" y="17606"/>
                  <a:pt x="5064" y="18116"/>
                  <a:pt x="5369" y="18432"/>
                </a:cubicBezTo>
                <a:lnTo>
                  <a:pt x="5734" y="18810"/>
                </a:lnTo>
                <a:lnTo>
                  <a:pt x="4603" y="19981"/>
                </a:lnTo>
                <a:lnTo>
                  <a:pt x="1637" y="19906"/>
                </a:lnTo>
                <a:lnTo>
                  <a:pt x="1565" y="16836"/>
                </a:lnTo>
                <a:lnTo>
                  <a:pt x="7745" y="10442"/>
                </a:lnTo>
                <a:cubicBezTo>
                  <a:pt x="7955" y="10225"/>
                  <a:pt x="8029" y="9904"/>
                  <a:pt x="7933" y="9613"/>
                </a:cubicBezTo>
                <a:cubicBezTo>
                  <a:pt x="7210" y="7413"/>
                  <a:pt x="7748" y="5025"/>
                  <a:pt x="9335" y="3384"/>
                </a:cubicBezTo>
                <a:cubicBezTo>
                  <a:pt x="10439" y="2241"/>
                  <a:pt x="11908" y="1611"/>
                  <a:pt x="13470" y="1611"/>
                </a:cubicBezTo>
                <a:cubicBezTo>
                  <a:pt x="14770" y="1611"/>
                  <a:pt x="16004" y="2047"/>
                  <a:pt x="17018" y="2852"/>
                </a:cubicBezTo>
                <a:lnTo>
                  <a:pt x="14773" y="5175"/>
                </a:lnTo>
                <a:cubicBezTo>
                  <a:pt x="14401" y="4973"/>
                  <a:pt x="13986" y="4865"/>
                  <a:pt x="13554" y="4865"/>
                </a:cubicBezTo>
                <a:cubicBezTo>
                  <a:pt x="12855" y="4865"/>
                  <a:pt x="12197" y="5147"/>
                  <a:pt x="11702" y="5658"/>
                </a:cubicBezTo>
                <a:cubicBezTo>
                  <a:pt x="10680" y="6715"/>
                  <a:pt x="10680" y="8435"/>
                  <a:pt x="11702" y="9492"/>
                </a:cubicBezTo>
                <a:cubicBezTo>
                  <a:pt x="12197" y="10005"/>
                  <a:pt x="12855" y="10286"/>
                  <a:pt x="13554" y="10286"/>
                </a:cubicBezTo>
                <a:cubicBezTo>
                  <a:pt x="14254" y="10286"/>
                  <a:pt x="14912" y="10005"/>
                  <a:pt x="15407" y="9492"/>
                </a:cubicBezTo>
                <a:cubicBezTo>
                  <a:pt x="15901" y="8980"/>
                  <a:pt x="16174" y="8300"/>
                  <a:pt x="16174" y="7576"/>
                </a:cubicBezTo>
                <a:cubicBezTo>
                  <a:pt x="16174" y="7129"/>
                  <a:pt x="16070" y="6699"/>
                  <a:pt x="15875" y="6314"/>
                </a:cubicBezTo>
                <a:lnTo>
                  <a:pt x="18119" y="3994"/>
                </a:lnTo>
                <a:cubicBezTo>
                  <a:pt x="19869" y="6363"/>
                  <a:pt x="19699" y="9775"/>
                  <a:pt x="17605" y="11941"/>
                </a:cubicBezTo>
                <a:moveTo>
                  <a:pt x="18707" y="2244"/>
                </a:moveTo>
                <a:cubicBezTo>
                  <a:pt x="17309" y="797"/>
                  <a:pt x="15449" y="0"/>
                  <a:pt x="13470" y="0"/>
                </a:cubicBezTo>
                <a:cubicBezTo>
                  <a:pt x="11492" y="0"/>
                  <a:pt x="9632" y="797"/>
                  <a:pt x="8233" y="2244"/>
                </a:cubicBezTo>
                <a:cubicBezTo>
                  <a:pt x="7237" y="3275"/>
                  <a:pt x="6548" y="4568"/>
                  <a:pt x="6243" y="5986"/>
                </a:cubicBezTo>
                <a:cubicBezTo>
                  <a:pt x="5981" y="7196"/>
                  <a:pt x="6007" y="8451"/>
                  <a:pt x="6314" y="9643"/>
                </a:cubicBezTo>
                <a:lnTo>
                  <a:pt x="227" y="15941"/>
                </a:lnTo>
                <a:cubicBezTo>
                  <a:pt x="76" y="16097"/>
                  <a:pt x="-5" y="16310"/>
                  <a:pt x="0" y="16530"/>
                </a:cubicBezTo>
                <a:lnTo>
                  <a:pt x="98" y="20712"/>
                </a:lnTo>
                <a:cubicBezTo>
                  <a:pt x="108" y="21142"/>
                  <a:pt x="442" y="21487"/>
                  <a:pt x="858" y="21498"/>
                </a:cubicBezTo>
                <a:lnTo>
                  <a:pt x="4899" y="21599"/>
                </a:lnTo>
                <a:cubicBezTo>
                  <a:pt x="4905" y="21599"/>
                  <a:pt x="4911" y="21600"/>
                  <a:pt x="4918" y="21600"/>
                </a:cubicBezTo>
                <a:cubicBezTo>
                  <a:pt x="5124" y="21600"/>
                  <a:pt x="5322" y="21515"/>
                  <a:pt x="5469" y="21364"/>
                </a:cubicBezTo>
                <a:lnTo>
                  <a:pt x="9990" y="16686"/>
                </a:lnTo>
                <a:lnTo>
                  <a:pt x="9991" y="16686"/>
                </a:lnTo>
                <a:lnTo>
                  <a:pt x="11556" y="15066"/>
                </a:lnTo>
                <a:cubicBezTo>
                  <a:pt x="12178" y="15239"/>
                  <a:pt x="12821" y="15325"/>
                  <a:pt x="13471" y="15325"/>
                </a:cubicBezTo>
                <a:cubicBezTo>
                  <a:pt x="15449" y="15325"/>
                  <a:pt x="17309" y="14528"/>
                  <a:pt x="18707" y="13081"/>
                </a:cubicBezTo>
                <a:cubicBezTo>
                  <a:pt x="21595" y="10093"/>
                  <a:pt x="21595" y="5232"/>
                  <a:pt x="18707" y="224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1" name="Google Shape;311;p31"/>
          <p:cNvSpPr/>
          <p:nvPr/>
        </p:nvSpPr>
        <p:spPr>
          <a:xfrm>
            <a:off x="14656852" y="9996994"/>
            <a:ext cx="461467" cy="461675"/>
          </a:xfrm>
          <a:custGeom>
            <a:rect b="b" l="l" r="r" t="t"/>
            <a:pathLst>
              <a:path extrusionOk="0" h="21600" w="21487">
                <a:moveTo>
                  <a:pt x="7603" y="18295"/>
                </a:moveTo>
                <a:lnTo>
                  <a:pt x="3289" y="13958"/>
                </a:lnTo>
                <a:lnTo>
                  <a:pt x="15293" y="1890"/>
                </a:lnTo>
                <a:lnTo>
                  <a:pt x="16899" y="3505"/>
                </a:lnTo>
                <a:lnTo>
                  <a:pt x="9636" y="10808"/>
                </a:lnTo>
                <a:cubicBezTo>
                  <a:pt x="9332" y="11114"/>
                  <a:pt x="9332" y="11609"/>
                  <a:pt x="9636" y="11915"/>
                </a:cubicBezTo>
                <a:cubicBezTo>
                  <a:pt x="9788" y="12068"/>
                  <a:pt x="9987" y="12144"/>
                  <a:pt x="10186" y="12144"/>
                </a:cubicBezTo>
                <a:cubicBezTo>
                  <a:pt x="10385" y="12144"/>
                  <a:pt x="10585" y="12068"/>
                  <a:pt x="10736" y="11915"/>
                </a:cubicBezTo>
                <a:lnTo>
                  <a:pt x="18001" y="4612"/>
                </a:lnTo>
                <a:lnTo>
                  <a:pt x="19607" y="6227"/>
                </a:lnTo>
                <a:lnTo>
                  <a:pt x="7603" y="18295"/>
                </a:lnTo>
                <a:close/>
                <a:moveTo>
                  <a:pt x="2658" y="15537"/>
                </a:moveTo>
                <a:lnTo>
                  <a:pt x="6032" y="18928"/>
                </a:lnTo>
                <a:lnTo>
                  <a:pt x="1781" y="19811"/>
                </a:lnTo>
                <a:lnTo>
                  <a:pt x="2658" y="15537"/>
                </a:lnTo>
                <a:close/>
                <a:moveTo>
                  <a:pt x="21259" y="5674"/>
                </a:moveTo>
                <a:lnTo>
                  <a:pt x="18552" y="2953"/>
                </a:lnTo>
                <a:lnTo>
                  <a:pt x="18552" y="2952"/>
                </a:lnTo>
                <a:lnTo>
                  <a:pt x="18550" y="2951"/>
                </a:lnTo>
                <a:lnTo>
                  <a:pt x="15845" y="229"/>
                </a:lnTo>
                <a:cubicBezTo>
                  <a:pt x="15698" y="83"/>
                  <a:pt x="15500" y="0"/>
                  <a:pt x="15293" y="0"/>
                </a:cubicBezTo>
                <a:cubicBezTo>
                  <a:pt x="15087" y="0"/>
                  <a:pt x="14889" y="83"/>
                  <a:pt x="14743" y="229"/>
                </a:cubicBezTo>
                <a:lnTo>
                  <a:pt x="1637" y="13404"/>
                </a:lnTo>
                <a:cubicBezTo>
                  <a:pt x="1530" y="13512"/>
                  <a:pt x="1456" y="13650"/>
                  <a:pt x="1426" y="13800"/>
                </a:cubicBezTo>
                <a:lnTo>
                  <a:pt x="17" y="20660"/>
                </a:lnTo>
                <a:cubicBezTo>
                  <a:pt x="-37" y="20918"/>
                  <a:pt x="43" y="21185"/>
                  <a:pt x="229" y="21371"/>
                </a:cubicBezTo>
                <a:cubicBezTo>
                  <a:pt x="376" y="21520"/>
                  <a:pt x="574" y="21600"/>
                  <a:pt x="778" y="21600"/>
                </a:cubicBezTo>
                <a:cubicBezTo>
                  <a:pt x="831" y="21600"/>
                  <a:pt x="884" y="21595"/>
                  <a:pt x="936" y="21585"/>
                </a:cubicBezTo>
                <a:lnTo>
                  <a:pt x="7761" y="20168"/>
                </a:lnTo>
                <a:cubicBezTo>
                  <a:pt x="7909" y="20137"/>
                  <a:pt x="8046" y="20063"/>
                  <a:pt x="8153" y="19955"/>
                </a:cubicBezTo>
                <a:lnTo>
                  <a:pt x="21259" y="6780"/>
                </a:lnTo>
                <a:cubicBezTo>
                  <a:pt x="21563" y="6474"/>
                  <a:pt x="21563" y="5979"/>
                  <a:pt x="21259" y="567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2" name="Google Shape;312;p31"/>
          <p:cNvSpPr/>
          <p:nvPr/>
        </p:nvSpPr>
        <p:spPr>
          <a:xfrm>
            <a:off x="16042933" y="9981716"/>
            <a:ext cx="391791" cy="480530"/>
          </a:xfrm>
          <a:custGeom>
            <a:rect b="b" l="l" r="r" t="t"/>
            <a:pathLst>
              <a:path extrusionOk="0" h="21600" w="21600">
                <a:moveTo>
                  <a:pt x="10800" y="0"/>
                </a:moveTo>
                <a:cubicBezTo>
                  <a:pt x="4846" y="0"/>
                  <a:pt x="0" y="3836"/>
                  <a:pt x="0" y="8530"/>
                </a:cubicBezTo>
                <a:cubicBezTo>
                  <a:pt x="0" y="10259"/>
                  <a:pt x="637" y="11926"/>
                  <a:pt x="1877" y="13346"/>
                </a:cubicBezTo>
                <a:cubicBezTo>
                  <a:pt x="3019" y="14658"/>
                  <a:pt x="4595" y="15667"/>
                  <a:pt x="6431" y="16307"/>
                </a:cubicBezTo>
                <a:lnTo>
                  <a:pt x="9938" y="21199"/>
                </a:lnTo>
                <a:cubicBezTo>
                  <a:pt x="10112" y="21438"/>
                  <a:pt x="10449" y="21600"/>
                  <a:pt x="10800" y="21600"/>
                </a:cubicBezTo>
                <a:cubicBezTo>
                  <a:pt x="11150" y="21600"/>
                  <a:pt x="11459" y="21438"/>
                  <a:pt x="11631" y="21199"/>
                </a:cubicBezTo>
                <a:lnTo>
                  <a:pt x="15138" y="16307"/>
                </a:lnTo>
                <a:cubicBezTo>
                  <a:pt x="16973" y="15667"/>
                  <a:pt x="18549" y="14658"/>
                  <a:pt x="19692" y="13346"/>
                </a:cubicBezTo>
                <a:cubicBezTo>
                  <a:pt x="20931" y="11926"/>
                  <a:pt x="21600" y="10259"/>
                  <a:pt x="21600" y="8530"/>
                </a:cubicBezTo>
                <a:cubicBezTo>
                  <a:pt x="21600" y="3836"/>
                  <a:pt x="16753" y="0"/>
                  <a:pt x="10800" y="0"/>
                </a:cubicBezTo>
                <a:close/>
                <a:moveTo>
                  <a:pt x="10800" y="1530"/>
                </a:moveTo>
                <a:cubicBezTo>
                  <a:pt x="15683" y="1530"/>
                  <a:pt x="19662" y="4680"/>
                  <a:pt x="19662" y="8530"/>
                </a:cubicBezTo>
                <a:cubicBezTo>
                  <a:pt x="19662" y="11391"/>
                  <a:pt x="17458" y="13930"/>
                  <a:pt x="14092" y="15002"/>
                </a:cubicBezTo>
                <a:cubicBezTo>
                  <a:pt x="13889" y="15066"/>
                  <a:pt x="13739" y="15177"/>
                  <a:pt x="13631" y="15328"/>
                </a:cubicBezTo>
                <a:lnTo>
                  <a:pt x="10800" y="19267"/>
                </a:lnTo>
                <a:lnTo>
                  <a:pt x="7969" y="15328"/>
                </a:lnTo>
                <a:cubicBezTo>
                  <a:pt x="7860" y="15177"/>
                  <a:pt x="7681" y="15066"/>
                  <a:pt x="7477" y="15002"/>
                </a:cubicBezTo>
                <a:cubicBezTo>
                  <a:pt x="4111" y="13930"/>
                  <a:pt x="1939" y="11391"/>
                  <a:pt x="1938" y="8530"/>
                </a:cubicBezTo>
                <a:cubicBezTo>
                  <a:pt x="1938" y="4680"/>
                  <a:pt x="5916" y="1530"/>
                  <a:pt x="10800" y="1530"/>
                </a:cubicBezTo>
                <a:close/>
                <a:moveTo>
                  <a:pt x="10800" y="5419"/>
                </a:moveTo>
                <a:cubicBezTo>
                  <a:pt x="8585" y="5419"/>
                  <a:pt x="6769" y="6882"/>
                  <a:pt x="6769" y="8655"/>
                </a:cubicBezTo>
                <a:cubicBezTo>
                  <a:pt x="6769" y="10428"/>
                  <a:pt x="8585" y="11866"/>
                  <a:pt x="10800" y="11866"/>
                </a:cubicBezTo>
                <a:cubicBezTo>
                  <a:pt x="13015" y="11866"/>
                  <a:pt x="14800" y="10428"/>
                  <a:pt x="14800" y="8655"/>
                </a:cubicBezTo>
                <a:cubicBezTo>
                  <a:pt x="14800" y="6882"/>
                  <a:pt x="13015" y="5419"/>
                  <a:pt x="10800" y="5419"/>
                </a:cubicBezTo>
                <a:close/>
                <a:moveTo>
                  <a:pt x="10800" y="6949"/>
                </a:moveTo>
                <a:cubicBezTo>
                  <a:pt x="11960" y="6949"/>
                  <a:pt x="12892" y="7725"/>
                  <a:pt x="12892" y="8655"/>
                </a:cubicBezTo>
                <a:cubicBezTo>
                  <a:pt x="12892" y="9584"/>
                  <a:pt x="11960" y="10336"/>
                  <a:pt x="10800" y="10336"/>
                </a:cubicBezTo>
                <a:cubicBezTo>
                  <a:pt x="9640" y="10336"/>
                  <a:pt x="8677" y="9584"/>
                  <a:pt x="8677" y="8655"/>
                </a:cubicBezTo>
                <a:cubicBezTo>
                  <a:pt x="8677" y="7725"/>
                  <a:pt x="9640" y="6949"/>
                  <a:pt x="10800" y="694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3" name="Google Shape;313;p31"/>
          <p:cNvSpPr/>
          <p:nvPr/>
        </p:nvSpPr>
        <p:spPr>
          <a:xfrm>
            <a:off x="17338477" y="9981920"/>
            <a:ext cx="500047" cy="500250"/>
          </a:xfrm>
          <a:custGeom>
            <a:rect b="b" l="l" r="r" t="t"/>
            <a:pathLst>
              <a:path extrusionOk="0" h="21530" w="21460">
                <a:moveTo>
                  <a:pt x="17532" y="8915"/>
                </a:moveTo>
                <a:cubicBezTo>
                  <a:pt x="17380" y="8945"/>
                  <a:pt x="17243" y="9024"/>
                  <a:pt x="17140" y="9140"/>
                </a:cubicBezTo>
                <a:cubicBezTo>
                  <a:pt x="17102" y="9181"/>
                  <a:pt x="17068" y="9218"/>
                  <a:pt x="17035" y="9251"/>
                </a:cubicBezTo>
                <a:lnTo>
                  <a:pt x="13584" y="12715"/>
                </a:lnTo>
                <a:cubicBezTo>
                  <a:pt x="13352" y="12946"/>
                  <a:pt x="13307" y="13305"/>
                  <a:pt x="13473" y="13587"/>
                </a:cubicBezTo>
                <a:cubicBezTo>
                  <a:pt x="13780" y="14107"/>
                  <a:pt x="13695" y="14771"/>
                  <a:pt x="13268" y="15198"/>
                </a:cubicBezTo>
                <a:cubicBezTo>
                  <a:pt x="13018" y="15449"/>
                  <a:pt x="12687" y="15587"/>
                  <a:pt x="12334" y="15587"/>
                </a:cubicBezTo>
                <a:cubicBezTo>
                  <a:pt x="11980" y="15587"/>
                  <a:pt x="11649" y="15449"/>
                  <a:pt x="11399" y="15198"/>
                </a:cubicBezTo>
                <a:lnTo>
                  <a:pt x="8856" y="12648"/>
                </a:lnTo>
                <a:lnTo>
                  <a:pt x="8855" y="12646"/>
                </a:lnTo>
                <a:lnTo>
                  <a:pt x="8854" y="12645"/>
                </a:lnTo>
                <a:lnTo>
                  <a:pt x="6311" y="10094"/>
                </a:lnTo>
                <a:cubicBezTo>
                  <a:pt x="5795" y="9577"/>
                  <a:pt x="5795" y="8735"/>
                  <a:pt x="6311" y="8219"/>
                </a:cubicBezTo>
                <a:cubicBezTo>
                  <a:pt x="6561" y="7968"/>
                  <a:pt x="6893" y="7829"/>
                  <a:pt x="7246" y="7829"/>
                </a:cubicBezTo>
                <a:cubicBezTo>
                  <a:pt x="7483" y="7829"/>
                  <a:pt x="7715" y="7894"/>
                  <a:pt x="7918" y="8013"/>
                </a:cubicBezTo>
                <a:cubicBezTo>
                  <a:pt x="8198" y="8180"/>
                  <a:pt x="8556" y="8135"/>
                  <a:pt x="8788" y="7902"/>
                </a:cubicBezTo>
                <a:lnTo>
                  <a:pt x="12239" y="4440"/>
                </a:lnTo>
                <a:cubicBezTo>
                  <a:pt x="12273" y="4405"/>
                  <a:pt x="12310" y="4370"/>
                  <a:pt x="12349" y="4336"/>
                </a:cubicBezTo>
                <a:cubicBezTo>
                  <a:pt x="12465" y="4232"/>
                  <a:pt x="12544" y="4094"/>
                  <a:pt x="12575" y="3941"/>
                </a:cubicBezTo>
                <a:cubicBezTo>
                  <a:pt x="12676" y="3435"/>
                  <a:pt x="12945" y="2539"/>
                  <a:pt x="13189" y="1906"/>
                </a:cubicBezTo>
                <a:lnTo>
                  <a:pt x="19560" y="8298"/>
                </a:lnTo>
                <a:cubicBezTo>
                  <a:pt x="18928" y="8544"/>
                  <a:pt x="18035" y="8813"/>
                  <a:pt x="17532" y="8915"/>
                </a:cubicBezTo>
                <a:moveTo>
                  <a:pt x="21250" y="7964"/>
                </a:moveTo>
                <a:lnTo>
                  <a:pt x="13521" y="211"/>
                </a:lnTo>
                <a:cubicBezTo>
                  <a:pt x="13242" y="-70"/>
                  <a:pt x="12790" y="-70"/>
                  <a:pt x="12510" y="211"/>
                </a:cubicBezTo>
                <a:cubicBezTo>
                  <a:pt x="11913" y="809"/>
                  <a:pt x="11394" y="2750"/>
                  <a:pt x="11227" y="3425"/>
                </a:cubicBezTo>
                <a:lnTo>
                  <a:pt x="8124" y="6539"/>
                </a:lnTo>
                <a:cubicBezTo>
                  <a:pt x="7842" y="6444"/>
                  <a:pt x="7546" y="6395"/>
                  <a:pt x="7246" y="6395"/>
                </a:cubicBezTo>
                <a:cubicBezTo>
                  <a:pt x="6511" y="6395"/>
                  <a:pt x="5820" y="6683"/>
                  <a:pt x="5299" y="7203"/>
                </a:cubicBezTo>
                <a:cubicBezTo>
                  <a:pt x="4227" y="8280"/>
                  <a:pt x="4227" y="10033"/>
                  <a:pt x="5299" y="11110"/>
                </a:cubicBezTo>
                <a:lnTo>
                  <a:pt x="7338" y="13153"/>
                </a:lnTo>
                <a:lnTo>
                  <a:pt x="210" y="20305"/>
                </a:lnTo>
                <a:cubicBezTo>
                  <a:pt x="-70" y="20585"/>
                  <a:pt x="-70" y="21040"/>
                  <a:pt x="210" y="21319"/>
                </a:cubicBezTo>
                <a:cubicBezTo>
                  <a:pt x="350" y="21459"/>
                  <a:pt x="532" y="21530"/>
                  <a:pt x="715" y="21530"/>
                </a:cubicBezTo>
                <a:cubicBezTo>
                  <a:pt x="898" y="21530"/>
                  <a:pt x="1082" y="21459"/>
                  <a:pt x="1221" y="21319"/>
                </a:cubicBezTo>
                <a:lnTo>
                  <a:pt x="8349" y="14169"/>
                </a:lnTo>
                <a:lnTo>
                  <a:pt x="10387" y="16214"/>
                </a:lnTo>
                <a:cubicBezTo>
                  <a:pt x="10907" y="16735"/>
                  <a:pt x="11598" y="17022"/>
                  <a:pt x="12334" y="17022"/>
                </a:cubicBezTo>
                <a:cubicBezTo>
                  <a:pt x="13069" y="17022"/>
                  <a:pt x="13760" y="16735"/>
                  <a:pt x="14280" y="16214"/>
                </a:cubicBezTo>
                <a:cubicBezTo>
                  <a:pt x="15031" y="15461"/>
                  <a:pt x="15273" y="14358"/>
                  <a:pt x="14943" y="13380"/>
                </a:cubicBezTo>
                <a:lnTo>
                  <a:pt x="18047" y="10266"/>
                </a:lnTo>
                <a:cubicBezTo>
                  <a:pt x="18720" y="10100"/>
                  <a:pt x="20653" y="9579"/>
                  <a:pt x="21251" y="8978"/>
                </a:cubicBezTo>
                <a:cubicBezTo>
                  <a:pt x="21530" y="8699"/>
                  <a:pt x="21530" y="8244"/>
                  <a:pt x="21250" y="796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4" name="Google Shape;314;p31"/>
          <p:cNvSpPr/>
          <p:nvPr/>
        </p:nvSpPr>
        <p:spPr>
          <a:xfrm>
            <a:off x="18664348" y="9966647"/>
            <a:ext cx="538572" cy="539131"/>
          </a:xfrm>
          <a:custGeom>
            <a:rect b="b" l="l" r="r" t="t"/>
            <a:pathLst>
              <a:path extrusionOk="0" h="21600" w="21600">
                <a:moveTo>
                  <a:pt x="3939" y="0"/>
                </a:moveTo>
                <a:cubicBezTo>
                  <a:pt x="1765" y="0"/>
                  <a:pt x="0" y="1784"/>
                  <a:pt x="0" y="3958"/>
                </a:cubicBezTo>
                <a:lnTo>
                  <a:pt x="0" y="17642"/>
                </a:lnTo>
                <a:cubicBezTo>
                  <a:pt x="0" y="19816"/>
                  <a:pt x="1765" y="21600"/>
                  <a:pt x="3939" y="21600"/>
                </a:cubicBezTo>
                <a:lnTo>
                  <a:pt x="17660" y="21600"/>
                </a:lnTo>
                <a:cubicBezTo>
                  <a:pt x="19836" y="21600"/>
                  <a:pt x="21600" y="19816"/>
                  <a:pt x="21600" y="17642"/>
                </a:cubicBezTo>
                <a:lnTo>
                  <a:pt x="21600" y="3958"/>
                </a:lnTo>
                <a:cubicBezTo>
                  <a:pt x="21600" y="1784"/>
                  <a:pt x="19836" y="0"/>
                  <a:pt x="17660" y="0"/>
                </a:cubicBezTo>
                <a:lnTo>
                  <a:pt x="3939" y="0"/>
                </a:lnTo>
                <a:close/>
                <a:moveTo>
                  <a:pt x="3939" y="1364"/>
                </a:moveTo>
                <a:lnTo>
                  <a:pt x="17660" y="1364"/>
                </a:lnTo>
                <a:cubicBezTo>
                  <a:pt x="19082" y="1364"/>
                  <a:pt x="20234" y="2538"/>
                  <a:pt x="20235" y="3958"/>
                </a:cubicBezTo>
                <a:lnTo>
                  <a:pt x="20235" y="17642"/>
                </a:lnTo>
                <a:cubicBezTo>
                  <a:pt x="20235" y="19063"/>
                  <a:pt x="19082" y="20236"/>
                  <a:pt x="17660" y="20236"/>
                </a:cubicBezTo>
                <a:lnTo>
                  <a:pt x="3939" y="20236"/>
                </a:lnTo>
                <a:cubicBezTo>
                  <a:pt x="2519" y="20236"/>
                  <a:pt x="1365" y="19063"/>
                  <a:pt x="1365" y="17642"/>
                </a:cubicBezTo>
                <a:lnTo>
                  <a:pt x="1365" y="3958"/>
                </a:lnTo>
                <a:cubicBezTo>
                  <a:pt x="1365" y="2538"/>
                  <a:pt x="2519" y="1364"/>
                  <a:pt x="3939" y="1364"/>
                </a:cubicBezTo>
                <a:close/>
                <a:moveTo>
                  <a:pt x="8237" y="4897"/>
                </a:moveTo>
                <a:cubicBezTo>
                  <a:pt x="8000" y="5010"/>
                  <a:pt x="7857" y="5260"/>
                  <a:pt x="7857" y="5523"/>
                </a:cubicBezTo>
                <a:lnTo>
                  <a:pt x="7857" y="16658"/>
                </a:lnTo>
                <a:cubicBezTo>
                  <a:pt x="7857" y="16921"/>
                  <a:pt x="8000" y="17171"/>
                  <a:pt x="8237" y="17284"/>
                </a:cubicBezTo>
                <a:cubicBezTo>
                  <a:pt x="8331" y="17329"/>
                  <a:pt x="8428" y="17352"/>
                  <a:pt x="8528" y="17352"/>
                </a:cubicBezTo>
                <a:cubicBezTo>
                  <a:pt x="8680" y="17352"/>
                  <a:pt x="8830" y="17294"/>
                  <a:pt x="8953" y="17195"/>
                </a:cubicBezTo>
                <a:lnTo>
                  <a:pt x="15915" y="11627"/>
                </a:lnTo>
                <a:cubicBezTo>
                  <a:pt x="16076" y="11497"/>
                  <a:pt x="16161" y="11298"/>
                  <a:pt x="16161" y="11091"/>
                </a:cubicBezTo>
                <a:cubicBezTo>
                  <a:pt x="16161" y="10883"/>
                  <a:pt x="16076" y="10684"/>
                  <a:pt x="15915" y="10554"/>
                </a:cubicBezTo>
                <a:lnTo>
                  <a:pt x="8953" y="4986"/>
                </a:lnTo>
                <a:cubicBezTo>
                  <a:pt x="8748" y="4822"/>
                  <a:pt x="8474" y="4783"/>
                  <a:pt x="8237" y="4897"/>
                </a:cubicBezTo>
                <a:close/>
                <a:moveTo>
                  <a:pt x="9222" y="6954"/>
                </a:moveTo>
                <a:lnTo>
                  <a:pt x="14392" y="11091"/>
                </a:lnTo>
                <a:lnTo>
                  <a:pt x="9222" y="15250"/>
                </a:lnTo>
                <a:lnTo>
                  <a:pt x="9222" y="695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5" name="Google Shape;315;p31"/>
          <p:cNvSpPr/>
          <p:nvPr/>
        </p:nvSpPr>
        <p:spPr>
          <a:xfrm>
            <a:off x="20261145" y="9981920"/>
            <a:ext cx="33130" cy="238951"/>
          </a:xfrm>
          <a:custGeom>
            <a:rect b="b" l="l" r="r" t="t"/>
            <a:pathLst>
              <a:path extrusionOk="0" h="21600" w="21600">
                <a:moveTo>
                  <a:pt x="10800" y="21600"/>
                </a:moveTo>
                <a:cubicBezTo>
                  <a:pt x="4828" y="21600"/>
                  <a:pt x="0" y="20913"/>
                  <a:pt x="0" y="20069"/>
                </a:cubicBezTo>
                <a:lnTo>
                  <a:pt x="0" y="1531"/>
                </a:lnTo>
                <a:cubicBezTo>
                  <a:pt x="0" y="687"/>
                  <a:pt x="4828" y="0"/>
                  <a:pt x="10800" y="0"/>
                </a:cubicBezTo>
                <a:cubicBezTo>
                  <a:pt x="16771" y="0"/>
                  <a:pt x="21600" y="687"/>
                  <a:pt x="21600" y="1531"/>
                </a:cubicBezTo>
                <a:lnTo>
                  <a:pt x="21600" y="20069"/>
                </a:lnTo>
                <a:cubicBezTo>
                  <a:pt x="21600" y="20913"/>
                  <a:pt x="16771" y="21600"/>
                  <a:pt x="10800"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6" name="Google Shape;316;p31"/>
          <p:cNvSpPr/>
          <p:nvPr/>
        </p:nvSpPr>
        <p:spPr>
          <a:xfrm>
            <a:off x="20065297" y="10042208"/>
            <a:ext cx="422351" cy="423592"/>
          </a:xfrm>
          <a:custGeom>
            <a:rect b="b" l="l" r="r" t="t"/>
            <a:pathLst>
              <a:path extrusionOk="0" h="21501" w="21600">
                <a:moveTo>
                  <a:pt x="10800" y="21501"/>
                </a:moveTo>
                <a:cubicBezTo>
                  <a:pt x="4845" y="21501"/>
                  <a:pt x="0" y="16586"/>
                  <a:pt x="0" y="10547"/>
                </a:cubicBezTo>
                <a:cubicBezTo>
                  <a:pt x="0" y="8132"/>
                  <a:pt x="759" y="5842"/>
                  <a:pt x="2197" y="3924"/>
                </a:cubicBezTo>
                <a:cubicBezTo>
                  <a:pt x="3589" y="2068"/>
                  <a:pt x="5563" y="687"/>
                  <a:pt x="7758" y="35"/>
                </a:cubicBezTo>
                <a:cubicBezTo>
                  <a:pt x="8207" y="-99"/>
                  <a:pt x="8678" y="162"/>
                  <a:pt x="8809" y="619"/>
                </a:cubicBezTo>
                <a:cubicBezTo>
                  <a:pt x="8941" y="1074"/>
                  <a:pt x="8684" y="1552"/>
                  <a:pt x="8234" y="1685"/>
                </a:cubicBezTo>
                <a:cubicBezTo>
                  <a:pt x="4384" y="2830"/>
                  <a:pt x="1695" y="6474"/>
                  <a:pt x="1695" y="10547"/>
                </a:cubicBezTo>
                <a:cubicBezTo>
                  <a:pt x="1695" y="15639"/>
                  <a:pt x="5779" y="19781"/>
                  <a:pt x="10800" y="19781"/>
                </a:cubicBezTo>
                <a:cubicBezTo>
                  <a:pt x="15821" y="19781"/>
                  <a:pt x="19905" y="15639"/>
                  <a:pt x="19905" y="10547"/>
                </a:cubicBezTo>
                <a:cubicBezTo>
                  <a:pt x="19905" y="6474"/>
                  <a:pt x="17216" y="2830"/>
                  <a:pt x="13366" y="1685"/>
                </a:cubicBezTo>
                <a:cubicBezTo>
                  <a:pt x="12916" y="1552"/>
                  <a:pt x="12659" y="1074"/>
                  <a:pt x="12791" y="619"/>
                </a:cubicBezTo>
                <a:cubicBezTo>
                  <a:pt x="12921" y="162"/>
                  <a:pt x="13393" y="-99"/>
                  <a:pt x="13842" y="35"/>
                </a:cubicBezTo>
                <a:cubicBezTo>
                  <a:pt x="16037" y="687"/>
                  <a:pt x="18011" y="2068"/>
                  <a:pt x="19403" y="3924"/>
                </a:cubicBezTo>
                <a:cubicBezTo>
                  <a:pt x="20840" y="5842"/>
                  <a:pt x="21600" y="8132"/>
                  <a:pt x="21600" y="10547"/>
                </a:cubicBezTo>
                <a:cubicBezTo>
                  <a:pt x="21600" y="16586"/>
                  <a:pt x="16755" y="21501"/>
                  <a:pt x="10800" y="2150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7" name="Google Shape;317;p31"/>
          <p:cNvSpPr/>
          <p:nvPr/>
        </p:nvSpPr>
        <p:spPr>
          <a:xfrm>
            <a:off x="3870088" y="11308239"/>
            <a:ext cx="403645" cy="538322"/>
          </a:xfrm>
          <a:custGeom>
            <a:rect b="b" l="l" r="r" t="t"/>
            <a:pathLst>
              <a:path extrusionOk="0" h="21600" w="21600">
                <a:moveTo>
                  <a:pt x="19829" y="20252"/>
                </a:moveTo>
                <a:lnTo>
                  <a:pt x="17422" y="20252"/>
                </a:lnTo>
                <a:lnTo>
                  <a:pt x="17422" y="17014"/>
                </a:lnTo>
                <a:cubicBezTo>
                  <a:pt x="17422" y="16641"/>
                  <a:pt x="17026" y="16339"/>
                  <a:pt x="16536" y="16339"/>
                </a:cubicBezTo>
                <a:cubicBezTo>
                  <a:pt x="16047" y="16339"/>
                  <a:pt x="15651" y="16641"/>
                  <a:pt x="15651" y="17014"/>
                </a:cubicBezTo>
                <a:lnTo>
                  <a:pt x="15651" y="20252"/>
                </a:lnTo>
                <a:lnTo>
                  <a:pt x="5949" y="20252"/>
                </a:lnTo>
                <a:lnTo>
                  <a:pt x="5949" y="17014"/>
                </a:lnTo>
                <a:cubicBezTo>
                  <a:pt x="5949" y="16641"/>
                  <a:pt x="5553" y="16339"/>
                  <a:pt x="5064" y="16339"/>
                </a:cubicBezTo>
                <a:cubicBezTo>
                  <a:pt x="4574" y="16339"/>
                  <a:pt x="4178" y="16641"/>
                  <a:pt x="4178" y="17014"/>
                </a:cubicBezTo>
                <a:lnTo>
                  <a:pt x="4178" y="20252"/>
                </a:lnTo>
                <a:lnTo>
                  <a:pt x="1771" y="20252"/>
                </a:lnTo>
                <a:lnTo>
                  <a:pt x="1771" y="15267"/>
                </a:lnTo>
                <a:cubicBezTo>
                  <a:pt x="1771" y="13776"/>
                  <a:pt x="3364" y="12563"/>
                  <a:pt x="5322" y="12563"/>
                </a:cubicBezTo>
                <a:lnTo>
                  <a:pt x="6628" y="12563"/>
                </a:lnTo>
                <a:lnTo>
                  <a:pt x="10175" y="15263"/>
                </a:lnTo>
                <a:cubicBezTo>
                  <a:pt x="10347" y="15395"/>
                  <a:pt x="10573" y="15461"/>
                  <a:pt x="10800" y="15461"/>
                </a:cubicBezTo>
                <a:cubicBezTo>
                  <a:pt x="11027" y="15461"/>
                  <a:pt x="11253" y="15395"/>
                  <a:pt x="11425" y="15263"/>
                </a:cubicBezTo>
                <a:lnTo>
                  <a:pt x="14972" y="12563"/>
                </a:lnTo>
                <a:lnTo>
                  <a:pt x="16278" y="12563"/>
                </a:lnTo>
                <a:cubicBezTo>
                  <a:pt x="18236" y="12563"/>
                  <a:pt x="19829" y="13776"/>
                  <a:pt x="19829" y="15267"/>
                </a:cubicBezTo>
                <a:lnTo>
                  <a:pt x="19829" y="20252"/>
                </a:lnTo>
                <a:close/>
                <a:moveTo>
                  <a:pt x="13390" y="11861"/>
                </a:moveTo>
                <a:lnTo>
                  <a:pt x="10800" y="13834"/>
                </a:lnTo>
                <a:lnTo>
                  <a:pt x="8210" y="11861"/>
                </a:lnTo>
                <a:cubicBezTo>
                  <a:pt x="9023" y="12074"/>
                  <a:pt x="9894" y="12189"/>
                  <a:pt x="10800" y="12189"/>
                </a:cubicBezTo>
                <a:cubicBezTo>
                  <a:pt x="11706" y="12189"/>
                  <a:pt x="12577" y="12074"/>
                  <a:pt x="13390" y="11861"/>
                </a:cubicBezTo>
                <a:moveTo>
                  <a:pt x="4565" y="6095"/>
                </a:moveTo>
                <a:cubicBezTo>
                  <a:pt x="4565" y="3477"/>
                  <a:pt x="7362" y="1348"/>
                  <a:pt x="10800" y="1348"/>
                </a:cubicBezTo>
                <a:cubicBezTo>
                  <a:pt x="14238" y="1348"/>
                  <a:pt x="17035" y="3477"/>
                  <a:pt x="17035" y="6095"/>
                </a:cubicBezTo>
                <a:cubicBezTo>
                  <a:pt x="17035" y="8712"/>
                  <a:pt x="14238" y="10842"/>
                  <a:pt x="10800" y="10842"/>
                </a:cubicBezTo>
                <a:cubicBezTo>
                  <a:pt x="7362" y="10842"/>
                  <a:pt x="4565" y="8712"/>
                  <a:pt x="4565" y="6095"/>
                </a:cubicBezTo>
                <a:moveTo>
                  <a:pt x="16278" y="11215"/>
                </a:moveTo>
                <a:lnTo>
                  <a:pt x="15136" y="11215"/>
                </a:lnTo>
                <a:cubicBezTo>
                  <a:pt x="17342" y="10129"/>
                  <a:pt x="18805" y="8239"/>
                  <a:pt x="18805" y="6095"/>
                </a:cubicBezTo>
                <a:cubicBezTo>
                  <a:pt x="18805" y="2734"/>
                  <a:pt x="15213" y="0"/>
                  <a:pt x="10800" y="0"/>
                </a:cubicBezTo>
                <a:cubicBezTo>
                  <a:pt x="6387" y="0"/>
                  <a:pt x="2795" y="2734"/>
                  <a:pt x="2795" y="6095"/>
                </a:cubicBezTo>
                <a:cubicBezTo>
                  <a:pt x="2795" y="8239"/>
                  <a:pt x="4258" y="10129"/>
                  <a:pt x="6464" y="11215"/>
                </a:cubicBezTo>
                <a:lnTo>
                  <a:pt x="5322" y="11215"/>
                </a:lnTo>
                <a:cubicBezTo>
                  <a:pt x="2388" y="11215"/>
                  <a:pt x="0" y="13033"/>
                  <a:pt x="0" y="15267"/>
                </a:cubicBezTo>
                <a:lnTo>
                  <a:pt x="0" y="20926"/>
                </a:lnTo>
                <a:cubicBezTo>
                  <a:pt x="0" y="21298"/>
                  <a:pt x="396" y="21600"/>
                  <a:pt x="885" y="21600"/>
                </a:cubicBezTo>
                <a:lnTo>
                  <a:pt x="20715" y="21600"/>
                </a:lnTo>
                <a:cubicBezTo>
                  <a:pt x="21204" y="21600"/>
                  <a:pt x="21600" y="21298"/>
                  <a:pt x="21600" y="20926"/>
                </a:cubicBezTo>
                <a:lnTo>
                  <a:pt x="21600" y="15267"/>
                </a:lnTo>
                <a:cubicBezTo>
                  <a:pt x="21600" y="13033"/>
                  <a:pt x="19212" y="11215"/>
                  <a:pt x="16278" y="1121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8" name="Google Shape;318;p31"/>
          <p:cNvSpPr/>
          <p:nvPr/>
        </p:nvSpPr>
        <p:spPr>
          <a:xfrm>
            <a:off x="5165458" y="11308333"/>
            <a:ext cx="538573" cy="538572"/>
          </a:xfrm>
          <a:custGeom>
            <a:rect b="b" l="l" r="r" t="t"/>
            <a:pathLst>
              <a:path extrusionOk="0" h="21600" w="21600">
                <a:moveTo>
                  <a:pt x="3962" y="0"/>
                </a:moveTo>
                <a:cubicBezTo>
                  <a:pt x="1786" y="0"/>
                  <a:pt x="0" y="1764"/>
                  <a:pt x="0" y="3939"/>
                </a:cubicBezTo>
                <a:lnTo>
                  <a:pt x="0" y="17661"/>
                </a:lnTo>
                <a:cubicBezTo>
                  <a:pt x="0" y="19837"/>
                  <a:pt x="1786" y="21600"/>
                  <a:pt x="3962" y="21600"/>
                </a:cubicBezTo>
                <a:lnTo>
                  <a:pt x="17661" y="21600"/>
                </a:lnTo>
                <a:cubicBezTo>
                  <a:pt x="19836" y="21600"/>
                  <a:pt x="21600" y="19837"/>
                  <a:pt x="21600" y="17661"/>
                </a:cubicBezTo>
                <a:lnTo>
                  <a:pt x="21600" y="3939"/>
                </a:lnTo>
                <a:cubicBezTo>
                  <a:pt x="21600" y="1764"/>
                  <a:pt x="19836" y="0"/>
                  <a:pt x="17661" y="0"/>
                </a:cubicBezTo>
                <a:lnTo>
                  <a:pt x="3962" y="0"/>
                </a:lnTo>
                <a:close/>
                <a:moveTo>
                  <a:pt x="3962" y="1365"/>
                </a:moveTo>
                <a:lnTo>
                  <a:pt x="17661" y="1365"/>
                </a:lnTo>
                <a:cubicBezTo>
                  <a:pt x="19082" y="1365"/>
                  <a:pt x="20235" y="2518"/>
                  <a:pt x="20235" y="3939"/>
                </a:cubicBezTo>
                <a:lnTo>
                  <a:pt x="20235" y="17661"/>
                </a:lnTo>
                <a:cubicBezTo>
                  <a:pt x="20235" y="19083"/>
                  <a:pt x="19082" y="20235"/>
                  <a:pt x="17661" y="20235"/>
                </a:cubicBezTo>
                <a:lnTo>
                  <a:pt x="3962" y="20235"/>
                </a:lnTo>
                <a:cubicBezTo>
                  <a:pt x="2540" y="20235"/>
                  <a:pt x="1365" y="19083"/>
                  <a:pt x="1365" y="17661"/>
                </a:cubicBezTo>
                <a:lnTo>
                  <a:pt x="1365" y="3939"/>
                </a:lnTo>
                <a:cubicBezTo>
                  <a:pt x="1365" y="2518"/>
                  <a:pt x="2540" y="1365"/>
                  <a:pt x="3962" y="1365"/>
                </a:cubicBezTo>
                <a:close/>
                <a:moveTo>
                  <a:pt x="10811" y="4835"/>
                </a:moveTo>
                <a:cubicBezTo>
                  <a:pt x="8964" y="4835"/>
                  <a:pt x="7454" y="6344"/>
                  <a:pt x="7454" y="8192"/>
                </a:cubicBezTo>
                <a:cubicBezTo>
                  <a:pt x="7454" y="8570"/>
                  <a:pt x="7769" y="8864"/>
                  <a:pt x="8148" y="8864"/>
                </a:cubicBezTo>
                <a:cubicBezTo>
                  <a:pt x="8525" y="8864"/>
                  <a:pt x="8819" y="8570"/>
                  <a:pt x="8819" y="8192"/>
                </a:cubicBezTo>
                <a:cubicBezTo>
                  <a:pt x="8819" y="7098"/>
                  <a:pt x="9718" y="6200"/>
                  <a:pt x="10811" y="6200"/>
                </a:cubicBezTo>
                <a:cubicBezTo>
                  <a:pt x="11905" y="6200"/>
                  <a:pt x="12803" y="7098"/>
                  <a:pt x="12803" y="8192"/>
                </a:cubicBezTo>
                <a:cubicBezTo>
                  <a:pt x="12803" y="8821"/>
                  <a:pt x="12344" y="9231"/>
                  <a:pt x="11595" y="9849"/>
                </a:cubicBezTo>
                <a:cubicBezTo>
                  <a:pt x="10909" y="10414"/>
                  <a:pt x="10117" y="11046"/>
                  <a:pt x="10117" y="12065"/>
                </a:cubicBezTo>
                <a:lnTo>
                  <a:pt x="10117" y="14258"/>
                </a:lnTo>
                <a:cubicBezTo>
                  <a:pt x="10117" y="14636"/>
                  <a:pt x="10434" y="14952"/>
                  <a:pt x="10811" y="14952"/>
                </a:cubicBezTo>
                <a:cubicBezTo>
                  <a:pt x="11189" y="14952"/>
                  <a:pt x="11505" y="14636"/>
                  <a:pt x="11505" y="14258"/>
                </a:cubicBezTo>
                <a:lnTo>
                  <a:pt x="11505" y="12065"/>
                </a:lnTo>
                <a:cubicBezTo>
                  <a:pt x="11505" y="11691"/>
                  <a:pt x="11950" y="11327"/>
                  <a:pt x="12468" y="10901"/>
                </a:cubicBezTo>
                <a:cubicBezTo>
                  <a:pt x="13225" y="10276"/>
                  <a:pt x="14169" y="9512"/>
                  <a:pt x="14169" y="8192"/>
                </a:cubicBezTo>
                <a:cubicBezTo>
                  <a:pt x="14169" y="6344"/>
                  <a:pt x="12658" y="4835"/>
                  <a:pt x="10811" y="4835"/>
                </a:cubicBezTo>
                <a:close/>
                <a:moveTo>
                  <a:pt x="10811" y="15713"/>
                </a:moveTo>
                <a:cubicBezTo>
                  <a:pt x="10328" y="15713"/>
                  <a:pt x="9938" y="16103"/>
                  <a:pt x="9938" y="16586"/>
                </a:cubicBezTo>
                <a:cubicBezTo>
                  <a:pt x="9938" y="17070"/>
                  <a:pt x="10328" y="17459"/>
                  <a:pt x="10811" y="17459"/>
                </a:cubicBezTo>
                <a:cubicBezTo>
                  <a:pt x="11295" y="17459"/>
                  <a:pt x="11684" y="17070"/>
                  <a:pt x="11684" y="16586"/>
                </a:cubicBezTo>
                <a:cubicBezTo>
                  <a:pt x="11684" y="16103"/>
                  <a:pt x="11295" y="15713"/>
                  <a:pt x="10811" y="1571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19" name="Google Shape;319;p31"/>
          <p:cNvSpPr/>
          <p:nvPr/>
        </p:nvSpPr>
        <p:spPr>
          <a:xfrm>
            <a:off x="6491452" y="11338382"/>
            <a:ext cx="576369" cy="501281"/>
          </a:xfrm>
          <a:custGeom>
            <a:rect b="b" l="l" r="r" t="t"/>
            <a:pathLst>
              <a:path extrusionOk="0" h="21600" w="21600">
                <a:moveTo>
                  <a:pt x="18500" y="7984"/>
                </a:moveTo>
                <a:cubicBezTo>
                  <a:pt x="17509" y="7708"/>
                  <a:pt x="16495" y="7850"/>
                  <a:pt x="15568" y="8393"/>
                </a:cubicBezTo>
                <a:cubicBezTo>
                  <a:pt x="15024" y="8713"/>
                  <a:pt x="14537" y="9159"/>
                  <a:pt x="14141" y="9693"/>
                </a:cubicBezTo>
                <a:cubicBezTo>
                  <a:pt x="13525" y="8844"/>
                  <a:pt x="12702" y="8241"/>
                  <a:pt x="11786" y="7984"/>
                </a:cubicBezTo>
                <a:cubicBezTo>
                  <a:pt x="10796" y="7708"/>
                  <a:pt x="9782" y="7850"/>
                  <a:pt x="8855" y="8393"/>
                </a:cubicBezTo>
                <a:cubicBezTo>
                  <a:pt x="8311" y="8713"/>
                  <a:pt x="7825" y="9158"/>
                  <a:pt x="7429" y="9691"/>
                </a:cubicBezTo>
                <a:cubicBezTo>
                  <a:pt x="6812" y="8843"/>
                  <a:pt x="5989" y="8241"/>
                  <a:pt x="5073" y="7984"/>
                </a:cubicBezTo>
                <a:cubicBezTo>
                  <a:pt x="4083" y="7708"/>
                  <a:pt x="3068" y="7850"/>
                  <a:pt x="2142" y="8393"/>
                </a:cubicBezTo>
                <a:cubicBezTo>
                  <a:pt x="1924" y="8521"/>
                  <a:pt x="1716" y="8670"/>
                  <a:pt x="1518" y="8836"/>
                </a:cubicBezTo>
                <a:cubicBezTo>
                  <a:pt x="2497" y="4629"/>
                  <a:pt x="6287" y="1485"/>
                  <a:pt x="10800" y="1485"/>
                </a:cubicBezTo>
                <a:cubicBezTo>
                  <a:pt x="15318" y="1485"/>
                  <a:pt x="19111" y="4636"/>
                  <a:pt x="20085" y="8850"/>
                </a:cubicBezTo>
                <a:cubicBezTo>
                  <a:pt x="19611" y="8442"/>
                  <a:pt x="19074" y="8144"/>
                  <a:pt x="18500" y="7984"/>
                </a:cubicBezTo>
                <a:moveTo>
                  <a:pt x="18402" y="3181"/>
                </a:moveTo>
                <a:cubicBezTo>
                  <a:pt x="16367" y="1129"/>
                  <a:pt x="13667" y="0"/>
                  <a:pt x="10800" y="0"/>
                </a:cubicBezTo>
                <a:cubicBezTo>
                  <a:pt x="7932" y="0"/>
                  <a:pt x="5232" y="1129"/>
                  <a:pt x="3197" y="3181"/>
                </a:cubicBezTo>
                <a:cubicBezTo>
                  <a:pt x="1135" y="5258"/>
                  <a:pt x="0" y="8029"/>
                  <a:pt x="0" y="10984"/>
                </a:cubicBezTo>
                <a:cubicBezTo>
                  <a:pt x="0" y="11384"/>
                  <a:pt x="270" y="11708"/>
                  <a:pt x="609" y="11724"/>
                </a:cubicBezTo>
                <a:cubicBezTo>
                  <a:pt x="643" y="11731"/>
                  <a:pt x="677" y="11736"/>
                  <a:pt x="711" y="11736"/>
                </a:cubicBezTo>
                <a:cubicBezTo>
                  <a:pt x="938" y="11736"/>
                  <a:pt x="1157" y="11594"/>
                  <a:pt x="1272" y="11345"/>
                </a:cubicBezTo>
                <a:cubicBezTo>
                  <a:pt x="1861" y="10071"/>
                  <a:pt x="3254" y="9003"/>
                  <a:pt x="4778" y="9428"/>
                </a:cubicBezTo>
                <a:cubicBezTo>
                  <a:pt x="5654" y="9673"/>
                  <a:pt x="6414" y="10371"/>
                  <a:pt x="6865" y="11345"/>
                </a:cubicBezTo>
                <a:cubicBezTo>
                  <a:pt x="7032" y="11707"/>
                  <a:pt x="7418" y="11841"/>
                  <a:pt x="7727" y="11646"/>
                </a:cubicBezTo>
                <a:cubicBezTo>
                  <a:pt x="7838" y="11576"/>
                  <a:pt x="7923" y="11473"/>
                  <a:pt x="7980" y="11354"/>
                </a:cubicBezTo>
                <a:lnTo>
                  <a:pt x="7985" y="11345"/>
                </a:lnTo>
                <a:cubicBezTo>
                  <a:pt x="8396" y="10457"/>
                  <a:pt x="9199" y="9668"/>
                  <a:pt x="10164" y="9417"/>
                </a:cubicBezTo>
                <a:lnTo>
                  <a:pt x="10164" y="18792"/>
                </a:lnTo>
                <a:cubicBezTo>
                  <a:pt x="10164" y="20340"/>
                  <a:pt x="11243" y="21600"/>
                  <a:pt x="12571" y="21600"/>
                </a:cubicBezTo>
                <a:cubicBezTo>
                  <a:pt x="13898" y="21600"/>
                  <a:pt x="14977" y="20340"/>
                  <a:pt x="14977" y="18792"/>
                </a:cubicBezTo>
                <a:cubicBezTo>
                  <a:pt x="14977" y="18382"/>
                  <a:pt x="14693" y="18049"/>
                  <a:pt x="14341" y="18049"/>
                </a:cubicBezTo>
                <a:cubicBezTo>
                  <a:pt x="13990" y="18049"/>
                  <a:pt x="13706" y="18382"/>
                  <a:pt x="13706" y="18792"/>
                </a:cubicBezTo>
                <a:cubicBezTo>
                  <a:pt x="13706" y="19522"/>
                  <a:pt x="13197" y="20115"/>
                  <a:pt x="12571" y="20115"/>
                </a:cubicBezTo>
                <a:cubicBezTo>
                  <a:pt x="11945" y="20115"/>
                  <a:pt x="11436" y="19522"/>
                  <a:pt x="11436" y="18792"/>
                </a:cubicBezTo>
                <a:lnTo>
                  <a:pt x="11436" y="9415"/>
                </a:lnTo>
                <a:cubicBezTo>
                  <a:pt x="11454" y="9419"/>
                  <a:pt x="11472" y="9423"/>
                  <a:pt x="11491" y="9428"/>
                </a:cubicBezTo>
                <a:cubicBezTo>
                  <a:pt x="12366" y="9672"/>
                  <a:pt x="13126" y="10370"/>
                  <a:pt x="13577" y="11342"/>
                </a:cubicBezTo>
                <a:cubicBezTo>
                  <a:pt x="13633" y="11467"/>
                  <a:pt x="13721" y="11574"/>
                  <a:pt x="13836" y="11646"/>
                </a:cubicBezTo>
                <a:cubicBezTo>
                  <a:pt x="13932" y="11707"/>
                  <a:pt x="14035" y="11735"/>
                  <a:pt x="14137" y="11735"/>
                </a:cubicBezTo>
                <a:cubicBezTo>
                  <a:pt x="14364" y="11735"/>
                  <a:pt x="14583" y="11594"/>
                  <a:pt x="14698" y="11345"/>
                </a:cubicBezTo>
                <a:cubicBezTo>
                  <a:pt x="15287" y="10071"/>
                  <a:pt x="16680" y="9003"/>
                  <a:pt x="18203" y="9428"/>
                </a:cubicBezTo>
                <a:cubicBezTo>
                  <a:pt x="19080" y="9673"/>
                  <a:pt x="19841" y="10371"/>
                  <a:pt x="20291" y="11345"/>
                </a:cubicBezTo>
                <a:cubicBezTo>
                  <a:pt x="20423" y="11630"/>
                  <a:pt x="20692" y="11774"/>
                  <a:pt x="20952" y="11725"/>
                </a:cubicBezTo>
                <a:lnTo>
                  <a:pt x="20963" y="11726"/>
                </a:lnTo>
                <a:cubicBezTo>
                  <a:pt x="21315" y="11726"/>
                  <a:pt x="21600" y="11394"/>
                  <a:pt x="21600" y="10984"/>
                </a:cubicBezTo>
                <a:cubicBezTo>
                  <a:pt x="21600" y="8029"/>
                  <a:pt x="20464" y="5258"/>
                  <a:pt x="18402" y="318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0" name="Google Shape;320;p31"/>
          <p:cNvSpPr/>
          <p:nvPr/>
        </p:nvSpPr>
        <p:spPr>
          <a:xfrm>
            <a:off x="7877460" y="11338382"/>
            <a:ext cx="499371" cy="499429"/>
          </a:xfrm>
          <a:custGeom>
            <a:rect b="b" l="l" r="r" t="t"/>
            <a:pathLst>
              <a:path extrusionOk="0" h="21600" w="21164">
                <a:moveTo>
                  <a:pt x="14050" y="0"/>
                </a:moveTo>
                <a:cubicBezTo>
                  <a:pt x="12615" y="0"/>
                  <a:pt x="11270" y="543"/>
                  <a:pt x="10289" y="1545"/>
                </a:cubicBezTo>
                <a:lnTo>
                  <a:pt x="9414" y="2438"/>
                </a:lnTo>
                <a:cubicBezTo>
                  <a:pt x="7892" y="3990"/>
                  <a:pt x="7433" y="6297"/>
                  <a:pt x="8208" y="8302"/>
                </a:cubicBezTo>
                <a:lnTo>
                  <a:pt x="993" y="15663"/>
                </a:lnTo>
                <a:cubicBezTo>
                  <a:pt x="350" y="16320"/>
                  <a:pt x="0" y="17196"/>
                  <a:pt x="0" y="18125"/>
                </a:cubicBezTo>
                <a:cubicBezTo>
                  <a:pt x="0" y="19055"/>
                  <a:pt x="350" y="19928"/>
                  <a:pt x="993" y="20586"/>
                </a:cubicBezTo>
                <a:cubicBezTo>
                  <a:pt x="1637" y="21243"/>
                  <a:pt x="2496" y="21600"/>
                  <a:pt x="3406" y="21600"/>
                </a:cubicBezTo>
                <a:cubicBezTo>
                  <a:pt x="4316" y="21600"/>
                  <a:pt x="5175" y="21243"/>
                  <a:pt x="5819" y="20586"/>
                </a:cubicBezTo>
                <a:lnTo>
                  <a:pt x="13033" y="13201"/>
                </a:lnTo>
                <a:cubicBezTo>
                  <a:pt x="13652" y="13448"/>
                  <a:pt x="14329" y="13588"/>
                  <a:pt x="14996" y="13587"/>
                </a:cubicBezTo>
                <a:cubicBezTo>
                  <a:pt x="16423" y="13587"/>
                  <a:pt x="17748" y="13024"/>
                  <a:pt x="18757" y="11995"/>
                </a:cubicBezTo>
                <a:lnTo>
                  <a:pt x="19632" y="11102"/>
                </a:lnTo>
                <a:cubicBezTo>
                  <a:pt x="21169" y="9533"/>
                  <a:pt x="21600" y="7058"/>
                  <a:pt x="20696" y="4972"/>
                </a:cubicBezTo>
                <a:cubicBezTo>
                  <a:pt x="20600" y="4749"/>
                  <a:pt x="20410" y="4606"/>
                  <a:pt x="20176" y="4561"/>
                </a:cubicBezTo>
                <a:cubicBezTo>
                  <a:pt x="19942" y="4517"/>
                  <a:pt x="19706" y="4583"/>
                  <a:pt x="19537" y="4754"/>
                </a:cubicBezTo>
                <a:lnTo>
                  <a:pt x="16864" y="7457"/>
                </a:lnTo>
                <a:cubicBezTo>
                  <a:pt x="16461" y="7870"/>
                  <a:pt x="15921" y="8109"/>
                  <a:pt x="15351" y="8109"/>
                </a:cubicBezTo>
                <a:cubicBezTo>
                  <a:pt x="14780" y="8109"/>
                  <a:pt x="14240" y="7869"/>
                  <a:pt x="13837" y="7457"/>
                </a:cubicBezTo>
                <a:cubicBezTo>
                  <a:pt x="13433" y="7045"/>
                  <a:pt x="13222" y="6519"/>
                  <a:pt x="13222" y="5937"/>
                </a:cubicBezTo>
                <a:cubicBezTo>
                  <a:pt x="13222" y="5355"/>
                  <a:pt x="13434" y="4803"/>
                  <a:pt x="13837" y="4392"/>
                </a:cubicBezTo>
                <a:lnTo>
                  <a:pt x="16510" y="1665"/>
                </a:lnTo>
                <a:cubicBezTo>
                  <a:pt x="16678" y="1493"/>
                  <a:pt x="16742" y="1253"/>
                  <a:pt x="16699" y="1014"/>
                </a:cubicBezTo>
                <a:cubicBezTo>
                  <a:pt x="16655" y="775"/>
                  <a:pt x="16514" y="581"/>
                  <a:pt x="16297" y="483"/>
                </a:cubicBezTo>
                <a:cubicBezTo>
                  <a:pt x="15596" y="167"/>
                  <a:pt x="14822" y="0"/>
                  <a:pt x="14050" y="0"/>
                </a:cubicBezTo>
                <a:close/>
                <a:moveTo>
                  <a:pt x="14050" y="1472"/>
                </a:moveTo>
                <a:cubicBezTo>
                  <a:pt x="14244" y="1472"/>
                  <a:pt x="14425" y="1493"/>
                  <a:pt x="14617" y="1520"/>
                </a:cubicBezTo>
                <a:lnTo>
                  <a:pt x="12820" y="3331"/>
                </a:lnTo>
                <a:cubicBezTo>
                  <a:pt x="12143" y="4020"/>
                  <a:pt x="11779" y="4961"/>
                  <a:pt x="11779" y="5937"/>
                </a:cubicBezTo>
                <a:cubicBezTo>
                  <a:pt x="11780" y="6913"/>
                  <a:pt x="12143" y="7829"/>
                  <a:pt x="12820" y="8519"/>
                </a:cubicBezTo>
                <a:cubicBezTo>
                  <a:pt x="13496" y="9210"/>
                  <a:pt x="14394" y="9581"/>
                  <a:pt x="15351" y="9581"/>
                </a:cubicBezTo>
                <a:cubicBezTo>
                  <a:pt x="16307" y="9581"/>
                  <a:pt x="17206" y="9208"/>
                  <a:pt x="17881" y="8519"/>
                </a:cubicBezTo>
                <a:lnTo>
                  <a:pt x="19679" y="6685"/>
                </a:lnTo>
                <a:cubicBezTo>
                  <a:pt x="19851" y="7919"/>
                  <a:pt x="19474" y="9163"/>
                  <a:pt x="18615" y="10040"/>
                </a:cubicBezTo>
                <a:lnTo>
                  <a:pt x="17740" y="10957"/>
                </a:lnTo>
                <a:cubicBezTo>
                  <a:pt x="17003" y="11709"/>
                  <a:pt x="16036" y="12115"/>
                  <a:pt x="14996" y="12115"/>
                </a:cubicBezTo>
                <a:cubicBezTo>
                  <a:pt x="14372" y="12115"/>
                  <a:pt x="13748" y="11972"/>
                  <a:pt x="13198" y="11681"/>
                </a:cubicBezTo>
                <a:cubicBezTo>
                  <a:pt x="12893" y="11519"/>
                  <a:pt x="12537" y="11617"/>
                  <a:pt x="12299" y="11874"/>
                </a:cubicBezTo>
                <a:lnTo>
                  <a:pt x="4802" y="19524"/>
                </a:lnTo>
                <a:cubicBezTo>
                  <a:pt x="4431" y="19902"/>
                  <a:pt x="3931" y="20128"/>
                  <a:pt x="3406" y="20128"/>
                </a:cubicBezTo>
                <a:cubicBezTo>
                  <a:pt x="2881" y="20128"/>
                  <a:pt x="2405" y="19902"/>
                  <a:pt x="2034" y="19524"/>
                </a:cubicBezTo>
                <a:cubicBezTo>
                  <a:pt x="1664" y="19145"/>
                  <a:pt x="1443" y="18660"/>
                  <a:pt x="1443" y="18125"/>
                </a:cubicBezTo>
                <a:cubicBezTo>
                  <a:pt x="1443" y="17590"/>
                  <a:pt x="1664" y="17080"/>
                  <a:pt x="2034" y="16701"/>
                </a:cubicBezTo>
                <a:lnTo>
                  <a:pt x="9532" y="9050"/>
                </a:lnTo>
                <a:cubicBezTo>
                  <a:pt x="9791" y="8800"/>
                  <a:pt x="9880" y="8446"/>
                  <a:pt x="9721" y="8133"/>
                </a:cubicBezTo>
                <a:cubicBezTo>
                  <a:pt x="8937" y="6587"/>
                  <a:pt x="9225" y="4732"/>
                  <a:pt x="10431" y="3499"/>
                </a:cubicBezTo>
                <a:lnTo>
                  <a:pt x="11306" y="2582"/>
                </a:lnTo>
                <a:cubicBezTo>
                  <a:pt x="12015" y="1859"/>
                  <a:pt x="13001" y="1472"/>
                  <a:pt x="14050" y="1472"/>
                </a:cubicBezTo>
                <a:close/>
                <a:moveTo>
                  <a:pt x="3311" y="17063"/>
                </a:moveTo>
                <a:cubicBezTo>
                  <a:pt x="3112" y="17063"/>
                  <a:pt x="2932" y="17137"/>
                  <a:pt x="2791" y="17280"/>
                </a:cubicBezTo>
                <a:cubicBezTo>
                  <a:pt x="2650" y="17425"/>
                  <a:pt x="2555" y="17631"/>
                  <a:pt x="2554" y="17835"/>
                </a:cubicBezTo>
                <a:cubicBezTo>
                  <a:pt x="2554" y="18039"/>
                  <a:pt x="2650" y="18221"/>
                  <a:pt x="2791" y="18366"/>
                </a:cubicBezTo>
                <a:cubicBezTo>
                  <a:pt x="2932" y="18509"/>
                  <a:pt x="3112" y="18583"/>
                  <a:pt x="3311" y="18583"/>
                </a:cubicBezTo>
                <a:cubicBezTo>
                  <a:pt x="3511" y="18583"/>
                  <a:pt x="3691" y="18510"/>
                  <a:pt x="3832" y="18366"/>
                </a:cubicBezTo>
                <a:cubicBezTo>
                  <a:pt x="3973" y="18222"/>
                  <a:pt x="4045" y="18039"/>
                  <a:pt x="4045" y="17835"/>
                </a:cubicBezTo>
                <a:cubicBezTo>
                  <a:pt x="4045" y="17631"/>
                  <a:pt x="3973" y="17424"/>
                  <a:pt x="3832" y="17280"/>
                </a:cubicBezTo>
                <a:cubicBezTo>
                  <a:pt x="3691" y="17137"/>
                  <a:pt x="3511" y="17063"/>
                  <a:pt x="3311" y="1706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1" name="Google Shape;321;p31"/>
          <p:cNvSpPr/>
          <p:nvPr/>
        </p:nvSpPr>
        <p:spPr>
          <a:xfrm>
            <a:off x="9293600" y="11443885"/>
            <a:ext cx="364808" cy="249455"/>
          </a:xfrm>
          <a:custGeom>
            <a:rect b="b" l="l" r="r" t="t"/>
            <a:pathLst>
              <a:path extrusionOk="0" h="21458" w="21502">
                <a:moveTo>
                  <a:pt x="21209" y="9704"/>
                </a:moveTo>
                <a:lnTo>
                  <a:pt x="14811" y="426"/>
                </a:lnTo>
                <a:cubicBezTo>
                  <a:pt x="14420" y="-142"/>
                  <a:pt x="13787" y="-142"/>
                  <a:pt x="13396" y="426"/>
                </a:cubicBezTo>
                <a:cubicBezTo>
                  <a:pt x="13006" y="991"/>
                  <a:pt x="13006" y="1911"/>
                  <a:pt x="13396" y="2477"/>
                </a:cubicBezTo>
                <a:lnTo>
                  <a:pt x="18088" y="9279"/>
                </a:lnTo>
                <a:lnTo>
                  <a:pt x="1000" y="9279"/>
                </a:lnTo>
                <a:cubicBezTo>
                  <a:pt x="448" y="9279"/>
                  <a:pt x="0" y="9929"/>
                  <a:pt x="0" y="10729"/>
                </a:cubicBezTo>
                <a:cubicBezTo>
                  <a:pt x="0" y="11531"/>
                  <a:pt x="448" y="12180"/>
                  <a:pt x="1000" y="12180"/>
                </a:cubicBezTo>
                <a:lnTo>
                  <a:pt x="18088" y="12180"/>
                </a:lnTo>
                <a:lnTo>
                  <a:pt x="13396" y="18984"/>
                </a:lnTo>
                <a:cubicBezTo>
                  <a:pt x="13006" y="19550"/>
                  <a:pt x="13006" y="20467"/>
                  <a:pt x="13396" y="21033"/>
                </a:cubicBezTo>
                <a:cubicBezTo>
                  <a:pt x="13592" y="21317"/>
                  <a:pt x="13847" y="21458"/>
                  <a:pt x="14104" y="21458"/>
                </a:cubicBezTo>
                <a:cubicBezTo>
                  <a:pt x="14360" y="21458"/>
                  <a:pt x="14616" y="21317"/>
                  <a:pt x="14811" y="21033"/>
                </a:cubicBezTo>
                <a:lnTo>
                  <a:pt x="21209" y="11755"/>
                </a:lnTo>
                <a:cubicBezTo>
                  <a:pt x="21600" y="11189"/>
                  <a:pt x="21600" y="10271"/>
                  <a:pt x="21209" y="970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2" name="Google Shape;322;p31"/>
          <p:cNvSpPr/>
          <p:nvPr/>
        </p:nvSpPr>
        <p:spPr>
          <a:xfrm>
            <a:off x="10679388" y="11338470"/>
            <a:ext cx="341879" cy="480530"/>
          </a:xfrm>
          <a:custGeom>
            <a:rect b="b" l="l" r="r" t="t"/>
            <a:pathLst>
              <a:path extrusionOk="0" h="21600" w="21525">
                <a:moveTo>
                  <a:pt x="1274" y="0"/>
                </a:moveTo>
                <a:cubicBezTo>
                  <a:pt x="913" y="0"/>
                  <a:pt x="563" y="86"/>
                  <a:pt x="325" y="251"/>
                </a:cubicBezTo>
                <a:cubicBezTo>
                  <a:pt x="86" y="416"/>
                  <a:pt x="-37" y="635"/>
                  <a:pt x="9" y="853"/>
                </a:cubicBezTo>
                <a:cubicBezTo>
                  <a:pt x="71" y="1141"/>
                  <a:pt x="1512" y="7549"/>
                  <a:pt x="6369" y="10787"/>
                </a:cubicBezTo>
                <a:cubicBezTo>
                  <a:pt x="1512" y="14026"/>
                  <a:pt x="71" y="20434"/>
                  <a:pt x="9" y="20722"/>
                </a:cubicBezTo>
                <a:cubicBezTo>
                  <a:pt x="-37" y="20940"/>
                  <a:pt x="86" y="21160"/>
                  <a:pt x="325" y="21324"/>
                </a:cubicBezTo>
                <a:cubicBezTo>
                  <a:pt x="563" y="21489"/>
                  <a:pt x="913" y="21600"/>
                  <a:pt x="1274" y="21600"/>
                </a:cubicBezTo>
                <a:lnTo>
                  <a:pt x="20249" y="21600"/>
                </a:lnTo>
                <a:cubicBezTo>
                  <a:pt x="20611" y="21600"/>
                  <a:pt x="20959" y="21489"/>
                  <a:pt x="21198" y="21324"/>
                </a:cubicBezTo>
                <a:cubicBezTo>
                  <a:pt x="21437" y="21160"/>
                  <a:pt x="21563" y="20940"/>
                  <a:pt x="21514" y="20722"/>
                </a:cubicBezTo>
                <a:cubicBezTo>
                  <a:pt x="21454" y="20434"/>
                  <a:pt x="20011" y="14026"/>
                  <a:pt x="15154" y="10787"/>
                </a:cubicBezTo>
                <a:cubicBezTo>
                  <a:pt x="20011" y="7549"/>
                  <a:pt x="21454" y="1141"/>
                  <a:pt x="21514" y="853"/>
                </a:cubicBezTo>
                <a:cubicBezTo>
                  <a:pt x="21563" y="635"/>
                  <a:pt x="21437" y="416"/>
                  <a:pt x="21198" y="251"/>
                </a:cubicBezTo>
                <a:cubicBezTo>
                  <a:pt x="20959" y="86"/>
                  <a:pt x="20611" y="0"/>
                  <a:pt x="20249" y="0"/>
                </a:cubicBezTo>
                <a:lnTo>
                  <a:pt x="1274" y="0"/>
                </a:lnTo>
                <a:close/>
                <a:moveTo>
                  <a:pt x="2750" y="1530"/>
                </a:moveTo>
                <a:lnTo>
                  <a:pt x="18773" y="1530"/>
                </a:lnTo>
                <a:cubicBezTo>
                  <a:pt x="18186" y="3473"/>
                  <a:pt x="16425" y="8164"/>
                  <a:pt x="12554" y="10210"/>
                </a:cubicBezTo>
                <a:cubicBezTo>
                  <a:pt x="12279" y="10355"/>
                  <a:pt x="12132" y="10567"/>
                  <a:pt x="12132" y="10787"/>
                </a:cubicBezTo>
                <a:cubicBezTo>
                  <a:pt x="12132" y="11008"/>
                  <a:pt x="12279" y="11220"/>
                  <a:pt x="12554" y="11364"/>
                </a:cubicBezTo>
                <a:cubicBezTo>
                  <a:pt x="16424" y="13410"/>
                  <a:pt x="18186" y="18128"/>
                  <a:pt x="18773" y="20070"/>
                </a:cubicBezTo>
                <a:lnTo>
                  <a:pt x="2750" y="20070"/>
                </a:lnTo>
                <a:cubicBezTo>
                  <a:pt x="3336" y="18128"/>
                  <a:pt x="5097" y="13410"/>
                  <a:pt x="8970" y="11364"/>
                </a:cubicBezTo>
                <a:cubicBezTo>
                  <a:pt x="9243" y="11220"/>
                  <a:pt x="9426" y="11008"/>
                  <a:pt x="9426" y="10787"/>
                </a:cubicBezTo>
                <a:cubicBezTo>
                  <a:pt x="9426" y="10567"/>
                  <a:pt x="9243" y="10355"/>
                  <a:pt x="8970" y="10210"/>
                </a:cubicBezTo>
                <a:cubicBezTo>
                  <a:pt x="5097" y="8164"/>
                  <a:pt x="3336" y="3472"/>
                  <a:pt x="2750" y="1530"/>
                </a:cubicBezTo>
                <a:close/>
                <a:moveTo>
                  <a:pt x="10762" y="12192"/>
                </a:moveTo>
                <a:cubicBezTo>
                  <a:pt x="9386" y="12192"/>
                  <a:pt x="8245" y="13185"/>
                  <a:pt x="7177" y="15328"/>
                </a:cubicBezTo>
                <a:cubicBezTo>
                  <a:pt x="6506" y="16677"/>
                  <a:pt x="6105" y="18007"/>
                  <a:pt x="6088" y="18063"/>
                </a:cubicBezTo>
                <a:cubicBezTo>
                  <a:pt x="6019" y="18288"/>
                  <a:pt x="6097" y="18510"/>
                  <a:pt x="6299" y="18690"/>
                </a:cubicBezTo>
                <a:cubicBezTo>
                  <a:pt x="6499" y="18869"/>
                  <a:pt x="6785" y="18991"/>
                  <a:pt x="7107" y="18991"/>
                </a:cubicBezTo>
                <a:lnTo>
                  <a:pt x="14416" y="18991"/>
                </a:lnTo>
                <a:cubicBezTo>
                  <a:pt x="14738" y="18991"/>
                  <a:pt x="15023" y="18869"/>
                  <a:pt x="15224" y="18690"/>
                </a:cubicBezTo>
                <a:cubicBezTo>
                  <a:pt x="15425" y="18510"/>
                  <a:pt x="15503" y="18288"/>
                  <a:pt x="15435" y="18063"/>
                </a:cubicBezTo>
                <a:cubicBezTo>
                  <a:pt x="15418" y="18007"/>
                  <a:pt x="15018" y="16677"/>
                  <a:pt x="14346" y="15328"/>
                </a:cubicBezTo>
                <a:cubicBezTo>
                  <a:pt x="13280" y="13185"/>
                  <a:pt x="12136" y="12192"/>
                  <a:pt x="10762" y="12192"/>
                </a:cubicBezTo>
                <a:close/>
                <a:moveTo>
                  <a:pt x="10762" y="13723"/>
                </a:moveTo>
                <a:cubicBezTo>
                  <a:pt x="10939" y="13810"/>
                  <a:pt x="11586" y="14236"/>
                  <a:pt x="12448" y="16031"/>
                </a:cubicBezTo>
                <a:cubicBezTo>
                  <a:pt x="12695" y="16544"/>
                  <a:pt x="12890" y="17049"/>
                  <a:pt x="13046" y="17461"/>
                </a:cubicBezTo>
                <a:lnTo>
                  <a:pt x="8478" y="17461"/>
                </a:lnTo>
                <a:cubicBezTo>
                  <a:pt x="8631" y="17053"/>
                  <a:pt x="8831" y="16566"/>
                  <a:pt x="9075" y="16056"/>
                </a:cubicBezTo>
                <a:cubicBezTo>
                  <a:pt x="9939" y="14250"/>
                  <a:pt x="10584" y="13810"/>
                  <a:pt x="10762" y="1372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3" name="Google Shape;323;p31"/>
          <p:cNvSpPr/>
          <p:nvPr/>
        </p:nvSpPr>
        <p:spPr>
          <a:xfrm>
            <a:off x="11869979" y="11338470"/>
            <a:ext cx="616240" cy="501180"/>
          </a:xfrm>
          <a:custGeom>
            <a:rect b="b" l="l" r="r" t="t"/>
            <a:pathLst>
              <a:path extrusionOk="0" h="21600" w="21251">
                <a:moveTo>
                  <a:pt x="4234" y="0"/>
                </a:moveTo>
                <a:cubicBezTo>
                  <a:pt x="3599" y="0"/>
                  <a:pt x="3009" y="294"/>
                  <a:pt x="2560" y="842"/>
                </a:cubicBezTo>
                <a:lnTo>
                  <a:pt x="693" y="3127"/>
                </a:lnTo>
                <a:cubicBezTo>
                  <a:pt x="243" y="3676"/>
                  <a:pt x="0" y="4396"/>
                  <a:pt x="0" y="5171"/>
                </a:cubicBezTo>
                <a:cubicBezTo>
                  <a:pt x="0" y="5946"/>
                  <a:pt x="244" y="6691"/>
                  <a:pt x="693" y="7240"/>
                </a:cubicBezTo>
                <a:cubicBezTo>
                  <a:pt x="1142" y="7788"/>
                  <a:pt x="1733" y="8082"/>
                  <a:pt x="2367" y="8082"/>
                </a:cubicBezTo>
                <a:cubicBezTo>
                  <a:pt x="2555" y="8082"/>
                  <a:pt x="2746" y="8062"/>
                  <a:pt x="2925" y="8010"/>
                </a:cubicBezTo>
                <a:lnTo>
                  <a:pt x="5889" y="11618"/>
                </a:lnTo>
                <a:cubicBezTo>
                  <a:pt x="6000" y="11752"/>
                  <a:pt x="6137" y="11834"/>
                  <a:pt x="6293" y="11834"/>
                </a:cubicBezTo>
                <a:cubicBezTo>
                  <a:pt x="6450" y="11834"/>
                  <a:pt x="6606" y="11752"/>
                  <a:pt x="6717" y="11618"/>
                </a:cubicBezTo>
                <a:lnTo>
                  <a:pt x="7025" y="11257"/>
                </a:lnTo>
                <a:lnTo>
                  <a:pt x="7775" y="12171"/>
                </a:lnTo>
                <a:lnTo>
                  <a:pt x="4811" y="15803"/>
                </a:lnTo>
                <a:cubicBezTo>
                  <a:pt x="4287" y="16444"/>
                  <a:pt x="4003" y="17278"/>
                  <a:pt x="4003" y="18184"/>
                </a:cubicBezTo>
                <a:cubicBezTo>
                  <a:pt x="4002" y="19091"/>
                  <a:pt x="4287" y="19949"/>
                  <a:pt x="4811" y="20590"/>
                </a:cubicBezTo>
                <a:cubicBezTo>
                  <a:pt x="5336" y="21230"/>
                  <a:pt x="6032" y="21600"/>
                  <a:pt x="6775" y="21600"/>
                </a:cubicBezTo>
                <a:cubicBezTo>
                  <a:pt x="7517" y="21600"/>
                  <a:pt x="8213" y="21230"/>
                  <a:pt x="8738" y="20590"/>
                </a:cubicBezTo>
                <a:lnTo>
                  <a:pt x="11701" y="16982"/>
                </a:lnTo>
                <a:lnTo>
                  <a:pt x="14665" y="20590"/>
                </a:lnTo>
                <a:cubicBezTo>
                  <a:pt x="14731" y="20670"/>
                  <a:pt x="14808" y="20723"/>
                  <a:pt x="14896" y="20758"/>
                </a:cubicBezTo>
                <a:lnTo>
                  <a:pt x="16898" y="21552"/>
                </a:lnTo>
                <a:cubicBezTo>
                  <a:pt x="16958" y="21576"/>
                  <a:pt x="17030" y="21600"/>
                  <a:pt x="17090" y="21600"/>
                </a:cubicBezTo>
                <a:cubicBezTo>
                  <a:pt x="17245" y="21600"/>
                  <a:pt x="17382" y="21520"/>
                  <a:pt x="17495" y="21384"/>
                </a:cubicBezTo>
                <a:cubicBezTo>
                  <a:pt x="17651" y="21192"/>
                  <a:pt x="17717" y="20895"/>
                  <a:pt x="17648" y="20638"/>
                </a:cubicBezTo>
                <a:lnTo>
                  <a:pt x="16994" y="18184"/>
                </a:lnTo>
                <a:cubicBezTo>
                  <a:pt x="16966" y="18076"/>
                  <a:pt x="16906" y="17976"/>
                  <a:pt x="16840" y="17896"/>
                </a:cubicBezTo>
                <a:lnTo>
                  <a:pt x="13896" y="14288"/>
                </a:lnTo>
                <a:lnTo>
                  <a:pt x="14627" y="13422"/>
                </a:lnTo>
                <a:cubicBezTo>
                  <a:pt x="15132" y="13662"/>
                  <a:pt x="15661" y="13783"/>
                  <a:pt x="16205" y="13783"/>
                </a:cubicBezTo>
                <a:cubicBezTo>
                  <a:pt x="17368" y="13783"/>
                  <a:pt x="18462" y="13223"/>
                  <a:pt x="19284" y="12219"/>
                </a:cubicBezTo>
                <a:lnTo>
                  <a:pt x="20016" y="11353"/>
                </a:lnTo>
                <a:cubicBezTo>
                  <a:pt x="21269" y="9823"/>
                  <a:pt x="21600" y="7423"/>
                  <a:pt x="20863" y="5388"/>
                </a:cubicBezTo>
                <a:cubicBezTo>
                  <a:pt x="20785" y="5171"/>
                  <a:pt x="20629" y="5021"/>
                  <a:pt x="20439" y="4979"/>
                </a:cubicBezTo>
                <a:cubicBezTo>
                  <a:pt x="20248" y="4935"/>
                  <a:pt x="20057" y="5004"/>
                  <a:pt x="19919" y="5171"/>
                </a:cubicBezTo>
                <a:lnTo>
                  <a:pt x="17745" y="7817"/>
                </a:lnTo>
                <a:cubicBezTo>
                  <a:pt x="17416" y="8219"/>
                  <a:pt x="16978" y="8443"/>
                  <a:pt x="16513" y="8443"/>
                </a:cubicBezTo>
                <a:cubicBezTo>
                  <a:pt x="16048" y="8443"/>
                  <a:pt x="15610" y="8219"/>
                  <a:pt x="15281" y="7817"/>
                </a:cubicBezTo>
                <a:cubicBezTo>
                  <a:pt x="14951" y="7415"/>
                  <a:pt x="14762" y="6871"/>
                  <a:pt x="14762" y="6302"/>
                </a:cubicBezTo>
                <a:cubicBezTo>
                  <a:pt x="14762" y="5734"/>
                  <a:pt x="14953" y="5212"/>
                  <a:pt x="15281" y="4811"/>
                </a:cubicBezTo>
                <a:lnTo>
                  <a:pt x="17456" y="2165"/>
                </a:lnTo>
                <a:cubicBezTo>
                  <a:pt x="17594" y="1998"/>
                  <a:pt x="17646" y="1749"/>
                  <a:pt x="17610" y="1515"/>
                </a:cubicBezTo>
                <a:cubicBezTo>
                  <a:pt x="17575" y="1282"/>
                  <a:pt x="17440" y="1082"/>
                  <a:pt x="17264" y="986"/>
                </a:cubicBezTo>
                <a:cubicBezTo>
                  <a:pt x="16692" y="677"/>
                  <a:pt x="16064" y="529"/>
                  <a:pt x="15435" y="529"/>
                </a:cubicBezTo>
                <a:cubicBezTo>
                  <a:pt x="14265" y="529"/>
                  <a:pt x="13175" y="1068"/>
                  <a:pt x="12375" y="2045"/>
                </a:cubicBezTo>
                <a:lnTo>
                  <a:pt x="11663" y="2910"/>
                </a:lnTo>
                <a:cubicBezTo>
                  <a:pt x="10423" y="4425"/>
                  <a:pt x="10068" y="6654"/>
                  <a:pt x="10701" y="8611"/>
                </a:cubicBezTo>
                <a:lnTo>
                  <a:pt x="9969" y="9501"/>
                </a:lnTo>
                <a:lnTo>
                  <a:pt x="9200" y="8587"/>
                </a:lnTo>
                <a:lnTo>
                  <a:pt x="9507" y="8202"/>
                </a:lnTo>
                <a:cubicBezTo>
                  <a:pt x="9737" y="7921"/>
                  <a:pt x="9737" y="7473"/>
                  <a:pt x="9507" y="7192"/>
                </a:cubicBezTo>
                <a:lnTo>
                  <a:pt x="6544" y="3560"/>
                </a:lnTo>
                <a:cubicBezTo>
                  <a:pt x="6734" y="2589"/>
                  <a:pt x="6502" y="1567"/>
                  <a:pt x="5908" y="842"/>
                </a:cubicBezTo>
                <a:cubicBezTo>
                  <a:pt x="5459" y="293"/>
                  <a:pt x="4869" y="0"/>
                  <a:pt x="4234" y="0"/>
                </a:cubicBezTo>
                <a:close/>
                <a:moveTo>
                  <a:pt x="4234" y="1443"/>
                </a:moveTo>
                <a:cubicBezTo>
                  <a:pt x="4555" y="1443"/>
                  <a:pt x="4854" y="1575"/>
                  <a:pt x="5081" y="1852"/>
                </a:cubicBezTo>
                <a:cubicBezTo>
                  <a:pt x="5431" y="2280"/>
                  <a:pt x="5528" y="2932"/>
                  <a:pt x="5331" y="3488"/>
                </a:cubicBezTo>
                <a:cubicBezTo>
                  <a:pt x="5236" y="3758"/>
                  <a:pt x="5295" y="4073"/>
                  <a:pt x="5466" y="4282"/>
                </a:cubicBezTo>
                <a:lnTo>
                  <a:pt x="8256" y="7697"/>
                </a:lnTo>
                <a:lnTo>
                  <a:pt x="6293" y="10102"/>
                </a:lnTo>
                <a:lnTo>
                  <a:pt x="3503" y="6663"/>
                </a:lnTo>
                <a:cubicBezTo>
                  <a:pt x="3390" y="6525"/>
                  <a:pt x="3232" y="6470"/>
                  <a:pt x="3079" y="6470"/>
                </a:cubicBezTo>
                <a:cubicBezTo>
                  <a:pt x="3001" y="6470"/>
                  <a:pt x="2924" y="6479"/>
                  <a:pt x="2848" y="6518"/>
                </a:cubicBezTo>
                <a:cubicBezTo>
                  <a:pt x="2698" y="6598"/>
                  <a:pt x="2533" y="6639"/>
                  <a:pt x="2367" y="6639"/>
                </a:cubicBezTo>
                <a:cubicBezTo>
                  <a:pt x="2047" y="6639"/>
                  <a:pt x="1747" y="6482"/>
                  <a:pt x="1520" y="6206"/>
                </a:cubicBezTo>
                <a:cubicBezTo>
                  <a:pt x="1294" y="5929"/>
                  <a:pt x="1174" y="5562"/>
                  <a:pt x="1174" y="5171"/>
                </a:cubicBezTo>
                <a:cubicBezTo>
                  <a:pt x="1174" y="4780"/>
                  <a:pt x="1294" y="4414"/>
                  <a:pt x="1520" y="4137"/>
                </a:cubicBezTo>
                <a:lnTo>
                  <a:pt x="3387" y="1852"/>
                </a:lnTo>
                <a:cubicBezTo>
                  <a:pt x="3614" y="1575"/>
                  <a:pt x="3914" y="1443"/>
                  <a:pt x="4234" y="1443"/>
                </a:cubicBezTo>
                <a:close/>
                <a:moveTo>
                  <a:pt x="15435" y="1948"/>
                </a:moveTo>
                <a:cubicBezTo>
                  <a:pt x="15594" y="1948"/>
                  <a:pt x="15759" y="1970"/>
                  <a:pt x="15916" y="1996"/>
                </a:cubicBezTo>
                <a:lnTo>
                  <a:pt x="14454" y="3776"/>
                </a:lnTo>
                <a:cubicBezTo>
                  <a:pt x="13902" y="4450"/>
                  <a:pt x="13588" y="5350"/>
                  <a:pt x="13588" y="6302"/>
                </a:cubicBezTo>
                <a:cubicBezTo>
                  <a:pt x="13588" y="7254"/>
                  <a:pt x="13902" y="8155"/>
                  <a:pt x="14454" y="8828"/>
                </a:cubicBezTo>
                <a:cubicBezTo>
                  <a:pt x="15005" y="9501"/>
                  <a:pt x="15734" y="9862"/>
                  <a:pt x="16513" y="9862"/>
                </a:cubicBezTo>
                <a:cubicBezTo>
                  <a:pt x="17293" y="9862"/>
                  <a:pt x="18022" y="9500"/>
                  <a:pt x="18572" y="8828"/>
                </a:cubicBezTo>
                <a:lnTo>
                  <a:pt x="20054" y="7048"/>
                </a:lnTo>
                <a:cubicBezTo>
                  <a:pt x="20194" y="8251"/>
                  <a:pt x="19870" y="9463"/>
                  <a:pt x="19169" y="10319"/>
                </a:cubicBezTo>
                <a:lnTo>
                  <a:pt x="18457" y="11209"/>
                </a:lnTo>
                <a:cubicBezTo>
                  <a:pt x="17856" y="11941"/>
                  <a:pt x="17053" y="12339"/>
                  <a:pt x="16205" y="12339"/>
                </a:cubicBezTo>
                <a:cubicBezTo>
                  <a:pt x="15696" y="12339"/>
                  <a:pt x="15210" y="12191"/>
                  <a:pt x="14762" y="11906"/>
                </a:cubicBezTo>
                <a:cubicBezTo>
                  <a:pt x="14512" y="11749"/>
                  <a:pt x="14224" y="11847"/>
                  <a:pt x="14030" y="12099"/>
                </a:cubicBezTo>
                <a:lnTo>
                  <a:pt x="7910" y="19579"/>
                </a:lnTo>
                <a:cubicBezTo>
                  <a:pt x="7607" y="19948"/>
                  <a:pt x="7202" y="20157"/>
                  <a:pt x="6775" y="20157"/>
                </a:cubicBezTo>
                <a:cubicBezTo>
                  <a:pt x="6347" y="20157"/>
                  <a:pt x="5941" y="19948"/>
                  <a:pt x="5639" y="19579"/>
                </a:cubicBezTo>
                <a:cubicBezTo>
                  <a:pt x="5336" y="19210"/>
                  <a:pt x="5177" y="18707"/>
                  <a:pt x="5177" y="18184"/>
                </a:cubicBezTo>
                <a:cubicBezTo>
                  <a:pt x="5177" y="17662"/>
                  <a:pt x="5336" y="17182"/>
                  <a:pt x="5639" y="16813"/>
                </a:cubicBezTo>
                <a:lnTo>
                  <a:pt x="11759" y="9333"/>
                </a:lnTo>
                <a:cubicBezTo>
                  <a:pt x="11971" y="9088"/>
                  <a:pt x="12042" y="8747"/>
                  <a:pt x="11913" y="8443"/>
                </a:cubicBezTo>
                <a:cubicBezTo>
                  <a:pt x="11273" y="6935"/>
                  <a:pt x="11525" y="5122"/>
                  <a:pt x="12510" y="3921"/>
                </a:cubicBezTo>
                <a:lnTo>
                  <a:pt x="13222" y="3055"/>
                </a:lnTo>
                <a:cubicBezTo>
                  <a:pt x="13800" y="2348"/>
                  <a:pt x="14581" y="1948"/>
                  <a:pt x="15435" y="1948"/>
                </a:cubicBezTo>
                <a:close/>
                <a:moveTo>
                  <a:pt x="8372" y="9597"/>
                </a:moveTo>
                <a:lnTo>
                  <a:pt x="9142" y="10511"/>
                </a:lnTo>
                <a:lnTo>
                  <a:pt x="8603" y="11161"/>
                </a:lnTo>
                <a:lnTo>
                  <a:pt x="7852" y="10223"/>
                </a:lnTo>
                <a:lnTo>
                  <a:pt x="8372" y="9597"/>
                </a:lnTo>
                <a:close/>
                <a:moveTo>
                  <a:pt x="13068" y="15322"/>
                </a:moveTo>
                <a:lnTo>
                  <a:pt x="15916" y="18810"/>
                </a:lnTo>
                <a:lnTo>
                  <a:pt x="16167" y="19748"/>
                </a:lnTo>
                <a:lnTo>
                  <a:pt x="15397" y="19435"/>
                </a:lnTo>
                <a:lnTo>
                  <a:pt x="12529" y="15947"/>
                </a:lnTo>
                <a:lnTo>
                  <a:pt x="13068" y="15322"/>
                </a:lnTo>
                <a:close/>
                <a:moveTo>
                  <a:pt x="6832" y="17006"/>
                </a:moveTo>
                <a:cubicBezTo>
                  <a:pt x="6669" y="17006"/>
                  <a:pt x="6524" y="17081"/>
                  <a:pt x="6409" y="17222"/>
                </a:cubicBezTo>
                <a:cubicBezTo>
                  <a:pt x="6294" y="17363"/>
                  <a:pt x="6236" y="17552"/>
                  <a:pt x="6236" y="17751"/>
                </a:cubicBezTo>
                <a:cubicBezTo>
                  <a:pt x="6236" y="17950"/>
                  <a:pt x="6294" y="18140"/>
                  <a:pt x="6409" y="18281"/>
                </a:cubicBezTo>
                <a:cubicBezTo>
                  <a:pt x="6524" y="18421"/>
                  <a:pt x="6669" y="18497"/>
                  <a:pt x="6832" y="18497"/>
                </a:cubicBezTo>
                <a:cubicBezTo>
                  <a:pt x="6995" y="18497"/>
                  <a:pt x="7160" y="18421"/>
                  <a:pt x="7275" y="18281"/>
                </a:cubicBezTo>
                <a:cubicBezTo>
                  <a:pt x="7390" y="18140"/>
                  <a:pt x="7448" y="17950"/>
                  <a:pt x="7448" y="17751"/>
                </a:cubicBezTo>
                <a:cubicBezTo>
                  <a:pt x="7448" y="17552"/>
                  <a:pt x="7390" y="17363"/>
                  <a:pt x="7275" y="17222"/>
                </a:cubicBezTo>
                <a:cubicBezTo>
                  <a:pt x="7160" y="17081"/>
                  <a:pt x="6995" y="17006"/>
                  <a:pt x="6832" y="1700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4" name="Google Shape;324;p31"/>
          <p:cNvSpPr/>
          <p:nvPr/>
        </p:nvSpPr>
        <p:spPr>
          <a:xfrm>
            <a:off x="13300972" y="11338382"/>
            <a:ext cx="462496" cy="497370"/>
          </a:xfrm>
          <a:custGeom>
            <a:rect b="b" l="l" r="r" t="t"/>
            <a:pathLst>
              <a:path extrusionOk="0" h="21600" w="21384">
                <a:moveTo>
                  <a:pt x="10317" y="0"/>
                </a:moveTo>
                <a:cubicBezTo>
                  <a:pt x="9484" y="0"/>
                  <a:pt x="8695" y="284"/>
                  <a:pt x="8098" y="824"/>
                </a:cubicBezTo>
                <a:cubicBezTo>
                  <a:pt x="7638" y="1242"/>
                  <a:pt x="7321" y="1779"/>
                  <a:pt x="7194" y="2352"/>
                </a:cubicBezTo>
                <a:cubicBezTo>
                  <a:pt x="6232" y="2693"/>
                  <a:pt x="5339" y="3177"/>
                  <a:pt x="4536" y="3782"/>
                </a:cubicBezTo>
                <a:cubicBezTo>
                  <a:pt x="4214" y="3683"/>
                  <a:pt x="3895" y="3612"/>
                  <a:pt x="3555" y="3612"/>
                </a:cubicBezTo>
                <a:cubicBezTo>
                  <a:pt x="2422" y="3612"/>
                  <a:pt x="1361" y="4181"/>
                  <a:pt x="794" y="5091"/>
                </a:cubicBezTo>
                <a:lnTo>
                  <a:pt x="433" y="5697"/>
                </a:lnTo>
                <a:cubicBezTo>
                  <a:pt x="16" y="6367"/>
                  <a:pt x="-108" y="7152"/>
                  <a:pt x="97" y="7903"/>
                </a:cubicBezTo>
                <a:cubicBezTo>
                  <a:pt x="257" y="8482"/>
                  <a:pt x="579" y="8994"/>
                  <a:pt x="1052" y="9382"/>
                </a:cubicBezTo>
                <a:cubicBezTo>
                  <a:pt x="972" y="9851"/>
                  <a:pt x="949" y="10312"/>
                  <a:pt x="949" y="10788"/>
                </a:cubicBezTo>
                <a:cubicBezTo>
                  <a:pt x="949" y="11264"/>
                  <a:pt x="972" y="11749"/>
                  <a:pt x="1052" y="12218"/>
                </a:cubicBezTo>
                <a:cubicBezTo>
                  <a:pt x="579" y="12606"/>
                  <a:pt x="257" y="13118"/>
                  <a:pt x="97" y="13697"/>
                </a:cubicBezTo>
                <a:cubicBezTo>
                  <a:pt x="-108" y="14448"/>
                  <a:pt x="16" y="15232"/>
                  <a:pt x="433" y="15903"/>
                </a:cubicBezTo>
                <a:lnTo>
                  <a:pt x="794" y="16509"/>
                </a:lnTo>
                <a:cubicBezTo>
                  <a:pt x="1360" y="17418"/>
                  <a:pt x="2422" y="17964"/>
                  <a:pt x="3555" y="17964"/>
                </a:cubicBezTo>
                <a:cubicBezTo>
                  <a:pt x="3895" y="17964"/>
                  <a:pt x="4214" y="17918"/>
                  <a:pt x="4536" y="17818"/>
                </a:cubicBezTo>
                <a:cubicBezTo>
                  <a:pt x="5338" y="18423"/>
                  <a:pt x="6232" y="18908"/>
                  <a:pt x="7194" y="19248"/>
                </a:cubicBezTo>
                <a:cubicBezTo>
                  <a:pt x="7321" y="19823"/>
                  <a:pt x="7637" y="20334"/>
                  <a:pt x="8098" y="20752"/>
                </a:cubicBezTo>
                <a:cubicBezTo>
                  <a:pt x="8695" y="21292"/>
                  <a:pt x="9483" y="21600"/>
                  <a:pt x="10317" y="21600"/>
                </a:cubicBezTo>
                <a:lnTo>
                  <a:pt x="11066" y="21600"/>
                </a:lnTo>
                <a:cubicBezTo>
                  <a:pt x="11901" y="21600"/>
                  <a:pt x="12688" y="21292"/>
                  <a:pt x="13285" y="20752"/>
                </a:cubicBezTo>
                <a:cubicBezTo>
                  <a:pt x="13746" y="20334"/>
                  <a:pt x="14037" y="19823"/>
                  <a:pt x="14163" y="19248"/>
                </a:cubicBezTo>
                <a:cubicBezTo>
                  <a:pt x="15125" y="18908"/>
                  <a:pt x="16018" y="18423"/>
                  <a:pt x="16821" y="17818"/>
                </a:cubicBezTo>
                <a:cubicBezTo>
                  <a:pt x="17143" y="17918"/>
                  <a:pt x="17488" y="17964"/>
                  <a:pt x="17828" y="17964"/>
                </a:cubicBezTo>
                <a:cubicBezTo>
                  <a:pt x="18960" y="17964"/>
                  <a:pt x="20023" y="17418"/>
                  <a:pt x="20589" y="16509"/>
                </a:cubicBezTo>
                <a:lnTo>
                  <a:pt x="20951" y="15903"/>
                </a:lnTo>
                <a:cubicBezTo>
                  <a:pt x="21369" y="15232"/>
                  <a:pt x="21492" y="14447"/>
                  <a:pt x="21286" y="13697"/>
                </a:cubicBezTo>
                <a:cubicBezTo>
                  <a:pt x="21127" y="13118"/>
                  <a:pt x="20778" y="12606"/>
                  <a:pt x="20305" y="12218"/>
                </a:cubicBezTo>
                <a:cubicBezTo>
                  <a:pt x="20386" y="11749"/>
                  <a:pt x="20434" y="11264"/>
                  <a:pt x="20434" y="10788"/>
                </a:cubicBezTo>
                <a:cubicBezTo>
                  <a:pt x="20434" y="10312"/>
                  <a:pt x="20386" y="9852"/>
                  <a:pt x="20305" y="9382"/>
                </a:cubicBezTo>
                <a:cubicBezTo>
                  <a:pt x="20778" y="8994"/>
                  <a:pt x="21127" y="8482"/>
                  <a:pt x="21286" y="7903"/>
                </a:cubicBezTo>
                <a:cubicBezTo>
                  <a:pt x="21492" y="7152"/>
                  <a:pt x="21368" y="6367"/>
                  <a:pt x="20951" y="5697"/>
                </a:cubicBezTo>
                <a:lnTo>
                  <a:pt x="20589" y="5091"/>
                </a:lnTo>
                <a:cubicBezTo>
                  <a:pt x="20022" y="4181"/>
                  <a:pt x="18961" y="3612"/>
                  <a:pt x="17828" y="3612"/>
                </a:cubicBezTo>
                <a:cubicBezTo>
                  <a:pt x="17488" y="3612"/>
                  <a:pt x="17143" y="3683"/>
                  <a:pt x="16821" y="3782"/>
                </a:cubicBezTo>
                <a:cubicBezTo>
                  <a:pt x="16019" y="3177"/>
                  <a:pt x="15125" y="2693"/>
                  <a:pt x="14163" y="2352"/>
                </a:cubicBezTo>
                <a:cubicBezTo>
                  <a:pt x="14037" y="1779"/>
                  <a:pt x="13745" y="1242"/>
                  <a:pt x="13285" y="824"/>
                </a:cubicBezTo>
                <a:cubicBezTo>
                  <a:pt x="12688" y="284"/>
                  <a:pt x="11901" y="0"/>
                  <a:pt x="11066" y="0"/>
                </a:cubicBezTo>
                <a:lnTo>
                  <a:pt x="10317" y="0"/>
                </a:lnTo>
                <a:close/>
                <a:moveTo>
                  <a:pt x="10317" y="1455"/>
                </a:moveTo>
                <a:lnTo>
                  <a:pt x="11066" y="1455"/>
                </a:lnTo>
                <a:cubicBezTo>
                  <a:pt x="11944" y="1455"/>
                  <a:pt x="12643" y="2096"/>
                  <a:pt x="12666" y="2909"/>
                </a:cubicBezTo>
                <a:cubicBezTo>
                  <a:pt x="12675" y="3218"/>
                  <a:pt x="12890" y="3492"/>
                  <a:pt x="13208" y="3588"/>
                </a:cubicBezTo>
                <a:cubicBezTo>
                  <a:pt x="14306" y="3918"/>
                  <a:pt x="15289" y="4444"/>
                  <a:pt x="16150" y="5164"/>
                </a:cubicBezTo>
                <a:cubicBezTo>
                  <a:pt x="16397" y="5371"/>
                  <a:pt x="16759" y="5409"/>
                  <a:pt x="17053" y="5261"/>
                </a:cubicBezTo>
                <a:cubicBezTo>
                  <a:pt x="17291" y="5141"/>
                  <a:pt x="17558" y="5091"/>
                  <a:pt x="17828" y="5091"/>
                </a:cubicBezTo>
                <a:cubicBezTo>
                  <a:pt x="18401" y="5091"/>
                  <a:pt x="18935" y="5358"/>
                  <a:pt x="19221" y="5818"/>
                </a:cubicBezTo>
                <a:lnTo>
                  <a:pt x="19583" y="6424"/>
                </a:lnTo>
                <a:cubicBezTo>
                  <a:pt x="20022" y="7129"/>
                  <a:pt x="19789" y="8012"/>
                  <a:pt x="19041" y="8436"/>
                </a:cubicBezTo>
                <a:cubicBezTo>
                  <a:pt x="18757" y="8598"/>
                  <a:pt x="18611" y="8910"/>
                  <a:pt x="18679" y="9212"/>
                </a:cubicBezTo>
                <a:cubicBezTo>
                  <a:pt x="18798" y="9731"/>
                  <a:pt x="18860" y="10257"/>
                  <a:pt x="18860" y="10788"/>
                </a:cubicBezTo>
                <a:cubicBezTo>
                  <a:pt x="18860" y="11320"/>
                  <a:pt x="18798" y="11869"/>
                  <a:pt x="18679" y="12388"/>
                </a:cubicBezTo>
                <a:cubicBezTo>
                  <a:pt x="18611" y="12690"/>
                  <a:pt x="18757" y="13002"/>
                  <a:pt x="19041" y="13164"/>
                </a:cubicBezTo>
                <a:cubicBezTo>
                  <a:pt x="19789" y="13589"/>
                  <a:pt x="20021" y="14470"/>
                  <a:pt x="19583" y="15176"/>
                </a:cubicBezTo>
                <a:lnTo>
                  <a:pt x="19221" y="15758"/>
                </a:lnTo>
                <a:cubicBezTo>
                  <a:pt x="18935" y="16218"/>
                  <a:pt x="18401" y="16509"/>
                  <a:pt x="17828" y="16509"/>
                </a:cubicBezTo>
                <a:cubicBezTo>
                  <a:pt x="17562" y="16509"/>
                  <a:pt x="17288" y="16458"/>
                  <a:pt x="17053" y="16339"/>
                </a:cubicBezTo>
                <a:cubicBezTo>
                  <a:pt x="16760" y="16191"/>
                  <a:pt x="16398" y="16229"/>
                  <a:pt x="16150" y="16436"/>
                </a:cubicBezTo>
                <a:cubicBezTo>
                  <a:pt x="15290" y="17156"/>
                  <a:pt x="14306" y="17682"/>
                  <a:pt x="13208" y="18012"/>
                </a:cubicBezTo>
                <a:cubicBezTo>
                  <a:pt x="12891" y="18107"/>
                  <a:pt x="12675" y="18382"/>
                  <a:pt x="12666" y="18691"/>
                </a:cubicBezTo>
                <a:cubicBezTo>
                  <a:pt x="12643" y="19505"/>
                  <a:pt x="11943" y="20145"/>
                  <a:pt x="11066" y="20145"/>
                </a:cubicBezTo>
                <a:lnTo>
                  <a:pt x="10317" y="20145"/>
                </a:lnTo>
                <a:cubicBezTo>
                  <a:pt x="9441" y="20145"/>
                  <a:pt x="8741" y="19505"/>
                  <a:pt x="8717" y="18691"/>
                </a:cubicBezTo>
                <a:cubicBezTo>
                  <a:pt x="8709" y="18382"/>
                  <a:pt x="8492" y="18107"/>
                  <a:pt x="8175" y="18012"/>
                </a:cubicBezTo>
                <a:cubicBezTo>
                  <a:pt x="7078" y="17682"/>
                  <a:pt x="6068" y="17156"/>
                  <a:pt x="5207" y="16436"/>
                </a:cubicBezTo>
                <a:cubicBezTo>
                  <a:pt x="5059" y="16312"/>
                  <a:pt x="4881" y="16242"/>
                  <a:pt x="4691" y="16242"/>
                </a:cubicBezTo>
                <a:cubicBezTo>
                  <a:pt x="4563" y="16242"/>
                  <a:pt x="4422" y="16280"/>
                  <a:pt x="4304" y="16339"/>
                </a:cubicBezTo>
                <a:cubicBezTo>
                  <a:pt x="4065" y="16459"/>
                  <a:pt x="3826" y="16509"/>
                  <a:pt x="3555" y="16509"/>
                </a:cubicBezTo>
                <a:cubicBezTo>
                  <a:pt x="2983" y="16509"/>
                  <a:pt x="2447" y="16218"/>
                  <a:pt x="2162" y="15758"/>
                </a:cubicBezTo>
                <a:lnTo>
                  <a:pt x="1775" y="15176"/>
                </a:lnTo>
                <a:cubicBezTo>
                  <a:pt x="1336" y="14470"/>
                  <a:pt x="1594" y="13589"/>
                  <a:pt x="2342" y="13164"/>
                </a:cubicBezTo>
                <a:cubicBezTo>
                  <a:pt x="2626" y="13002"/>
                  <a:pt x="2772" y="12690"/>
                  <a:pt x="2704" y="12388"/>
                </a:cubicBezTo>
                <a:cubicBezTo>
                  <a:pt x="2585" y="11869"/>
                  <a:pt x="2523" y="11320"/>
                  <a:pt x="2523" y="10788"/>
                </a:cubicBezTo>
                <a:cubicBezTo>
                  <a:pt x="2523" y="10257"/>
                  <a:pt x="2585" y="9731"/>
                  <a:pt x="2704" y="9212"/>
                </a:cubicBezTo>
                <a:cubicBezTo>
                  <a:pt x="2772" y="8910"/>
                  <a:pt x="2626" y="8599"/>
                  <a:pt x="2342" y="8436"/>
                </a:cubicBezTo>
                <a:cubicBezTo>
                  <a:pt x="1594" y="8012"/>
                  <a:pt x="1336" y="7129"/>
                  <a:pt x="1775" y="6424"/>
                </a:cubicBezTo>
                <a:lnTo>
                  <a:pt x="2162" y="5818"/>
                </a:lnTo>
                <a:cubicBezTo>
                  <a:pt x="2447" y="5358"/>
                  <a:pt x="2983" y="5091"/>
                  <a:pt x="3555" y="5091"/>
                </a:cubicBezTo>
                <a:cubicBezTo>
                  <a:pt x="3821" y="5091"/>
                  <a:pt x="4068" y="5142"/>
                  <a:pt x="4304" y="5261"/>
                </a:cubicBezTo>
                <a:cubicBezTo>
                  <a:pt x="4597" y="5409"/>
                  <a:pt x="4959" y="5371"/>
                  <a:pt x="5207" y="5164"/>
                </a:cubicBezTo>
                <a:cubicBezTo>
                  <a:pt x="6068" y="4444"/>
                  <a:pt x="7078" y="3918"/>
                  <a:pt x="8175" y="3588"/>
                </a:cubicBezTo>
                <a:cubicBezTo>
                  <a:pt x="8492" y="3492"/>
                  <a:pt x="8708" y="3218"/>
                  <a:pt x="8717" y="2909"/>
                </a:cubicBezTo>
                <a:cubicBezTo>
                  <a:pt x="8740" y="2096"/>
                  <a:pt x="9441" y="1454"/>
                  <a:pt x="10317" y="1455"/>
                </a:cubicBezTo>
                <a:close/>
                <a:moveTo>
                  <a:pt x="10679" y="4315"/>
                </a:moveTo>
                <a:cubicBezTo>
                  <a:pt x="6861" y="4315"/>
                  <a:pt x="3762" y="7217"/>
                  <a:pt x="3762" y="10788"/>
                </a:cubicBezTo>
                <a:cubicBezTo>
                  <a:pt x="3762" y="14359"/>
                  <a:pt x="6861" y="17285"/>
                  <a:pt x="10679" y="17285"/>
                </a:cubicBezTo>
                <a:cubicBezTo>
                  <a:pt x="14496" y="17285"/>
                  <a:pt x="17621" y="14359"/>
                  <a:pt x="17621" y="10788"/>
                </a:cubicBezTo>
                <a:cubicBezTo>
                  <a:pt x="17621" y="7217"/>
                  <a:pt x="14496" y="4315"/>
                  <a:pt x="10679" y="4315"/>
                </a:cubicBezTo>
                <a:close/>
                <a:moveTo>
                  <a:pt x="10679" y="5794"/>
                </a:moveTo>
                <a:cubicBezTo>
                  <a:pt x="13629" y="5794"/>
                  <a:pt x="16047" y="8028"/>
                  <a:pt x="16047" y="10788"/>
                </a:cubicBezTo>
                <a:cubicBezTo>
                  <a:pt x="16047" y="13547"/>
                  <a:pt x="13629" y="15806"/>
                  <a:pt x="10679" y="15806"/>
                </a:cubicBezTo>
                <a:cubicBezTo>
                  <a:pt x="7728" y="15806"/>
                  <a:pt x="5336" y="13547"/>
                  <a:pt x="5336" y="10788"/>
                </a:cubicBezTo>
                <a:cubicBezTo>
                  <a:pt x="5336" y="8028"/>
                  <a:pt x="7728" y="5794"/>
                  <a:pt x="10679" y="579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5" name="Google Shape;325;p31"/>
          <p:cNvSpPr/>
          <p:nvPr/>
        </p:nvSpPr>
        <p:spPr>
          <a:xfrm>
            <a:off x="14611653" y="11308239"/>
            <a:ext cx="538573" cy="539711"/>
          </a:xfrm>
          <a:custGeom>
            <a:rect b="b" l="l" r="r" t="t"/>
            <a:pathLst>
              <a:path extrusionOk="0" h="21600" w="21534">
                <a:moveTo>
                  <a:pt x="13063" y="14340"/>
                </a:moveTo>
                <a:lnTo>
                  <a:pt x="10808" y="12105"/>
                </a:lnTo>
                <a:lnTo>
                  <a:pt x="17634" y="5338"/>
                </a:lnTo>
                <a:lnTo>
                  <a:pt x="18280" y="5978"/>
                </a:lnTo>
                <a:lnTo>
                  <a:pt x="14117" y="10105"/>
                </a:lnTo>
                <a:cubicBezTo>
                  <a:pt x="13850" y="10368"/>
                  <a:pt x="13850" y="10797"/>
                  <a:pt x="14117" y="11061"/>
                </a:cubicBezTo>
                <a:cubicBezTo>
                  <a:pt x="14249" y="11193"/>
                  <a:pt x="14424" y="11259"/>
                  <a:pt x="14598" y="11259"/>
                </a:cubicBezTo>
                <a:cubicBezTo>
                  <a:pt x="14773" y="11259"/>
                  <a:pt x="14947" y="11193"/>
                  <a:pt x="15080" y="11061"/>
                </a:cubicBezTo>
                <a:lnTo>
                  <a:pt x="19243" y="6933"/>
                </a:lnTo>
                <a:lnTo>
                  <a:pt x="19889" y="7573"/>
                </a:lnTo>
                <a:lnTo>
                  <a:pt x="13063" y="14340"/>
                </a:lnTo>
                <a:close/>
                <a:moveTo>
                  <a:pt x="10256" y="13468"/>
                </a:moveTo>
                <a:lnTo>
                  <a:pt x="11688" y="14887"/>
                </a:lnTo>
                <a:lnTo>
                  <a:pt x="9884" y="15257"/>
                </a:lnTo>
                <a:lnTo>
                  <a:pt x="10256" y="13468"/>
                </a:lnTo>
                <a:close/>
                <a:moveTo>
                  <a:pt x="14994" y="20249"/>
                </a:moveTo>
                <a:lnTo>
                  <a:pt x="1362" y="20249"/>
                </a:lnTo>
                <a:lnTo>
                  <a:pt x="1362" y="1351"/>
                </a:lnTo>
                <a:lnTo>
                  <a:pt x="14994" y="1351"/>
                </a:lnTo>
                <a:lnTo>
                  <a:pt x="14994" y="6045"/>
                </a:lnTo>
                <a:lnTo>
                  <a:pt x="9362" y="11627"/>
                </a:lnTo>
                <a:cubicBezTo>
                  <a:pt x="9268" y="11720"/>
                  <a:pt x="9204" y="11839"/>
                  <a:pt x="9177" y="11968"/>
                </a:cubicBezTo>
                <a:lnTo>
                  <a:pt x="8339" y="15989"/>
                </a:lnTo>
                <a:cubicBezTo>
                  <a:pt x="8293" y="16212"/>
                  <a:pt x="8362" y="16443"/>
                  <a:pt x="8525" y="16604"/>
                </a:cubicBezTo>
                <a:cubicBezTo>
                  <a:pt x="8654" y="16732"/>
                  <a:pt x="8828" y="16801"/>
                  <a:pt x="9007" y="16801"/>
                </a:cubicBezTo>
                <a:cubicBezTo>
                  <a:pt x="9053" y="16801"/>
                  <a:pt x="9099" y="16798"/>
                  <a:pt x="9145" y="16788"/>
                </a:cubicBezTo>
                <a:lnTo>
                  <a:pt x="13201" y="15958"/>
                </a:lnTo>
                <a:cubicBezTo>
                  <a:pt x="13332" y="15931"/>
                  <a:pt x="13450" y="15867"/>
                  <a:pt x="13544" y="15773"/>
                </a:cubicBezTo>
                <a:lnTo>
                  <a:pt x="14994" y="14337"/>
                </a:lnTo>
                <a:lnTo>
                  <a:pt x="14994" y="20249"/>
                </a:lnTo>
                <a:close/>
                <a:moveTo>
                  <a:pt x="21335" y="7096"/>
                </a:moveTo>
                <a:lnTo>
                  <a:pt x="19726" y="5501"/>
                </a:lnTo>
                <a:lnTo>
                  <a:pt x="19725" y="5500"/>
                </a:lnTo>
                <a:lnTo>
                  <a:pt x="18116" y="3904"/>
                </a:lnTo>
                <a:cubicBezTo>
                  <a:pt x="17988" y="3778"/>
                  <a:pt x="17814" y="3708"/>
                  <a:pt x="17634" y="3708"/>
                </a:cubicBezTo>
                <a:cubicBezTo>
                  <a:pt x="17453" y="3708"/>
                  <a:pt x="17280" y="3778"/>
                  <a:pt x="17152" y="3904"/>
                </a:cubicBezTo>
                <a:lnTo>
                  <a:pt x="16356" y="4694"/>
                </a:lnTo>
                <a:lnTo>
                  <a:pt x="16356" y="676"/>
                </a:lnTo>
                <a:cubicBezTo>
                  <a:pt x="16356" y="302"/>
                  <a:pt x="16051" y="0"/>
                  <a:pt x="15675" y="0"/>
                </a:cubicBezTo>
                <a:lnTo>
                  <a:pt x="681" y="0"/>
                </a:lnTo>
                <a:cubicBezTo>
                  <a:pt x="305" y="0"/>
                  <a:pt x="0" y="302"/>
                  <a:pt x="0" y="676"/>
                </a:cubicBezTo>
                <a:lnTo>
                  <a:pt x="0" y="20924"/>
                </a:lnTo>
                <a:cubicBezTo>
                  <a:pt x="0" y="21298"/>
                  <a:pt x="305" y="21600"/>
                  <a:pt x="681" y="21600"/>
                </a:cubicBezTo>
                <a:lnTo>
                  <a:pt x="15675" y="21600"/>
                </a:lnTo>
                <a:cubicBezTo>
                  <a:pt x="16051" y="21600"/>
                  <a:pt x="16356" y="21298"/>
                  <a:pt x="16356" y="20924"/>
                </a:cubicBezTo>
                <a:lnTo>
                  <a:pt x="16356" y="12986"/>
                </a:lnTo>
                <a:lnTo>
                  <a:pt x="21335" y="8051"/>
                </a:lnTo>
                <a:cubicBezTo>
                  <a:pt x="21600" y="7787"/>
                  <a:pt x="21600" y="7360"/>
                  <a:pt x="21335" y="709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6" name="Google Shape;326;p31"/>
          <p:cNvSpPr/>
          <p:nvPr/>
        </p:nvSpPr>
        <p:spPr>
          <a:xfrm>
            <a:off x="16027795" y="11308239"/>
            <a:ext cx="403645" cy="519512"/>
          </a:xfrm>
          <a:custGeom>
            <a:rect b="b" l="l" r="r" t="t"/>
            <a:pathLst>
              <a:path extrusionOk="0" h="21600" w="21600">
                <a:moveTo>
                  <a:pt x="1783" y="20175"/>
                </a:moveTo>
                <a:lnTo>
                  <a:pt x="1783" y="18869"/>
                </a:lnTo>
                <a:lnTo>
                  <a:pt x="9619" y="18869"/>
                </a:lnTo>
                <a:cubicBezTo>
                  <a:pt x="9812" y="19237"/>
                  <a:pt x="10270" y="19495"/>
                  <a:pt x="10800" y="19495"/>
                </a:cubicBezTo>
                <a:cubicBezTo>
                  <a:pt x="11331" y="19495"/>
                  <a:pt x="11788" y="19237"/>
                  <a:pt x="11983" y="18869"/>
                </a:cubicBezTo>
                <a:lnTo>
                  <a:pt x="19818" y="18869"/>
                </a:lnTo>
                <a:lnTo>
                  <a:pt x="19818" y="20175"/>
                </a:lnTo>
                <a:lnTo>
                  <a:pt x="1783" y="20175"/>
                </a:lnTo>
                <a:close/>
                <a:moveTo>
                  <a:pt x="16743" y="1425"/>
                </a:moveTo>
                <a:lnTo>
                  <a:pt x="16743" y="1469"/>
                </a:lnTo>
                <a:cubicBezTo>
                  <a:pt x="16743" y="1862"/>
                  <a:pt x="17141" y="2181"/>
                  <a:pt x="17633" y="2181"/>
                </a:cubicBezTo>
                <a:cubicBezTo>
                  <a:pt x="18126" y="2181"/>
                  <a:pt x="18525" y="1862"/>
                  <a:pt x="18525" y="1469"/>
                </a:cubicBezTo>
                <a:lnTo>
                  <a:pt x="18525" y="1425"/>
                </a:lnTo>
                <a:lnTo>
                  <a:pt x="19818" y="1425"/>
                </a:lnTo>
                <a:lnTo>
                  <a:pt x="19818" y="17444"/>
                </a:lnTo>
                <a:lnTo>
                  <a:pt x="1783" y="17444"/>
                </a:lnTo>
                <a:lnTo>
                  <a:pt x="1783" y="1425"/>
                </a:lnTo>
                <a:lnTo>
                  <a:pt x="16743" y="1425"/>
                </a:lnTo>
                <a:close/>
                <a:moveTo>
                  <a:pt x="20708" y="0"/>
                </a:moveTo>
                <a:lnTo>
                  <a:pt x="893" y="0"/>
                </a:lnTo>
                <a:cubicBezTo>
                  <a:pt x="399" y="0"/>
                  <a:pt x="0" y="319"/>
                  <a:pt x="0" y="712"/>
                </a:cubicBezTo>
                <a:lnTo>
                  <a:pt x="0" y="20888"/>
                </a:lnTo>
                <a:cubicBezTo>
                  <a:pt x="0" y="21281"/>
                  <a:pt x="399" y="21600"/>
                  <a:pt x="893" y="21600"/>
                </a:cubicBezTo>
                <a:lnTo>
                  <a:pt x="20708" y="21600"/>
                </a:lnTo>
                <a:cubicBezTo>
                  <a:pt x="21201" y="21600"/>
                  <a:pt x="21600" y="21281"/>
                  <a:pt x="21600" y="20888"/>
                </a:cubicBezTo>
                <a:lnTo>
                  <a:pt x="21600" y="712"/>
                </a:lnTo>
                <a:cubicBezTo>
                  <a:pt x="21600" y="319"/>
                  <a:pt x="21201" y="0"/>
                  <a:pt x="20708"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7" name="Google Shape;327;p31"/>
          <p:cNvSpPr/>
          <p:nvPr/>
        </p:nvSpPr>
        <p:spPr>
          <a:xfrm>
            <a:off x="17428866" y="11293168"/>
            <a:ext cx="287886" cy="558865"/>
          </a:xfrm>
          <a:custGeom>
            <a:rect b="b" l="l" r="r" t="t"/>
            <a:pathLst>
              <a:path extrusionOk="0" h="21515" w="21600">
                <a:moveTo>
                  <a:pt x="16685" y="14320"/>
                </a:moveTo>
                <a:lnTo>
                  <a:pt x="14976" y="14320"/>
                </a:lnTo>
                <a:cubicBezTo>
                  <a:pt x="14573" y="12904"/>
                  <a:pt x="12883" y="11871"/>
                  <a:pt x="10801" y="11871"/>
                </a:cubicBezTo>
                <a:cubicBezTo>
                  <a:pt x="8717" y="11871"/>
                  <a:pt x="7027" y="12904"/>
                  <a:pt x="6624" y="14320"/>
                </a:cubicBezTo>
                <a:lnTo>
                  <a:pt x="4915" y="14320"/>
                </a:lnTo>
                <a:lnTo>
                  <a:pt x="3856" y="7745"/>
                </a:lnTo>
                <a:lnTo>
                  <a:pt x="17744" y="7745"/>
                </a:lnTo>
                <a:lnTo>
                  <a:pt x="16685" y="14320"/>
                </a:lnTo>
                <a:close/>
                <a:moveTo>
                  <a:pt x="9043" y="14981"/>
                </a:moveTo>
                <a:cubicBezTo>
                  <a:pt x="9043" y="13957"/>
                  <a:pt x="9970" y="13191"/>
                  <a:pt x="10801" y="13191"/>
                </a:cubicBezTo>
                <a:cubicBezTo>
                  <a:pt x="11630" y="13191"/>
                  <a:pt x="12557" y="13957"/>
                  <a:pt x="12557" y="14981"/>
                </a:cubicBezTo>
                <a:cubicBezTo>
                  <a:pt x="12557" y="16005"/>
                  <a:pt x="11630" y="16770"/>
                  <a:pt x="10801" y="16770"/>
                </a:cubicBezTo>
                <a:cubicBezTo>
                  <a:pt x="9970" y="16770"/>
                  <a:pt x="9043" y="16005"/>
                  <a:pt x="9043" y="14981"/>
                </a:cubicBezTo>
                <a:moveTo>
                  <a:pt x="15740" y="20194"/>
                </a:moveTo>
                <a:lnTo>
                  <a:pt x="5861" y="20194"/>
                </a:lnTo>
                <a:lnTo>
                  <a:pt x="5128" y="15639"/>
                </a:lnTo>
                <a:lnTo>
                  <a:pt x="6624" y="15639"/>
                </a:lnTo>
                <a:cubicBezTo>
                  <a:pt x="7027" y="17057"/>
                  <a:pt x="8717" y="18090"/>
                  <a:pt x="10801" y="18090"/>
                </a:cubicBezTo>
                <a:cubicBezTo>
                  <a:pt x="12883" y="18090"/>
                  <a:pt x="14573" y="17057"/>
                  <a:pt x="14976" y="15639"/>
                </a:cubicBezTo>
                <a:lnTo>
                  <a:pt x="16474" y="15639"/>
                </a:lnTo>
                <a:lnTo>
                  <a:pt x="15740" y="20194"/>
                </a:lnTo>
                <a:close/>
                <a:moveTo>
                  <a:pt x="20346" y="6425"/>
                </a:moveTo>
                <a:lnTo>
                  <a:pt x="18769" y="6425"/>
                </a:lnTo>
                <a:cubicBezTo>
                  <a:pt x="18758" y="6065"/>
                  <a:pt x="18201" y="5776"/>
                  <a:pt x="17514" y="5776"/>
                </a:cubicBezTo>
                <a:lnTo>
                  <a:pt x="12638" y="5776"/>
                </a:lnTo>
                <a:lnTo>
                  <a:pt x="10782" y="2751"/>
                </a:lnTo>
                <a:cubicBezTo>
                  <a:pt x="10705" y="2626"/>
                  <a:pt x="10559" y="2515"/>
                  <a:pt x="10361" y="2434"/>
                </a:cubicBezTo>
                <a:lnTo>
                  <a:pt x="4780" y="140"/>
                </a:lnTo>
                <a:cubicBezTo>
                  <a:pt x="4235" y="-85"/>
                  <a:pt x="3446" y="-34"/>
                  <a:pt x="3018" y="254"/>
                </a:cubicBezTo>
                <a:cubicBezTo>
                  <a:pt x="2591" y="540"/>
                  <a:pt x="2687" y="955"/>
                  <a:pt x="3232" y="1180"/>
                </a:cubicBezTo>
                <a:lnTo>
                  <a:pt x="8510" y="3349"/>
                </a:lnTo>
                <a:lnTo>
                  <a:pt x="9999" y="5776"/>
                </a:lnTo>
                <a:lnTo>
                  <a:pt x="4086" y="5776"/>
                </a:lnTo>
                <a:cubicBezTo>
                  <a:pt x="3399" y="5776"/>
                  <a:pt x="2843" y="6065"/>
                  <a:pt x="2831" y="6425"/>
                </a:cubicBezTo>
                <a:lnTo>
                  <a:pt x="1254" y="6425"/>
                </a:lnTo>
                <a:cubicBezTo>
                  <a:pt x="561" y="6425"/>
                  <a:pt x="0" y="6720"/>
                  <a:pt x="0" y="7084"/>
                </a:cubicBezTo>
                <a:cubicBezTo>
                  <a:pt x="0" y="7449"/>
                  <a:pt x="561" y="7745"/>
                  <a:pt x="1254" y="7745"/>
                </a:cubicBezTo>
                <a:lnTo>
                  <a:pt x="1335" y="7745"/>
                </a:lnTo>
                <a:lnTo>
                  <a:pt x="3455" y="20910"/>
                </a:lnTo>
                <a:cubicBezTo>
                  <a:pt x="3511" y="21252"/>
                  <a:pt x="4055" y="21515"/>
                  <a:pt x="4707" y="21515"/>
                </a:cubicBezTo>
                <a:lnTo>
                  <a:pt x="16893" y="21515"/>
                </a:lnTo>
                <a:cubicBezTo>
                  <a:pt x="17546" y="21515"/>
                  <a:pt x="18090" y="21252"/>
                  <a:pt x="18145" y="20910"/>
                </a:cubicBezTo>
                <a:lnTo>
                  <a:pt x="20266" y="7745"/>
                </a:lnTo>
                <a:lnTo>
                  <a:pt x="20346" y="7745"/>
                </a:lnTo>
                <a:cubicBezTo>
                  <a:pt x="21039" y="7745"/>
                  <a:pt x="21600" y="7449"/>
                  <a:pt x="21600" y="7084"/>
                </a:cubicBezTo>
                <a:cubicBezTo>
                  <a:pt x="21600" y="6720"/>
                  <a:pt x="21039" y="6425"/>
                  <a:pt x="20346" y="642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8" name="Google Shape;328;p31"/>
          <p:cNvSpPr/>
          <p:nvPr/>
        </p:nvSpPr>
        <p:spPr>
          <a:xfrm>
            <a:off x="18724486" y="11398670"/>
            <a:ext cx="421695" cy="391867"/>
          </a:xfrm>
          <a:custGeom>
            <a:rect b="b" l="l" r="r" t="t"/>
            <a:pathLst>
              <a:path extrusionOk="0" h="21600" w="21600">
                <a:moveTo>
                  <a:pt x="17216" y="19581"/>
                </a:moveTo>
                <a:lnTo>
                  <a:pt x="17216" y="12019"/>
                </a:lnTo>
                <a:cubicBezTo>
                  <a:pt x="18745" y="12445"/>
                  <a:pt x="19880" y="13978"/>
                  <a:pt x="19880" y="15800"/>
                </a:cubicBezTo>
                <a:cubicBezTo>
                  <a:pt x="19880" y="17622"/>
                  <a:pt x="18745" y="19155"/>
                  <a:pt x="17216" y="19581"/>
                </a:cubicBezTo>
                <a:moveTo>
                  <a:pt x="4384" y="12019"/>
                </a:moveTo>
                <a:lnTo>
                  <a:pt x="4384" y="19581"/>
                </a:lnTo>
                <a:cubicBezTo>
                  <a:pt x="2855" y="19155"/>
                  <a:pt x="1720" y="17623"/>
                  <a:pt x="1720" y="15800"/>
                </a:cubicBezTo>
                <a:cubicBezTo>
                  <a:pt x="1720" y="13978"/>
                  <a:pt x="2855" y="12445"/>
                  <a:pt x="4384" y="12019"/>
                </a:cubicBezTo>
                <a:moveTo>
                  <a:pt x="21011" y="13133"/>
                </a:moveTo>
                <a:cubicBezTo>
                  <a:pt x="20992" y="9511"/>
                  <a:pt x="20153" y="6377"/>
                  <a:pt x="18581" y="4065"/>
                </a:cubicBezTo>
                <a:cubicBezTo>
                  <a:pt x="16775" y="1405"/>
                  <a:pt x="14083" y="0"/>
                  <a:pt x="10800" y="0"/>
                </a:cubicBezTo>
                <a:cubicBezTo>
                  <a:pt x="7517" y="0"/>
                  <a:pt x="4825" y="1405"/>
                  <a:pt x="3019" y="4065"/>
                </a:cubicBezTo>
                <a:cubicBezTo>
                  <a:pt x="1447" y="6377"/>
                  <a:pt x="608" y="9511"/>
                  <a:pt x="589" y="13133"/>
                </a:cubicBezTo>
                <a:cubicBezTo>
                  <a:pt x="213" y="13933"/>
                  <a:pt x="0" y="14839"/>
                  <a:pt x="0" y="15800"/>
                </a:cubicBezTo>
                <a:cubicBezTo>
                  <a:pt x="0" y="18998"/>
                  <a:pt x="2352" y="21600"/>
                  <a:pt x="5243" y="21600"/>
                </a:cubicBezTo>
                <a:cubicBezTo>
                  <a:pt x="5717" y="21600"/>
                  <a:pt x="6102" y="21174"/>
                  <a:pt x="6102" y="20648"/>
                </a:cubicBezTo>
                <a:lnTo>
                  <a:pt x="6102" y="10951"/>
                </a:lnTo>
                <a:cubicBezTo>
                  <a:pt x="6102" y="10425"/>
                  <a:pt x="5717" y="10000"/>
                  <a:pt x="5243" y="10000"/>
                </a:cubicBezTo>
                <a:cubicBezTo>
                  <a:pt x="4218" y="10000"/>
                  <a:pt x="3260" y="10329"/>
                  <a:pt x="2451" y="10895"/>
                </a:cubicBezTo>
                <a:cubicBezTo>
                  <a:pt x="3030" y="6208"/>
                  <a:pt x="5436" y="1902"/>
                  <a:pt x="10800" y="1902"/>
                </a:cubicBezTo>
                <a:cubicBezTo>
                  <a:pt x="16164" y="1902"/>
                  <a:pt x="18570" y="6208"/>
                  <a:pt x="19149" y="10895"/>
                </a:cubicBezTo>
                <a:cubicBezTo>
                  <a:pt x="18340" y="10329"/>
                  <a:pt x="17383" y="10000"/>
                  <a:pt x="16357" y="10000"/>
                </a:cubicBezTo>
                <a:cubicBezTo>
                  <a:pt x="15882" y="10000"/>
                  <a:pt x="15498" y="10425"/>
                  <a:pt x="15498" y="10951"/>
                </a:cubicBezTo>
                <a:lnTo>
                  <a:pt x="15498" y="20649"/>
                </a:lnTo>
                <a:cubicBezTo>
                  <a:pt x="15498" y="21174"/>
                  <a:pt x="15882" y="21600"/>
                  <a:pt x="16357" y="21600"/>
                </a:cubicBezTo>
                <a:cubicBezTo>
                  <a:pt x="19248" y="21600"/>
                  <a:pt x="21600" y="18998"/>
                  <a:pt x="21600" y="15800"/>
                </a:cubicBezTo>
                <a:cubicBezTo>
                  <a:pt x="21599" y="14839"/>
                  <a:pt x="21387" y="13933"/>
                  <a:pt x="21011" y="1313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29" name="Google Shape;329;p31"/>
          <p:cNvSpPr/>
          <p:nvPr/>
        </p:nvSpPr>
        <p:spPr>
          <a:xfrm>
            <a:off x="3990611" y="12544128"/>
            <a:ext cx="230093" cy="539093"/>
          </a:xfrm>
          <a:custGeom>
            <a:rect b="b" l="l" r="r" t="t"/>
            <a:pathLst>
              <a:path extrusionOk="0" h="21600" w="21600">
                <a:moveTo>
                  <a:pt x="10800" y="20233"/>
                </a:moveTo>
                <a:cubicBezTo>
                  <a:pt x="6546" y="20233"/>
                  <a:pt x="3086" y="18701"/>
                  <a:pt x="3086" y="16818"/>
                </a:cubicBezTo>
                <a:cubicBezTo>
                  <a:pt x="3086" y="15613"/>
                  <a:pt x="4477" y="14520"/>
                  <a:pt x="6805" y="13895"/>
                </a:cubicBezTo>
                <a:cubicBezTo>
                  <a:pt x="7266" y="13771"/>
                  <a:pt x="7547" y="13549"/>
                  <a:pt x="7547" y="13311"/>
                </a:cubicBezTo>
                <a:lnTo>
                  <a:pt x="7547" y="2807"/>
                </a:lnTo>
                <a:cubicBezTo>
                  <a:pt x="7547" y="2013"/>
                  <a:pt x="9006" y="1367"/>
                  <a:pt x="10800" y="1367"/>
                </a:cubicBezTo>
                <a:cubicBezTo>
                  <a:pt x="12594" y="1367"/>
                  <a:pt x="14053" y="2013"/>
                  <a:pt x="14053" y="2807"/>
                </a:cubicBezTo>
                <a:lnTo>
                  <a:pt x="14053" y="3413"/>
                </a:lnTo>
                <a:lnTo>
                  <a:pt x="13481" y="3413"/>
                </a:lnTo>
                <a:cubicBezTo>
                  <a:pt x="12628" y="3413"/>
                  <a:pt x="11937" y="3720"/>
                  <a:pt x="11937" y="4097"/>
                </a:cubicBezTo>
                <a:cubicBezTo>
                  <a:pt x="11937" y="4474"/>
                  <a:pt x="12628" y="4780"/>
                  <a:pt x="13481" y="4780"/>
                </a:cubicBezTo>
                <a:lnTo>
                  <a:pt x="14053" y="4780"/>
                </a:lnTo>
                <a:lnTo>
                  <a:pt x="14053" y="7239"/>
                </a:lnTo>
                <a:lnTo>
                  <a:pt x="13481" y="7239"/>
                </a:lnTo>
                <a:cubicBezTo>
                  <a:pt x="12628" y="7239"/>
                  <a:pt x="11937" y="7546"/>
                  <a:pt x="11937" y="7923"/>
                </a:cubicBezTo>
                <a:cubicBezTo>
                  <a:pt x="11937" y="8300"/>
                  <a:pt x="12628" y="8606"/>
                  <a:pt x="13481" y="8606"/>
                </a:cubicBezTo>
                <a:lnTo>
                  <a:pt x="14053" y="8606"/>
                </a:lnTo>
                <a:lnTo>
                  <a:pt x="14053" y="11066"/>
                </a:lnTo>
                <a:lnTo>
                  <a:pt x="13481" y="11066"/>
                </a:lnTo>
                <a:cubicBezTo>
                  <a:pt x="12628" y="11066"/>
                  <a:pt x="11937" y="11371"/>
                  <a:pt x="11937" y="11748"/>
                </a:cubicBezTo>
                <a:cubicBezTo>
                  <a:pt x="11937" y="12126"/>
                  <a:pt x="12628" y="12432"/>
                  <a:pt x="13481" y="12432"/>
                </a:cubicBezTo>
                <a:lnTo>
                  <a:pt x="14053" y="12432"/>
                </a:lnTo>
                <a:lnTo>
                  <a:pt x="14053" y="13311"/>
                </a:lnTo>
                <a:cubicBezTo>
                  <a:pt x="14053" y="13549"/>
                  <a:pt x="14334" y="13771"/>
                  <a:pt x="14795" y="13894"/>
                </a:cubicBezTo>
                <a:cubicBezTo>
                  <a:pt x="17125" y="14520"/>
                  <a:pt x="18515" y="15613"/>
                  <a:pt x="18515" y="16817"/>
                </a:cubicBezTo>
                <a:cubicBezTo>
                  <a:pt x="18513" y="18701"/>
                  <a:pt x="15054" y="20233"/>
                  <a:pt x="10800" y="20233"/>
                </a:cubicBezTo>
                <a:moveTo>
                  <a:pt x="17138" y="12944"/>
                </a:moveTo>
                <a:lnTo>
                  <a:pt x="17138" y="2807"/>
                </a:lnTo>
                <a:cubicBezTo>
                  <a:pt x="17138" y="1259"/>
                  <a:pt x="14296" y="0"/>
                  <a:pt x="10800" y="0"/>
                </a:cubicBezTo>
                <a:cubicBezTo>
                  <a:pt x="7304" y="0"/>
                  <a:pt x="4462" y="1259"/>
                  <a:pt x="4462" y="2807"/>
                </a:cubicBezTo>
                <a:lnTo>
                  <a:pt x="4462" y="12944"/>
                </a:lnTo>
                <a:cubicBezTo>
                  <a:pt x="1653" y="13842"/>
                  <a:pt x="0" y="15263"/>
                  <a:pt x="0" y="16817"/>
                </a:cubicBezTo>
                <a:cubicBezTo>
                  <a:pt x="0" y="19454"/>
                  <a:pt x="4844" y="21600"/>
                  <a:pt x="10800" y="21600"/>
                </a:cubicBezTo>
                <a:cubicBezTo>
                  <a:pt x="16756" y="21600"/>
                  <a:pt x="21600" y="19454"/>
                  <a:pt x="21600" y="16817"/>
                </a:cubicBezTo>
                <a:cubicBezTo>
                  <a:pt x="21600" y="15263"/>
                  <a:pt x="19947" y="13842"/>
                  <a:pt x="17138" y="1294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0" name="Google Shape;330;p31"/>
          <p:cNvSpPr/>
          <p:nvPr/>
        </p:nvSpPr>
        <p:spPr>
          <a:xfrm>
            <a:off x="6672236" y="12619486"/>
            <a:ext cx="249329" cy="364965"/>
          </a:xfrm>
          <a:custGeom>
            <a:rect b="b" l="l" r="r" t="t"/>
            <a:pathLst>
              <a:path extrusionOk="0" h="21502" w="21319">
                <a:moveTo>
                  <a:pt x="20897" y="6691"/>
                </a:moveTo>
                <a:lnTo>
                  <a:pt x="11678" y="293"/>
                </a:lnTo>
                <a:cubicBezTo>
                  <a:pt x="11116" y="-98"/>
                  <a:pt x="10202" y="-98"/>
                  <a:pt x="9640" y="293"/>
                </a:cubicBezTo>
                <a:lnTo>
                  <a:pt x="421" y="6692"/>
                </a:lnTo>
                <a:cubicBezTo>
                  <a:pt x="-141" y="7082"/>
                  <a:pt x="-141" y="7715"/>
                  <a:pt x="421" y="8105"/>
                </a:cubicBezTo>
                <a:cubicBezTo>
                  <a:pt x="702" y="8300"/>
                  <a:pt x="1071" y="8398"/>
                  <a:pt x="1440" y="8398"/>
                </a:cubicBezTo>
                <a:cubicBezTo>
                  <a:pt x="1808" y="8398"/>
                  <a:pt x="2177" y="8300"/>
                  <a:pt x="2458" y="8105"/>
                </a:cubicBezTo>
                <a:lnTo>
                  <a:pt x="9218" y="3413"/>
                </a:lnTo>
                <a:lnTo>
                  <a:pt x="9218" y="20502"/>
                </a:lnTo>
                <a:cubicBezTo>
                  <a:pt x="9218" y="21055"/>
                  <a:pt x="9864" y="21502"/>
                  <a:pt x="10659" y="21502"/>
                </a:cubicBezTo>
                <a:cubicBezTo>
                  <a:pt x="11454" y="21502"/>
                  <a:pt x="12100" y="21055"/>
                  <a:pt x="12100" y="20502"/>
                </a:cubicBezTo>
                <a:lnTo>
                  <a:pt x="12100" y="3413"/>
                </a:lnTo>
                <a:lnTo>
                  <a:pt x="18860" y="8105"/>
                </a:lnTo>
                <a:cubicBezTo>
                  <a:pt x="19423" y="8496"/>
                  <a:pt x="20334" y="8496"/>
                  <a:pt x="20897" y="8105"/>
                </a:cubicBezTo>
                <a:cubicBezTo>
                  <a:pt x="21459" y="7715"/>
                  <a:pt x="21459" y="7082"/>
                  <a:pt x="20897" y="669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1" name="Google Shape;331;p31"/>
          <p:cNvSpPr/>
          <p:nvPr/>
        </p:nvSpPr>
        <p:spPr>
          <a:xfrm>
            <a:off x="7922657" y="12604414"/>
            <a:ext cx="441391" cy="403819"/>
          </a:xfrm>
          <a:custGeom>
            <a:rect b="b" l="l" r="r" t="t"/>
            <a:pathLst>
              <a:path extrusionOk="0" h="21600" w="21499">
                <a:moveTo>
                  <a:pt x="21458" y="15693"/>
                </a:moveTo>
                <a:cubicBezTo>
                  <a:pt x="21316" y="15229"/>
                  <a:pt x="20846" y="14975"/>
                  <a:pt x="20408" y="15125"/>
                </a:cubicBezTo>
                <a:lnTo>
                  <a:pt x="19324" y="15499"/>
                </a:lnTo>
                <a:cubicBezTo>
                  <a:pt x="19988" y="14040"/>
                  <a:pt x="20336" y="12438"/>
                  <a:pt x="20336" y="10800"/>
                </a:cubicBezTo>
                <a:cubicBezTo>
                  <a:pt x="20336" y="4845"/>
                  <a:pt x="15775" y="0"/>
                  <a:pt x="10167" y="0"/>
                </a:cubicBezTo>
                <a:cubicBezTo>
                  <a:pt x="4561" y="0"/>
                  <a:pt x="0" y="4845"/>
                  <a:pt x="0" y="10800"/>
                </a:cubicBezTo>
                <a:cubicBezTo>
                  <a:pt x="0" y="16754"/>
                  <a:pt x="4561" y="21600"/>
                  <a:pt x="10167" y="21600"/>
                </a:cubicBezTo>
                <a:cubicBezTo>
                  <a:pt x="10629" y="21600"/>
                  <a:pt x="11001" y="21204"/>
                  <a:pt x="11001" y="20714"/>
                </a:cubicBezTo>
                <a:cubicBezTo>
                  <a:pt x="11001" y="20225"/>
                  <a:pt x="10629" y="19829"/>
                  <a:pt x="10167" y="19829"/>
                </a:cubicBezTo>
                <a:cubicBezTo>
                  <a:pt x="5481" y="19829"/>
                  <a:pt x="1667" y="15779"/>
                  <a:pt x="1667" y="10800"/>
                </a:cubicBezTo>
                <a:cubicBezTo>
                  <a:pt x="1667" y="5821"/>
                  <a:pt x="5481" y="1771"/>
                  <a:pt x="10167" y="1771"/>
                </a:cubicBezTo>
                <a:cubicBezTo>
                  <a:pt x="14855" y="1771"/>
                  <a:pt x="18669" y="5821"/>
                  <a:pt x="18669" y="10800"/>
                </a:cubicBezTo>
                <a:cubicBezTo>
                  <a:pt x="18669" y="12171"/>
                  <a:pt x="18377" y="13515"/>
                  <a:pt x="17820" y="14735"/>
                </a:cubicBezTo>
                <a:lnTo>
                  <a:pt x="17450" y="13524"/>
                </a:lnTo>
                <a:cubicBezTo>
                  <a:pt x="17309" y="13059"/>
                  <a:pt x="16838" y="12805"/>
                  <a:pt x="16400" y="12957"/>
                </a:cubicBezTo>
                <a:cubicBezTo>
                  <a:pt x="15963" y="13107"/>
                  <a:pt x="15723" y="13607"/>
                  <a:pt x="15865" y="14072"/>
                </a:cubicBezTo>
                <a:lnTo>
                  <a:pt x="16848" y="17285"/>
                </a:lnTo>
                <a:cubicBezTo>
                  <a:pt x="16962" y="17658"/>
                  <a:pt x="17289" y="17897"/>
                  <a:pt x="17641" y="17897"/>
                </a:cubicBezTo>
                <a:cubicBezTo>
                  <a:pt x="17726" y="17897"/>
                  <a:pt x="17813" y="17882"/>
                  <a:pt x="17898" y="17853"/>
                </a:cubicBezTo>
                <a:lnTo>
                  <a:pt x="20923" y="16809"/>
                </a:lnTo>
                <a:cubicBezTo>
                  <a:pt x="21360" y="16658"/>
                  <a:pt x="21600" y="16159"/>
                  <a:pt x="21458" y="1569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2" name="Google Shape;332;p31"/>
          <p:cNvSpPr/>
          <p:nvPr/>
        </p:nvSpPr>
        <p:spPr>
          <a:xfrm>
            <a:off x="9285951" y="12589185"/>
            <a:ext cx="450206" cy="439788"/>
          </a:xfrm>
          <a:custGeom>
            <a:rect b="b" l="l" r="r" t="t"/>
            <a:pathLst>
              <a:path extrusionOk="0" h="21600" w="21492">
                <a:moveTo>
                  <a:pt x="10391" y="0"/>
                </a:moveTo>
                <a:cubicBezTo>
                  <a:pt x="4670" y="0"/>
                  <a:pt x="0" y="4847"/>
                  <a:pt x="0" y="10800"/>
                </a:cubicBezTo>
                <a:cubicBezTo>
                  <a:pt x="0" y="11260"/>
                  <a:pt x="359" y="11622"/>
                  <a:pt x="799" y="11622"/>
                </a:cubicBezTo>
                <a:cubicBezTo>
                  <a:pt x="1240" y="11622"/>
                  <a:pt x="1599" y="11259"/>
                  <a:pt x="1599" y="10800"/>
                </a:cubicBezTo>
                <a:cubicBezTo>
                  <a:pt x="1599" y="5763"/>
                  <a:pt x="5550" y="1672"/>
                  <a:pt x="10391" y="1672"/>
                </a:cubicBezTo>
                <a:cubicBezTo>
                  <a:pt x="13547" y="1672"/>
                  <a:pt x="16425" y="3430"/>
                  <a:pt x="17984" y="6222"/>
                </a:cubicBezTo>
                <a:lnTo>
                  <a:pt x="15320" y="5619"/>
                </a:lnTo>
                <a:cubicBezTo>
                  <a:pt x="14888" y="5524"/>
                  <a:pt x="14453" y="5802"/>
                  <a:pt x="14360" y="6250"/>
                </a:cubicBezTo>
                <a:cubicBezTo>
                  <a:pt x="14268" y="6698"/>
                  <a:pt x="14542" y="7142"/>
                  <a:pt x="14973" y="7237"/>
                </a:cubicBezTo>
                <a:lnTo>
                  <a:pt x="19556" y="8251"/>
                </a:lnTo>
                <a:cubicBezTo>
                  <a:pt x="19634" y="8269"/>
                  <a:pt x="19691" y="8285"/>
                  <a:pt x="19769" y="8278"/>
                </a:cubicBezTo>
                <a:cubicBezTo>
                  <a:pt x="19898" y="8267"/>
                  <a:pt x="20030" y="8216"/>
                  <a:pt x="20142" y="8141"/>
                </a:cubicBezTo>
                <a:cubicBezTo>
                  <a:pt x="20319" y="8022"/>
                  <a:pt x="20444" y="7834"/>
                  <a:pt x="20488" y="7620"/>
                </a:cubicBezTo>
                <a:lnTo>
                  <a:pt x="21474" y="2878"/>
                </a:lnTo>
                <a:cubicBezTo>
                  <a:pt x="21566" y="2429"/>
                  <a:pt x="21292" y="1988"/>
                  <a:pt x="20861" y="1891"/>
                </a:cubicBezTo>
                <a:cubicBezTo>
                  <a:pt x="20430" y="1795"/>
                  <a:pt x="19994" y="2073"/>
                  <a:pt x="19902" y="2522"/>
                </a:cubicBezTo>
                <a:lnTo>
                  <a:pt x="19343" y="5345"/>
                </a:lnTo>
                <a:cubicBezTo>
                  <a:pt x="17496" y="2068"/>
                  <a:pt x="14106" y="0"/>
                  <a:pt x="10391" y="0"/>
                </a:cubicBezTo>
                <a:close/>
                <a:moveTo>
                  <a:pt x="20621" y="9621"/>
                </a:moveTo>
                <a:cubicBezTo>
                  <a:pt x="20180" y="9637"/>
                  <a:pt x="19834" y="10041"/>
                  <a:pt x="19849" y="10498"/>
                </a:cubicBezTo>
                <a:cubicBezTo>
                  <a:pt x="19926" y="12937"/>
                  <a:pt x="19079" y="15242"/>
                  <a:pt x="17478" y="17022"/>
                </a:cubicBezTo>
                <a:cubicBezTo>
                  <a:pt x="15875" y="18805"/>
                  <a:pt x="13694" y="19847"/>
                  <a:pt x="11350" y="19928"/>
                </a:cubicBezTo>
                <a:cubicBezTo>
                  <a:pt x="11251" y="19931"/>
                  <a:pt x="11154" y="19928"/>
                  <a:pt x="11057" y="19928"/>
                </a:cubicBezTo>
                <a:cubicBezTo>
                  <a:pt x="7999" y="19928"/>
                  <a:pt x="5189" y="18275"/>
                  <a:pt x="3597" y="15597"/>
                </a:cubicBezTo>
                <a:lnTo>
                  <a:pt x="6368" y="16364"/>
                </a:lnTo>
                <a:cubicBezTo>
                  <a:pt x="6793" y="16483"/>
                  <a:pt x="7239" y="16232"/>
                  <a:pt x="7354" y="15789"/>
                </a:cubicBezTo>
                <a:cubicBezTo>
                  <a:pt x="7468" y="15345"/>
                  <a:pt x="7219" y="14893"/>
                  <a:pt x="6794" y="14775"/>
                </a:cubicBezTo>
                <a:lnTo>
                  <a:pt x="2265" y="13514"/>
                </a:lnTo>
                <a:cubicBezTo>
                  <a:pt x="2060" y="13457"/>
                  <a:pt x="1863" y="13486"/>
                  <a:pt x="1679" y="13596"/>
                </a:cubicBezTo>
                <a:cubicBezTo>
                  <a:pt x="1496" y="13706"/>
                  <a:pt x="1361" y="13876"/>
                  <a:pt x="1306" y="14089"/>
                </a:cubicBezTo>
                <a:lnTo>
                  <a:pt x="80" y="18777"/>
                </a:lnTo>
                <a:cubicBezTo>
                  <a:pt x="-34" y="19219"/>
                  <a:pt x="214" y="19700"/>
                  <a:pt x="640" y="19818"/>
                </a:cubicBezTo>
                <a:cubicBezTo>
                  <a:pt x="709" y="19838"/>
                  <a:pt x="785" y="19846"/>
                  <a:pt x="853" y="19846"/>
                </a:cubicBezTo>
                <a:cubicBezTo>
                  <a:pt x="1205" y="19846"/>
                  <a:pt x="1530" y="19586"/>
                  <a:pt x="1625" y="19215"/>
                </a:cubicBezTo>
                <a:lnTo>
                  <a:pt x="2318" y="16584"/>
                </a:lnTo>
                <a:cubicBezTo>
                  <a:pt x="4209" y="19682"/>
                  <a:pt x="7484" y="21600"/>
                  <a:pt x="11057" y="21600"/>
                </a:cubicBezTo>
                <a:cubicBezTo>
                  <a:pt x="11171" y="21600"/>
                  <a:pt x="11287" y="21576"/>
                  <a:pt x="11403" y="21573"/>
                </a:cubicBezTo>
                <a:cubicBezTo>
                  <a:pt x="14173" y="21478"/>
                  <a:pt x="16755" y="20278"/>
                  <a:pt x="18650" y="18174"/>
                </a:cubicBezTo>
                <a:cubicBezTo>
                  <a:pt x="20544" y="16067"/>
                  <a:pt x="21538" y="13326"/>
                  <a:pt x="21447" y="10444"/>
                </a:cubicBezTo>
                <a:cubicBezTo>
                  <a:pt x="21432" y="9985"/>
                  <a:pt x="21062" y="9605"/>
                  <a:pt x="20621" y="962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3" name="Google Shape;333;p31"/>
          <p:cNvSpPr/>
          <p:nvPr/>
        </p:nvSpPr>
        <p:spPr>
          <a:xfrm>
            <a:off x="10544263" y="12649460"/>
            <a:ext cx="594799" cy="325935"/>
          </a:xfrm>
          <a:custGeom>
            <a:rect b="b" l="l" r="r" t="t"/>
            <a:pathLst>
              <a:path extrusionOk="0" h="21600" w="21501">
                <a:moveTo>
                  <a:pt x="10740" y="0"/>
                </a:moveTo>
                <a:cubicBezTo>
                  <a:pt x="8321" y="0"/>
                  <a:pt x="5721" y="1763"/>
                  <a:pt x="3215" y="5067"/>
                </a:cubicBezTo>
                <a:cubicBezTo>
                  <a:pt x="1341" y="7536"/>
                  <a:pt x="197" y="9958"/>
                  <a:pt x="149" y="10060"/>
                </a:cubicBezTo>
                <a:cubicBezTo>
                  <a:pt x="-50" y="10482"/>
                  <a:pt x="-50" y="11118"/>
                  <a:pt x="149" y="11540"/>
                </a:cubicBezTo>
                <a:cubicBezTo>
                  <a:pt x="197" y="11642"/>
                  <a:pt x="1341" y="14101"/>
                  <a:pt x="3215" y="16570"/>
                </a:cubicBezTo>
                <a:cubicBezTo>
                  <a:pt x="5721" y="19873"/>
                  <a:pt x="8321" y="21600"/>
                  <a:pt x="10740" y="21600"/>
                </a:cubicBezTo>
                <a:cubicBezTo>
                  <a:pt x="13160" y="21600"/>
                  <a:pt x="15779" y="19873"/>
                  <a:pt x="18286" y="16570"/>
                </a:cubicBezTo>
                <a:cubicBezTo>
                  <a:pt x="20160" y="14101"/>
                  <a:pt x="21304" y="11642"/>
                  <a:pt x="21352" y="11540"/>
                </a:cubicBezTo>
                <a:cubicBezTo>
                  <a:pt x="21550" y="11118"/>
                  <a:pt x="21550" y="10482"/>
                  <a:pt x="21352" y="10060"/>
                </a:cubicBezTo>
                <a:cubicBezTo>
                  <a:pt x="21304" y="9958"/>
                  <a:pt x="20160" y="7536"/>
                  <a:pt x="18286" y="5067"/>
                </a:cubicBezTo>
                <a:cubicBezTo>
                  <a:pt x="15779" y="1763"/>
                  <a:pt x="13160" y="0"/>
                  <a:pt x="10740" y="0"/>
                </a:cubicBezTo>
                <a:close/>
                <a:moveTo>
                  <a:pt x="10740" y="2256"/>
                </a:moveTo>
                <a:cubicBezTo>
                  <a:pt x="13465" y="2256"/>
                  <a:pt x="15941" y="4744"/>
                  <a:pt x="17539" y="6842"/>
                </a:cubicBezTo>
                <a:cubicBezTo>
                  <a:pt x="18705" y="8374"/>
                  <a:pt x="19593" y="9920"/>
                  <a:pt x="20061" y="10800"/>
                </a:cubicBezTo>
                <a:cubicBezTo>
                  <a:pt x="19593" y="11680"/>
                  <a:pt x="18705" y="13227"/>
                  <a:pt x="17539" y="14757"/>
                </a:cubicBezTo>
                <a:cubicBezTo>
                  <a:pt x="15941" y="16856"/>
                  <a:pt x="13465" y="19381"/>
                  <a:pt x="10740" y="19381"/>
                </a:cubicBezTo>
                <a:cubicBezTo>
                  <a:pt x="8016" y="19381"/>
                  <a:pt x="5539" y="16855"/>
                  <a:pt x="3941" y="14757"/>
                </a:cubicBezTo>
                <a:cubicBezTo>
                  <a:pt x="2776" y="13226"/>
                  <a:pt x="1908" y="11680"/>
                  <a:pt x="1440" y="10800"/>
                </a:cubicBezTo>
                <a:cubicBezTo>
                  <a:pt x="1908" y="9920"/>
                  <a:pt x="2776" y="8373"/>
                  <a:pt x="3941" y="6842"/>
                </a:cubicBezTo>
                <a:cubicBezTo>
                  <a:pt x="5539" y="4744"/>
                  <a:pt x="8016" y="2256"/>
                  <a:pt x="10740" y="2256"/>
                </a:cubicBezTo>
                <a:close/>
                <a:moveTo>
                  <a:pt x="10841" y="3995"/>
                </a:moveTo>
                <a:cubicBezTo>
                  <a:pt x="8762" y="3994"/>
                  <a:pt x="7069" y="7147"/>
                  <a:pt x="7069" y="10985"/>
                </a:cubicBezTo>
                <a:cubicBezTo>
                  <a:pt x="7068" y="14823"/>
                  <a:pt x="8762" y="17938"/>
                  <a:pt x="10841" y="17938"/>
                </a:cubicBezTo>
                <a:cubicBezTo>
                  <a:pt x="12921" y="17938"/>
                  <a:pt x="14614" y="14823"/>
                  <a:pt x="14614" y="10985"/>
                </a:cubicBezTo>
                <a:cubicBezTo>
                  <a:pt x="14614" y="10364"/>
                  <a:pt x="14345" y="9838"/>
                  <a:pt x="14009" y="9838"/>
                </a:cubicBezTo>
                <a:cubicBezTo>
                  <a:pt x="13673" y="9838"/>
                  <a:pt x="13403" y="10364"/>
                  <a:pt x="13403" y="10985"/>
                </a:cubicBezTo>
                <a:cubicBezTo>
                  <a:pt x="13403" y="13584"/>
                  <a:pt x="12250" y="15682"/>
                  <a:pt x="10841" y="15682"/>
                </a:cubicBezTo>
                <a:cubicBezTo>
                  <a:pt x="9432" y="15682"/>
                  <a:pt x="8279" y="13584"/>
                  <a:pt x="8279" y="10985"/>
                </a:cubicBezTo>
                <a:cubicBezTo>
                  <a:pt x="8279" y="8384"/>
                  <a:pt x="9432" y="6251"/>
                  <a:pt x="10841" y="6251"/>
                </a:cubicBezTo>
                <a:cubicBezTo>
                  <a:pt x="11461" y="6251"/>
                  <a:pt x="12050" y="6681"/>
                  <a:pt x="12516" y="7434"/>
                </a:cubicBezTo>
                <a:cubicBezTo>
                  <a:pt x="12768" y="7843"/>
                  <a:pt x="13161" y="7790"/>
                  <a:pt x="13383" y="7323"/>
                </a:cubicBezTo>
                <a:cubicBezTo>
                  <a:pt x="13604" y="6858"/>
                  <a:pt x="13576" y="6142"/>
                  <a:pt x="13323" y="5733"/>
                </a:cubicBezTo>
                <a:cubicBezTo>
                  <a:pt x="12635" y="4622"/>
                  <a:pt x="11756" y="3995"/>
                  <a:pt x="10841" y="3995"/>
                </a:cubicBezTo>
                <a:close/>
                <a:moveTo>
                  <a:pt x="11003" y="8988"/>
                </a:moveTo>
                <a:cubicBezTo>
                  <a:pt x="10331" y="8988"/>
                  <a:pt x="9792" y="10005"/>
                  <a:pt x="9792" y="11244"/>
                </a:cubicBezTo>
                <a:cubicBezTo>
                  <a:pt x="9792" y="12483"/>
                  <a:pt x="10331" y="13500"/>
                  <a:pt x="11003" y="13500"/>
                </a:cubicBezTo>
                <a:cubicBezTo>
                  <a:pt x="11674" y="13500"/>
                  <a:pt x="12233" y="12483"/>
                  <a:pt x="12233" y="11244"/>
                </a:cubicBezTo>
                <a:cubicBezTo>
                  <a:pt x="12233" y="10005"/>
                  <a:pt x="11674" y="8988"/>
                  <a:pt x="11003" y="898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4" name="Google Shape;334;p31"/>
          <p:cNvSpPr/>
          <p:nvPr/>
        </p:nvSpPr>
        <p:spPr>
          <a:xfrm>
            <a:off x="11960159" y="12574269"/>
            <a:ext cx="500035" cy="497370"/>
          </a:xfrm>
          <a:custGeom>
            <a:rect b="b" l="l" r="r" t="t"/>
            <a:pathLst>
              <a:path extrusionOk="0" h="21600" w="21521">
                <a:moveTo>
                  <a:pt x="20078" y="9501"/>
                </a:moveTo>
                <a:lnTo>
                  <a:pt x="18435" y="9501"/>
                </a:lnTo>
                <a:cubicBezTo>
                  <a:pt x="16446" y="9501"/>
                  <a:pt x="14829" y="11155"/>
                  <a:pt x="14829" y="13189"/>
                </a:cubicBezTo>
                <a:lnTo>
                  <a:pt x="14829" y="13285"/>
                </a:lnTo>
                <a:cubicBezTo>
                  <a:pt x="14829" y="15319"/>
                  <a:pt x="16446" y="16973"/>
                  <a:pt x="18435" y="16973"/>
                </a:cubicBezTo>
                <a:lnTo>
                  <a:pt x="20078" y="16973"/>
                </a:lnTo>
                <a:lnTo>
                  <a:pt x="20078" y="17910"/>
                </a:lnTo>
                <a:cubicBezTo>
                  <a:pt x="20078" y="19131"/>
                  <a:pt x="19108" y="20123"/>
                  <a:pt x="17915" y="20123"/>
                </a:cubicBezTo>
                <a:lnTo>
                  <a:pt x="3605" y="20123"/>
                </a:lnTo>
                <a:cubicBezTo>
                  <a:pt x="2413" y="20123"/>
                  <a:pt x="1442" y="19131"/>
                  <a:pt x="1442" y="17910"/>
                </a:cubicBezTo>
                <a:lnTo>
                  <a:pt x="1442" y="5268"/>
                </a:lnTo>
                <a:cubicBezTo>
                  <a:pt x="1828" y="5482"/>
                  <a:pt x="2269" y="5603"/>
                  <a:pt x="2737" y="5603"/>
                </a:cubicBezTo>
                <a:lnTo>
                  <a:pt x="3605" y="5603"/>
                </a:lnTo>
                <a:lnTo>
                  <a:pt x="17915" y="5603"/>
                </a:lnTo>
                <a:cubicBezTo>
                  <a:pt x="19108" y="5603"/>
                  <a:pt x="20078" y="6596"/>
                  <a:pt x="20078" y="7817"/>
                </a:cubicBezTo>
                <a:lnTo>
                  <a:pt x="20078" y="9501"/>
                </a:lnTo>
                <a:close/>
                <a:moveTo>
                  <a:pt x="20078" y="12499"/>
                </a:moveTo>
                <a:lnTo>
                  <a:pt x="18798" y="12499"/>
                </a:lnTo>
                <a:cubicBezTo>
                  <a:pt x="18401" y="12499"/>
                  <a:pt x="18078" y="12830"/>
                  <a:pt x="18078" y="13238"/>
                </a:cubicBezTo>
                <a:cubicBezTo>
                  <a:pt x="18078" y="13645"/>
                  <a:pt x="18401" y="13975"/>
                  <a:pt x="18798" y="13975"/>
                </a:cubicBezTo>
                <a:lnTo>
                  <a:pt x="20078" y="13975"/>
                </a:lnTo>
                <a:lnTo>
                  <a:pt x="20078" y="15498"/>
                </a:lnTo>
                <a:lnTo>
                  <a:pt x="18435" y="15498"/>
                </a:lnTo>
                <a:cubicBezTo>
                  <a:pt x="17241" y="15498"/>
                  <a:pt x="16271" y="14505"/>
                  <a:pt x="16271" y="13285"/>
                </a:cubicBezTo>
                <a:lnTo>
                  <a:pt x="16271" y="13189"/>
                </a:lnTo>
                <a:cubicBezTo>
                  <a:pt x="16271" y="11970"/>
                  <a:pt x="17241" y="10977"/>
                  <a:pt x="18435" y="10977"/>
                </a:cubicBezTo>
                <a:lnTo>
                  <a:pt x="20078" y="10977"/>
                </a:lnTo>
                <a:lnTo>
                  <a:pt x="20078" y="12499"/>
                </a:lnTo>
                <a:close/>
                <a:moveTo>
                  <a:pt x="2737" y="1477"/>
                </a:moveTo>
                <a:lnTo>
                  <a:pt x="15654" y="1477"/>
                </a:lnTo>
                <a:cubicBezTo>
                  <a:pt x="16828" y="1477"/>
                  <a:pt x="17747" y="1843"/>
                  <a:pt x="18465" y="2598"/>
                </a:cubicBezTo>
                <a:cubicBezTo>
                  <a:pt x="18988" y="3149"/>
                  <a:pt x="19341" y="3846"/>
                  <a:pt x="19580" y="4546"/>
                </a:cubicBezTo>
                <a:cubicBezTo>
                  <a:pt x="19171" y="4327"/>
                  <a:pt x="18713" y="4127"/>
                  <a:pt x="17915" y="4127"/>
                </a:cubicBezTo>
                <a:lnTo>
                  <a:pt x="3605" y="4127"/>
                </a:lnTo>
                <a:lnTo>
                  <a:pt x="2737" y="4127"/>
                </a:lnTo>
                <a:cubicBezTo>
                  <a:pt x="2023" y="4127"/>
                  <a:pt x="1442" y="3532"/>
                  <a:pt x="1442" y="2801"/>
                </a:cubicBezTo>
                <a:cubicBezTo>
                  <a:pt x="1442" y="2072"/>
                  <a:pt x="2023" y="1477"/>
                  <a:pt x="2737" y="1477"/>
                </a:cubicBezTo>
                <a:moveTo>
                  <a:pt x="21520" y="7733"/>
                </a:moveTo>
                <a:cubicBezTo>
                  <a:pt x="21520" y="7733"/>
                  <a:pt x="21600" y="3788"/>
                  <a:pt x="19504" y="1575"/>
                </a:cubicBezTo>
                <a:cubicBezTo>
                  <a:pt x="18513" y="530"/>
                  <a:pt x="17219" y="0"/>
                  <a:pt x="15654" y="0"/>
                </a:cubicBezTo>
                <a:lnTo>
                  <a:pt x="2737" y="0"/>
                </a:lnTo>
                <a:cubicBezTo>
                  <a:pt x="1228" y="0"/>
                  <a:pt x="0" y="1257"/>
                  <a:pt x="0" y="2801"/>
                </a:cubicBezTo>
                <a:lnTo>
                  <a:pt x="0" y="17910"/>
                </a:lnTo>
                <a:cubicBezTo>
                  <a:pt x="0" y="19944"/>
                  <a:pt x="1618" y="21600"/>
                  <a:pt x="3605" y="21600"/>
                </a:cubicBezTo>
                <a:lnTo>
                  <a:pt x="17915" y="21600"/>
                </a:lnTo>
                <a:cubicBezTo>
                  <a:pt x="19903" y="21600"/>
                  <a:pt x="21520" y="19944"/>
                  <a:pt x="21520" y="17910"/>
                </a:cubicBezTo>
                <a:lnTo>
                  <a:pt x="21520" y="773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5" name="Google Shape;335;p31"/>
          <p:cNvSpPr/>
          <p:nvPr/>
        </p:nvSpPr>
        <p:spPr>
          <a:xfrm>
            <a:off x="13316030" y="12589177"/>
            <a:ext cx="461563" cy="464911"/>
          </a:xfrm>
          <a:custGeom>
            <a:rect b="b" l="l" r="r" t="t"/>
            <a:pathLst>
              <a:path extrusionOk="0" h="21514" w="21513">
                <a:moveTo>
                  <a:pt x="14619" y="27"/>
                </a:moveTo>
                <a:cubicBezTo>
                  <a:pt x="14196" y="139"/>
                  <a:pt x="13960" y="587"/>
                  <a:pt x="14073" y="1008"/>
                </a:cubicBezTo>
                <a:lnTo>
                  <a:pt x="14515" y="2661"/>
                </a:lnTo>
                <a:cubicBezTo>
                  <a:pt x="14610" y="3013"/>
                  <a:pt x="14944" y="3229"/>
                  <a:pt x="15296" y="3229"/>
                </a:cubicBezTo>
                <a:cubicBezTo>
                  <a:pt x="15363" y="3229"/>
                  <a:pt x="15409" y="3222"/>
                  <a:pt x="15478" y="3203"/>
                </a:cubicBezTo>
                <a:cubicBezTo>
                  <a:pt x="15901" y="3091"/>
                  <a:pt x="16163" y="2668"/>
                  <a:pt x="16050" y="2248"/>
                </a:cubicBezTo>
                <a:lnTo>
                  <a:pt x="15608" y="595"/>
                </a:lnTo>
                <a:cubicBezTo>
                  <a:pt x="15495" y="175"/>
                  <a:pt x="15043" y="-86"/>
                  <a:pt x="14619" y="27"/>
                </a:cubicBezTo>
                <a:close/>
                <a:moveTo>
                  <a:pt x="19562" y="1524"/>
                </a:moveTo>
                <a:cubicBezTo>
                  <a:pt x="19359" y="1524"/>
                  <a:pt x="19171" y="1603"/>
                  <a:pt x="19016" y="1757"/>
                </a:cubicBezTo>
                <a:lnTo>
                  <a:pt x="17793" y="2971"/>
                </a:lnTo>
                <a:cubicBezTo>
                  <a:pt x="17483" y="3279"/>
                  <a:pt x="17483" y="3774"/>
                  <a:pt x="17793" y="4081"/>
                </a:cubicBezTo>
                <a:cubicBezTo>
                  <a:pt x="17947" y="4235"/>
                  <a:pt x="18136" y="4314"/>
                  <a:pt x="18339" y="4314"/>
                </a:cubicBezTo>
                <a:cubicBezTo>
                  <a:pt x="18542" y="4314"/>
                  <a:pt x="18757" y="4235"/>
                  <a:pt x="18911" y="4081"/>
                </a:cubicBezTo>
                <a:lnTo>
                  <a:pt x="20134" y="2867"/>
                </a:lnTo>
                <a:cubicBezTo>
                  <a:pt x="20444" y="2559"/>
                  <a:pt x="20444" y="2065"/>
                  <a:pt x="20134" y="1757"/>
                </a:cubicBezTo>
                <a:cubicBezTo>
                  <a:pt x="19979" y="1603"/>
                  <a:pt x="19765" y="1524"/>
                  <a:pt x="19562" y="1524"/>
                </a:cubicBezTo>
                <a:close/>
                <a:moveTo>
                  <a:pt x="15166" y="4185"/>
                </a:moveTo>
                <a:cubicBezTo>
                  <a:pt x="14561" y="4185"/>
                  <a:pt x="13981" y="4430"/>
                  <a:pt x="13553" y="4856"/>
                </a:cubicBezTo>
                <a:lnTo>
                  <a:pt x="676" y="17666"/>
                </a:lnTo>
                <a:cubicBezTo>
                  <a:pt x="249" y="18092"/>
                  <a:pt x="0" y="18640"/>
                  <a:pt x="0" y="19241"/>
                </a:cubicBezTo>
                <a:cubicBezTo>
                  <a:pt x="0" y="19842"/>
                  <a:pt x="248" y="20417"/>
                  <a:pt x="676" y="20842"/>
                </a:cubicBezTo>
                <a:cubicBezTo>
                  <a:pt x="1105" y="21266"/>
                  <a:pt x="1657" y="21514"/>
                  <a:pt x="2263" y="21514"/>
                </a:cubicBezTo>
                <a:cubicBezTo>
                  <a:pt x="2868" y="21514"/>
                  <a:pt x="3448" y="21266"/>
                  <a:pt x="3876" y="20842"/>
                </a:cubicBezTo>
                <a:lnTo>
                  <a:pt x="14333" y="10460"/>
                </a:lnTo>
                <a:lnTo>
                  <a:pt x="16752" y="8033"/>
                </a:lnTo>
                <a:cubicBezTo>
                  <a:pt x="17181" y="7607"/>
                  <a:pt x="17429" y="7058"/>
                  <a:pt x="17429" y="6457"/>
                </a:cubicBezTo>
                <a:cubicBezTo>
                  <a:pt x="17429" y="5856"/>
                  <a:pt x="17181" y="5280"/>
                  <a:pt x="16752" y="4856"/>
                </a:cubicBezTo>
                <a:cubicBezTo>
                  <a:pt x="16324" y="4430"/>
                  <a:pt x="15771" y="4185"/>
                  <a:pt x="15166" y="4185"/>
                </a:cubicBezTo>
                <a:close/>
                <a:moveTo>
                  <a:pt x="19250" y="5605"/>
                </a:moveTo>
                <a:cubicBezTo>
                  <a:pt x="18827" y="5492"/>
                  <a:pt x="18400" y="5753"/>
                  <a:pt x="18287" y="6173"/>
                </a:cubicBezTo>
                <a:cubicBezTo>
                  <a:pt x="18174" y="6594"/>
                  <a:pt x="18411" y="7016"/>
                  <a:pt x="18833" y="7129"/>
                </a:cubicBezTo>
                <a:lnTo>
                  <a:pt x="20524" y="7568"/>
                </a:lnTo>
                <a:cubicBezTo>
                  <a:pt x="20593" y="7587"/>
                  <a:pt x="20638" y="7594"/>
                  <a:pt x="20706" y="7594"/>
                </a:cubicBezTo>
                <a:cubicBezTo>
                  <a:pt x="21057" y="7594"/>
                  <a:pt x="21392" y="7378"/>
                  <a:pt x="21487" y="7025"/>
                </a:cubicBezTo>
                <a:cubicBezTo>
                  <a:pt x="21600" y="6605"/>
                  <a:pt x="21338" y="6183"/>
                  <a:pt x="20914" y="6070"/>
                </a:cubicBezTo>
                <a:lnTo>
                  <a:pt x="19250" y="5605"/>
                </a:lnTo>
                <a:close/>
                <a:moveTo>
                  <a:pt x="15166" y="5760"/>
                </a:moveTo>
                <a:cubicBezTo>
                  <a:pt x="15347" y="5760"/>
                  <a:pt x="15504" y="5839"/>
                  <a:pt x="15634" y="5967"/>
                </a:cubicBezTo>
                <a:cubicBezTo>
                  <a:pt x="15762" y="6094"/>
                  <a:pt x="15842" y="6276"/>
                  <a:pt x="15842" y="6457"/>
                </a:cubicBezTo>
                <a:cubicBezTo>
                  <a:pt x="15842" y="6638"/>
                  <a:pt x="15762" y="6794"/>
                  <a:pt x="15634" y="6922"/>
                </a:cubicBezTo>
                <a:lnTo>
                  <a:pt x="13761" y="8782"/>
                </a:lnTo>
                <a:lnTo>
                  <a:pt x="12798" y="7826"/>
                </a:lnTo>
                <a:lnTo>
                  <a:pt x="14671" y="5967"/>
                </a:lnTo>
                <a:cubicBezTo>
                  <a:pt x="14799" y="5839"/>
                  <a:pt x="14984" y="5760"/>
                  <a:pt x="15166" y="5760"/>
                </a:cubicBezTo>
                <a:close/>
                <a:moveTo>
                  <a:pt x="11680" y="8937"/>
                </a:moveTo>
                <a:lnTo>
                  <a:pt x="12642" y="9892"/>
                </a:lnTo>
                <a:lnTo>
                  <a:pt x="2757" y="19732"/>
                </a:lnTo>
                <a:cubicBezTo>
                  <a:pt x="2629" y="19859"/>
                  <a:pt x="2445" y="19938"/>
                  <a:pt x="2263" y="19939"/>
                </a:cubicBezTo>
                <a:cubicBezTo>
                  <a:pt x="2081" y="19939"/>
                  <a:pt x="1924" y="19859"/>
                  <a:pt x="1795" y="19732"/>
                </a:cubicBezTo>
                <a:cubicBezTo>
                  <a:pt x="1666" y="19603"/>
                  <a:pt x="1587" y="19421"/>
                  <a:pt x="1587" y="19241"/>
                </a:cubicBezTo>
                <a:cubicBezTo>
                  <a:pt x="1587" y="19060"/>
                  <a:pt x="1666" y="18905"/>
                  <a:pt x="1795" y="18776"/>
                </a:cubicBezTo>
                <a:lnTo>
                  <a:pt x="11680" y="893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6" name="Google Shape;336;p31"/>
          <p:cNvSpPr/>
          <p:nvPr/>
        </p:nvSpPr>
        <p:spPr>
          <a:xfrm>
            <a:off x="11949681" y="4595472"/>
            <a:ext cx="460759" cy="422377"/>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61904"/>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7" name="Google Shape;337;p31"/>
          <p:cNvSpPr/>
          <p:nvPr/>
        </p:nvSpPr>
        <p:spPr>
          <a:xfrm>
            <a:off x="20053480" y="4640088"/>
            <a:ext cx="446486" cy="395698"/>
          </a:xfrm>
          <a:custGeom>
            <a:rect b="b" l="l" r="r" t="t"/>
            <a:pathLst>
              <a:path extrusionOk="0" h="21600" w="21600">
                <a:moveTo>
                  <a:pt x="864" y="0"/>
                </a:moveTo>
                <a:cubicBezTo>
                  <a:pt x="387" y="0"/>
                  <a:pt x="0" y="436"/>
                  <a:pt x="0" y="975"/>
                </a:cubicBezTo>
                <a:lnTo>
                  <a:pt x="0" y="20473"/>
                </a:lnTo>
                <a:cubicBezTo>
                  <a:pt x="0" y="21011"/>
                  <a:pt x="387" y="21448"/>
                  <a:pt x="864" y="21448"/>
                </a:cubicBezTo>
                <a:lnTo>
                  <a:pt x="5184" y="21448"/>
                </a:lnTo>
                <a:cubicBezTo>
                  <a:pt x="5661" y="21448"/>
                  <a:pt x="6048" y="21011"/>
                  <a:pt x="6048" y="20473"/>
                </a:cubicBezTo>
                <a:lnTo>
                  <a:pt x="6048" y="975"/>
                </a:lnTo>
                <a:cubicBezTo>
                  <a:pt x="6048" y="436"/>
                  <a:pt x="5661" y="0"/>
                  <a:pt x="5184" y="0"/>
                </a:cubicBezTo>
                <a:lnTo>
                  <a:pt x="864" y="0"/>
                </a:lnTo>
                <a:close/>
                <a:moveTo>
                  <a:pt x="16416" y="1950"/>
                </a:moveTo>
                <a:cubicBezTo>
                  <a:pt x="15939" y="1950"/>
                  <a:pt x="15552" y="2386"/>
                  <a:pt x="15552" y="2925"/>
                </a:cubicBezTo>
                <a:lnTo>
                  <a:pt x="15552" y="20473"/>
                </a:lnTo>
                <a:cubicBezTo>
                  <a:pt x="15552" y="21011"/>
                  <a:pt x="15939" y="21448"/>
                  <a:pt x="16416" y="21448"/>
                </a:cubicBezTo>
                <a:lnTo>
                  <a:pt x="20736" y="21448"/>
                </a:lnTo>
                <a:cubicBezTo>
                  <a:pt x="21213" y="21448"/>
                  <a:pt x="21600" y="21011"/>
                  <a:pt x="21600" y="20473"/>
                </a:cubicBezTo>
                <a:lnTo>
                  <a:pt x="21600" y="2925"/>
                </a:lnTo>
                <a:cubicBezTo>
                  <a:pt x="21600" y="2386"/>
                  <a:pt x="21213" y="1950"/>
                  <a:pt x="20736" y="1950"/>
                </a:cubicBezTo>
                <a:lnTo>
                  <a:pt x="16416" y="1950"/>
                </a:lnTo>
                <a:close/>
                <a:moveTo>
                  <a:pt x="1890" y="2041"/>
                </a:moveTo>
                <a:lnTo>
                  <a:pt x="4266" y="2041"/>
                </a:lnTo>
                <a:lnTo>
                  <a:pt x="4266" y="19742"/>
                </a:lnTo>
                <a:lnTo>
                  <a:pt x="1890" y="19742"/>
                </a:lnTo>
                <a:lnTo>
                  <a:pt x="1890" y="2041"/>
                </a:lnTo>
                <a:close/>
                <a:moveTo>
                  <a:pt x="17442" y="3991"/>
                </a:moveTo>
                <a:lnTo>
                  <a:pt x="19818" y="3991"/>
                </a:lnTo>
                <a:lnTo>
                  <a:pt x="19818" y="19742"/>
                </a:lnTo>
                <a:lnTo>
                  <a:pt x="17442" y="19742"/>
                </a:lnTo>
                <a:lnTo>
                  <a:pt x="17442" y="3991"/>
                </a:lnTo>
                <a:close/>
                <a:moveTo>
                  <a:pt x="8667" y="9901"/>
                </a:moveTo>
                <a:cubicBezTo>
                  <a:pt x="8190" y="9901"/>
                  <a:pt x="7803" y="10338"/>
                  <a:pt x="7803" y="10876"/>
                </a:cubicBezTo>
                <a:lnTo>
                  <a:pt x="7803" y="20625"/>
                </a:lnTo>
                <a:cubicBezTo>
                  <a:pt x="7803" y="21164"/>
                  <a:pt x="8190" y="21600"/>
                  <a:pt x="8667" y="21600"/>
                </a:cubicBezTo>
                <a:lnTo>
                  <a:pt x="12987" y="21600"/>
                </a:lnTo>
                <a:cubicBezTo>
                  <a:pt x="13464" y="21600"/>
                  <a:pt x="13851" y="21164"/>
                  <a:pt x="13851" y="20625"/>
                </a:cubicBezTo>
                <a:lnTo>
                  <a:pt x="13851" y="10876"/>
                </a:lnTo>
                <a:cubicBezTo>
                  <a:pt x="13851" y="10338"/>
                  <a:pt x="13464" y="9901"/>
                  <a:pt x="12987" y="9901"/>
                </a:cubicBezTo>
                <a:lnTo>
                  <a:pt x="8667" y="9901"/>
                </a:lnTo>
                <a:close/>
                <a:moveTo>
                  <a:pt x="9666" y="12339"/>
                </a:moveTo>
                <a:lnTo>
                  <a:pt x="12042" y="12339"/>
                </a:lnTo>
                <a:lnTo>
                  <a:pt x="12042" y="19742"/>
                </a:lnTo>
                <a:lnTo>
                  <a:pt x="9666" y="19742"/>
                </a:lnTo>
                <a:lnTo>
                  <a:pt x="9666" y="12339"/>
                </a:lnTo>
                <a:close/>
              </a:path>
            </a:pathLst>
          </a:custGeom>
          <a:solidFill>
            <a:schemeClr val="dk2"/>
          </a:solidFill>
          <a:ln>
            <a:noFill/>
          </a:ln>
        </p:spPr>
        <p:txBody>
          <a:bodyPr anchorCtr="0" anchor="ctr" bIns="71425" lIns="71425" spcFirstLastPara="1" rIns="71425" wrap="square" tIns="7142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8" name="Google Shape;338;p31"/>
          <p:cNvSpPr/>
          <p:nvPr/>
        </p:nvSpPr>
        <p:spPr>
          <a:xfrm>
            <a:off x="5225929" y="12578350"/>
            <a:ext cx="465663" cy="503487"/>
          </a:xfrm>
          <a:custGeom>
            <a:rect b="b" l="l" r="r" t="t"/>
            <a:pathLst>
              <a:path extrusionOk="0" h="21530" w="21600">
                <a:moveTo>
                  <a:pt x="20801" y="6087"/>
                </a:moveTo>
                <a:lnTo>
                  <a:pt x="12312" y="6087"/>
                </a:lnTo>
                <a:lnTo>
                  <a:pt x="16328" y="2482"/>
                </a:lnTo>
                <a:cubicBezTo>
                  <a:pt x="16640" y="2201"/>
                  <a:pt x="16640" y="1747"/>
                  <a:pt x="16328" y="1467"/>
                </a:cubicBezTo>
                <a:cubicBezTo>
                  <a:pt x="16015" y="1186"/>
                  <a:pt x="15509" y="1186"/>
                  <a:pt x="15197" y="1467"/>
                </a:cubicBezTo>
                <a:lnTo>
                  <a:pt x="10800" y="5414"/>
                </a:lnTo>
                <a:lnTo>
                  <a:pt x="5003" y="210"/>
                </a:lnTo>
                <a:cubicBezTo>
                  <a:pt x="4691" y="-70"/>
                  <a:pt x="4185" y="-70"/>
                  <a:pt x="3873" y="210"/>
                </a:cubicBezTo>
                <a:cubicBezTo>
                  <a:pt x="3561" y="491"/>
                  <a:pt x="3561" y="945"/>
                  <a:pt x="3873" y="1225"/>
                </a:cubicBezTo>
                <a:lnTo>
                  <a:pt x="9288" y="6087"/>
                </a:lnTo>
                <a:lnTo>
                  <a:pt x="799" y="6087"/>
                </a:lnTo>
                <a:cubicBezTo>
                  <a:pt x="358" y="6087"/>
                  <a:pt x="0" y="6408"/>
                  <a:pt x="0" y="6805"/>
                </a:cubicBezTo>
                <a:lnTo>
                  <a:pt x="0" y="17572"/>
                </a:lnTo>
                <a:cubicBezTo>
                  <a:pt x="0" y="17969"/>
                  <a:pt x="358" y="18290"/>
                  <a:pt x="799" y="18290"/>
                </a:cubicBezTo>
                <a:lnTo>
                  <a:pt x="7509" y="18290"/>
                </a:lnTo>
                <a:lnTo>
                  <a:pt x="7509" y="18857"/>
                </a:lnTo>
                <a:lnTo>
                  <a:pt x="4281" y="20157"/>
                </a:lnTo>
                <a:cubicBezTo>
                  <a:pt x="3878" y="20320"/>
                  <a:pt x="3698" y="20745"/>
                  <a:pt x="3879" y="21106"/>
                </a:cubicBezTo>
                <a:cubicBezTo>
                  <a:pt x="4012" y="21372"/>
                  <a:pt x="4304" y="21530"/>
                  <a:pt x="4609" y="21530"/>
                </a:cubicBezTo>
                <a:cubicBezTo>
                  <a:pt x="4718" y="21530"/>
                  <a:pt x="4829" y="21510"/>
                  <a:pt x="4936" y="21467"/>
                </a:cubicBezTo>
                <a:lnTo>
                  <a:pt x="8479" y="20039"/>
                </a:lnTo>
                <a:lnTo>
                  <a:pt x="13121" y="20039"/>
                </a:lnTo>
                <a:lnTo>
                  <a:pt x="16664" y="21467"/>
                </a:lnTo>
                <a:cubicBezTo>
                  <a:pt x="16771" y="21510"/>
                  <a:pt x="16882" y="21530"/>
                  <a:pt x="16991" y="21530"/>
                </a:cubicBezTo>
                <a:cubicBezTo>
                  <a:pt x="17297" y="21530"/>
                  <a:pt x="17588" y="21372"/>
                  <a:pt x="17721" y="21106"/>
                </a:cubicBezTo>
                <a:cubicBezTo>
                  <a:pt x="17902" y="20744"/>
                  <a:pt x="17722" y="20320"/>
                  <a:pt x="17319" y="20157"/>
                </a:cubicBezTo>
                <a:lnTo>
                  <a:pt x="14092" y="18857"/>
                </a:lnTo>
                <a:lnTo>
                  <a:pt x="14092" y="18290"/>
                </a:lnTo>
                <a:lnTo>
                  <a:pt x="20801" y="18290"/>
                </a:lnTo>
                <a:cubicBezTo>
                  <a:pt x="21242" y="18290"/>
                  <a:pt x="21600" y="17969"/>
                  <a:pt x="21600" y="17572"/>
                </a:cubicBezTo>
                <a:lnTo>
                  <a:pt x="21600" y="6805"/>
                </a:lnTo>
                <a:cubicBezTo>
                  <a:pt x="21600" y="6408"/>
                  <a:pt x="21242" y="6087"/>
                  <a:pt x="20801" y="6087"/>
                </a:cubicBezTo>
                <a:lnTo>
                  <a:pt x="20801" y="6087"/>
                </a:lnTo>
                <a:close/>
                <a:moveTo>
                  <a:pt x="12493" y="18604"/>
                </a:moveTo>
                <a:lnTo>
                  <a:pt x="9107" y="18604"/>
                </a:lnTo>
                <a:lnTo>
                  <a:pt x="9107" y="18290"/>
                </a:lnTo>
                <a:lnTo>
                  <a:pt x="12493" y="18290"/>
                </a:lnTo>
                <a:lnTo>
                  <a:pt x="12493" y="18604"/>
                </a:lnTo>
                <a:lnTo>
                  <a:pt x="12493" y="18604"/>
                </a:lnTo>
                <a:close/>
                <a:moveTo>
                  <a:pt x="20001" y="16855"/>
                </a:moveTo>
                <a:lnTo>
                  <a:pt x="1599" y="16855"/>
                </a:lnTo>
                <a:lnTo>
                  <a:pt x="1599" y="7522"/>
                </a:lnTo>
                <a:lnTo>
                  <a:pt x="20001" y="7522"/>
                </a:lnTo>
                <a:lnTo>
                  <a:pt x="20001" y="16855"/>
                </a:lnTo>
                <a:lnTo>
                  <a:pt x="20001" y="1685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39" name="Google Shape;339;p31"/>
          <p:cNvSpPr/>
          <p:nvPr/>
        </p:nvSpPr>
        <p:spPr>
          <a:xfrm>
            <a:off x="20055864" y="11361774"/>
            <a:ext cx="443695" cy="457371"/>
          </a:xfrm>
          <a:custGeom>
            <a:rect b="b" l="l" r="r" t="t"/>
            <a:pathLst>
              <a:path extrusionOk="0" h="21557" w="21600">
                <a:moveTo>
                  <a:pt x="14128" y="92"/>
                </a:moveTo>
                <a:cubicBezTo>
                  <a:pt x="13854" y="-43"/>
                  <a:pt x="13534" y="-32"/>
                  <a:pt x="13286" y="145"/>
                </a:cubicBezTo>
                <a:lnTo>
                  <a:pt x="4374" y="6511"/>
                </a:lnTo>
                <a:cubicBezTo>
                  <a:pt x="4232" y="6392"/>
                  <a:pt x="4060" y="6327"/>
                  <a:pt x="3858" y="6327"/>
                </a:cubicBezTo>
                <a:lnTo>
                  <a:pt x="815" y="6327"/>
                </a:lnTo>
                <a:cubicBezTo>
                  <a:pt x="365" y="6327"/>
                  <a:pt x="0" y="6676"/>
                  <a:pt x="0" y="7116"/>
                </a:cubicBezTo>
                <a:lnTo>
                  <a:pt x="0" y="14455"/>
                </a:lnTo>
                <a:cubicBezTo>
                  <a:pt x="0" y="14894"/>
                  <a:pt x="365" y="15244"/>
                  <a:pt x="815" y="15244"/>
                </a:cubicBezTo>
                <a:lnTo>
                  <a:pt x="3858" y="15244"/>
                </a:lnTo>
                <a:cubicBezTo>
                  <a:pt x="4060" y="15244"/>
                  <a:pt x="4232" y="15178"/>
                  <a:pt x="4374" y="15060"/>
                </a:cubicBezTo>
                <a:lnTo>
                  <a:pt x="13286" y="21425"/>
                </a:lnTo>
                <a:cubicBezTo>
                  <a:pt x="13429" y="21528"/>
                  <a:pt x="13604" y="21557"/>
                  <a:pt x="13775" y="21557"/>
                </a:cubicBezTo>
                <a:cubicBezTo>
                  <a:pt x="13901" y="21557"/>
                  <a:pt x="14012" y="21536"/>
                  <a:pt x="14128" y="21478"/>
                </a:cubicBezTo>
                <a:cubicBezTo>
                  <a:pt x="14403" y="21343"/>
                  <a:pt x="14590" y="21068"/>
                  <a:pt x="14590" y="20768"/>
                </a:cubicBezTo>
                <a:lnTo>
                  <a:pt x="14590" y="803"/>
                </a:lnTo>
                <a:lnTo>
                  <a:pt x="14128" y="92"/>
                </a:lnTo>
                <a:close/>
                <a:moveTo>
                  <a:pt x="12933" y="2355"/>
                </a:moveTo>
                <a:lnTo>
                  <a:pt x="12933" y="19216"/>
                </a:lnTo>
                <a:lnTo>
                  <a:pt x="4673" y="13271"/>
                </a:lnTo>
                <a:lnTo>
                  <a:pt x="4673" y="8299"/>
                </a:lnTo>
                <a:lnTo>
                  <a:pt x="12933" y="2355"/>
                </a:lnTo>
                <a:close/>
                <a:moveTo>
                  <a:pt x="17742" y="4301"/>
                </a:moveTo>
                <a:cubicBezTo>
                  <a:pt x="17534" y="4335"/>
                  <a:pt x="17358" y="4463"/>
                  <a:pt x="17226" y="4643"/>
                </a:cubicBezTo>
                <a:cubicBezTo>
                  <a:pt x="16962" y="5004"/>
                  <a:pt x="17047" y="5490"/>
                  <a:pt x="17416" y="5748"/>
                </a:cubicBezTo>
                <a:cubicBezTo>
                  <a:pt x="19006" y="6854"/>
                  <a:pt x="19942" y="8660"/>
                  <a:pt x="19942" y="10562"/>
                </a:cubicBezTo>
                <a:cubicBezTo>
                  <a:pt x="19942" y="12463"/>
                  <a:pt x="19006" y="14243"/>
                  <a:pt x="17416" y="15349"/>
                </a:cubicBezTo>
                <a:cubicBezTo>
                  <a:pt x="17047" y="15606"/>
                  <a:pt x="16962" y="16120"/>
                  <a:pt x="17226" y="16480"/>
                </a:cubicBezTo>
                <a:cubicBezTo>
                  <a:pt x="17386" y="16700"/>
                  <a:pt x="17621" y="16822"/>
                  <a:pt x="17878" y="16822"/>
                </a:cubicBezTo>
                <a:cubicBezTo>
                  <a:pt x="18044" y="16822"/>
                  <a:pt x="18222" y="16765"/>
                  <a:pt x="18367" y="16664"/>
                </a:cubicBezTo>
                <a:cubicBezTo>
                  <a:pt x="20388" y="15258"/>
                  <a:pt x="21600" y="12979"/>
                  <a:pt x="21600" y="10562"/>
                </a:cubicBezTo>
                <a:cubicBezTo>
                  <a:pt x="21600" y="8144"/>
                  <a:pt x="20388" y="5866"/>
                  <a:pt x="18367" y="4459"/>
                </a:cubicBezTo>
                <a:cubicBezTo>
                  <a:pt x="18182" y="4330"/>
                  <a:pt x="17949" y="4267"/>
                  <a:pt x="17742" y="4301"/>
                </a:cubicBezTo>
                <a:close/>
                <a:moveTo>
                  <a:pt x="1630" y="7931"/>
                </a:moveTo>
                <a:lnTo>
                  <a:pt x="3043" y="7931"/>
                </a:lnTo>
                <a:lnTo>
                  <a:pt x="3043" y="13639"/>
                </a:lnTo>
                <a:lnTo>
                  <a:pt x="1630" y="13639"/>
                </a:lnTo>
                <a:lnTo>
                  <a:pt x="1630" y="793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40" name="Google Shape;340;p31"/>
          <p:cNvSpPr/>
          <p:nvPr/>
        </p:nvSpPr>
        <p:spPr>
          <a:xfrm>
            <a:off x="20044241" y="7277803"/>
            <a:ext cx="499803" cy="481920"/>
          </a:xfrm>
          <a:custGeom>
            <a:rect b="b" l="l" r="r" t="t"/>
            <a:pathLst>
              <a:path extrusionOk="0" h="21538" w="21437">
                <a:moveTo>
                  <a:pt x="10235" y="187"/>
                </a:moveTo>
                <a:lnTo>
                  <a:pt x="253" y="9166"/>
                </a:lnTo>
                <a:cubicBezTo>
                  <a:pt x="-52" y="9441"/>
                  <a:pt x="-87" y="9901"/>
                  <a:pt x="181" y="10214"/>
                </a:cubicBezTo>
                <a:cubicBezTo>
                  <a:pt x="448" y="10526"/>
                  <a:pt x="904" y="10562"/>
                  <a:pt x="1210" y="10289"/>
                </a:cubicBezTo>
                <a:lnTo>
                  <a:pt x="1976" y="9590"/>
                </a:lnTo>
                <a:lnTo>
                  <a:pt x="1976" y="20790"/>
                </a:lnTo>
                <a:cubicBezTo>
                  <a:pt x="1976" y="21205"/>
                  <a:pt x="2313" y="21538"/>
                  <a:pt x="2719" y="21538"/>
                </a:cubicBezTo>
                <a:lnTo>
                  <a:pt x="8296" y="21538"/>
                </a:lnTo>
                <a:lnTo>
                  <a:pt x="13155" y="21538"/>
                </a:lnTo>
                <a:lnTo>
                  <a:pt x="18708" y="21538"/>
                </a:lnTo>
                <a:cubicBezTo>
                  <a:pt x="19114" y="21538"/>
                  <a:pt x="19451" y="21205"/>
                  <a:pt x="19451" y="20790"/>
                </a:cubicBezTo>
                <a:lnTo>
                  <a:pt x="19451" y="9590"/>
                </a:lnTo>
                <a:lnTo>
                  <a:pt x="20217" y="10289"/>
                </a:lnTo>
                <a:cubicBezTo>
                  <a:pt x="20356" y="10414"/>
                  <a:pt x="20523" y="10463"/>
                  <a:pt x="20695" y="10463"/>
                </a:cubicBezTo>
                <a:cubicBezTo>
                  <a:pt x="20900" y="10463"/>
                  <a:pt x="21101" y="10383"/>
                  <a:pt x="21246" y="10214"/>
                </a:cubicBezTo>
                <a:cubicBezTo>
                  <a:pt x="21513" y="9901"/>
                  <a:pt x="21502" y="9441"/>
                  <a:pt x="21198" y="9166"/>
                </a:cubicBezTo>
                <a:lnTo>
                  <a:pt x="11192" y="187"/>
                </a:lnTo>
                <a:cubicBezTo>
                  <a:pt x="10915" y="-62"/>
                  <a:pt x="10512" y="-62"/>
                  <a:pt x="10235" y="187"/>
                </a:cubicBezTo>
                <a:close/>
                <a:moveTo>
                  <a:pt x="10714" y="1759"/>
                </a:moveTo>
                <a:lnTo>
                  <a:pt x="17990" y="8269"/>
                </a:lnTo>
                <a:lnTo>
                  <a:pt x="17990" y="20041"/>
                </a:lnTo>
                <a:lnTo>
                  <a:pt x="13873" y="20041"/>
                </a:lnTo>
                <a:lnTo>
                  <a:pt x="13873" y="19991"/>
                </a:lnTo>
                <a:lnTo>
                  <a:pt x="13873" y="13082"/>
                </a:lnTo>
                <a:cubicBezTo>
                  <a:pt x="13873" y="12667"/>
                  <a:pt x="13561" y="12309"/>
                  <a:pt x="13155" y="12309"/>
                </a:cubicBezTo>
                <a:lnTo>
                  <a:pt x="8296" y="12309"/>
                </a:lnTo>
                <a:cubicBezTo>
                  <a:pt x="7890" y="12309"/>
                  <a:pt x="7554" y="12667"/>
                  <a:pt x="7554" y="13082"/>
                </a:cubicBezTo>
                <a:lnTo>
                  <a:pt x="7554" y="19991"/>
                </a:lnTo>
                <a:lnTo>
                  <a:pt x="7554" y="20041"/>
                </a:lnTo>
                <a:lnTo>
                  <a:pt x="3461" y="20041"/>
                </a:lnTo>
                <a:lnTo>
                  <a:pt x="3461" y="8269"/>
                </a:lnTo>
                <a:lnTo>
                  <a:pt x="10714" y="1759"/>
                </a:lnTo>
                <a:close/>
                <a:moveTo>
                  <a:pt x="9804" y="6049"/>
                </a:moveTo>
                <a:cubicBezTo>
                  <a:pt x="9398" y="6049"/>
                  <a:pt x="9062" y="6407"/>
                  <a:pt x="9062" y="6822"/>
                </a:cubicBezTo>
                <a:cubicBezTo>
                  <a:pt x="9062" y="7237"/>
                  <a:pt x="9398" y="7570"/>
                  <a:pt x="9804" y="7570"/>
                </a:cubicBezTo>
                <a:lnTo>
                  <a:pt x="11623" y="7570"/>
                </a:lnTo>
                <a:cubicBezTo>
                  <a:pt x="12028" y="7570"/>
                  <a:pt x="12365" y="7237"/>
                  <a:pt x="12365" y="6822"/>
                </a:cubicBezTo>
                <a:cubicBezTo>
                  <a:pt x="12365" y="6407"/>
                  <a:pt x="12028" y="6048"/>
                  <a:pt x="11623" y="6049"/>
                </a:cubicBezTo>
                <a:lnTo>
                  <a:pt x="9804" y="6049"/>
                </a:lnTo>
                <a:close/>
                <a:moveTo>
                  <a:pt x="9014" y="13831"/>
                </a:moveTo>
                <a:lnTo>
                  <a:pt x="12413" y="13831"/>
                </a:lnTo>
                <a:lnTo>
                  <a:pt x="12413" y="19991"/>
                </a:lnTo>
                <a:lnTo>
                  <a:pt x="9014" y="19991"/>
                </a:lnTo>
                <a:lnTo>
                  <a:pt x="9014" y="1383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41" name="Google Shape;341;p31"/>
          <p:cNvSpPr/>
          <p:nvPr/>
        </p:nvSpPr>
        <p:spPr>
          <a:xfrm>
            <a:off x="20058677" y="8663153"/>
            <a:ext cx="462926" cy="457371"/>
          </a:xfrm>
          <a:custGeom>
            <a:rect b="b" l="l" r="r" t="t"/>
            <a:pathLst>
              <a:path extrusionOk="0" h="21557" w="21527">
                <a:moveTo>
                  <a:pt x="13288" y="93"/>
                </a:moveTo>
                <a:cubicBezTo>
                  <a:pt x="13030" y="-43"/>
                  <a:pt x="12716" y="-32"/>
                  <a:pt x="12483" y="145"/>
                </a:cubicBezTo>
                <a:lnTo>
                  <a:pt x="4127" y="6511"/>
                </a:lnTo>
                <a:cubicBezTo>
                  <a:pt x="3993" y="6392"/>
                  <a:pt x="3797" y="6327"/>
                  <a:pt x="3607" y="6327"/>
                </a:cubicBezTo>
                <a:lnTo>
                  <a:pt x="753" y="6327"/>
                </a:lnTo>
                <a:cubicBezTo>
                  <a:pt x="329" y="6327"/>
                  <a:pt x="0" y="6677"/>
                  <a:pt x="0" y="7116"/>
                </a:cubicBezTo>
                <a:lnTo>
                  <a:pt x="0" y="14455"/>
                </a:lnTo>
                <a:cubicBezTo>
                  <a:pt x="0" y="14894"/>
                  <a:pt x="329" y="15244"/>
                  <a:pt x="753" y="15244"/>
                </a:cubicBezTo>
                <a:lnTo>
                  <a:pt x="3607" y="15244"/>
                </a:lnTo>
                <a:cubicBezTo>
                  <a:pt x="3797" y="15244"/>
                  <a:pt x="3993" y="15178"/>
                  <a:pt x="4127" y="15060"/>
                </a:cubicBezTo>
                <a:lnTo>
                  <a:pt x="12483" y="21425"/>
                </a:lnTo>
                <a:cubicBezTo>
                  <a:pt x="12617" y="21528"/>
                  <a:pt x="12764" y="21557"/>
                  <a:pt x="12925" y="21557"/>
                </a:cubicBezTo>
                <a:cubicBezTo>
                  <a:pt x="13043" y="21557"/>
                  <a:pt x="13178" y="21536"/>
                  <a:pt x="13288" y="21478"/>
                </a:cubicBezTo>
                <a:cubicBezTo>
                  <a:pt x="13546" y="21343"/>
                  <a:pt x="13703" y="21068"/>
                  <a:pt x="13703" y="20768"/>
                </a:cubicBezTo>
                <a:lnTo>
                  <a:pt x="13703" y="803"/>
                </a:lnTo>
                <a:lnTo>
                  <a:pt x="13288" y="93"/>
                </a:lnTo>
                <a:close/>
                <a:moveTo>
                  <a:pt x="12172" y="2355"/>
                </a:moveTo>
                <a:lnTo>
                  <a:pt x="12172" y="19216"/>
                </a:lnTo>
                <a:lnTo>
                  <a:pt x="4386" y="13271"/>
                </a:lnTo>
                <a:lnTo>
                  <a:pt x="4386" y="8300"/>
                </a:lnTo>
                <a:lnTo>
                  <a:pt x="12172" y="2355"/>
                </a:lnTo>
                <a:close/>
                <a:moveTo>
                  <a:pt x="15338" y="7037"/>
                </a:moveTo>
                <a:cubicBezTo>
                  <a:pt x="15146" y="7037"/>
                  <a:pt x="14939" y="7118"/>
                  <a:pt x="14793" y="7274"/>
                </a:cubicBezTo>
                <a:cubicBezTo>
                  <a:pt x="14501" y="7584"/>
                  <a:pt x="14500" y="8094"/>
                  <a:pt x="14793" y="8405"/>
                </a:cubicBezTo>
                <a:lnTo>
                  <a:pt x="16999" y="10720"/>
                </a:lnTo>
                <a:lnTo>
                  <a:pt x="14793" y="13061"/>
                </a:lnTo>
                <a:cubicBezTo>
                  <a:pt x="14501" y="13371"/>
                  <a:pt x="14500" y="13881"/>
                  <a:pt x="14793" y="14192"/>
                </a:cubicBezTo>
                <a:cubicBezTo>
                  <a:pt x="14939" y="14347"/>
                  <a:pt x="15146" y="14428"/>
                  <a:pt x="15338" y="14428"/>
                </a:cubicBezTo>
                <a:cubicBezTo>
                  <a:pt x="15530" y="14428"/>
                  <a:pt x="15711" y="14347"/>
                  <a:pt x="15857" y="14192"/>
                </a:cubicBezTo>
                <a:lnTo>
                  <a:pt x="18063" y="11851"/>
                </a:lnTo>
                <a:lnTo>
                  <a:pt x="20243" y="14192"/>
                </a:lnTo>
                <a:cubicBezTo>
                  <a:pt x="20389" y="14347"/>
                  <a:pt x="20596" y="14428"/>
                  <a:pt x="20788" y="14428"/>
                </a:cubicBezTo>
                <a:cubicBezTo>
                  <a:pt x="20980" y="14428"/>
                  <a:pt x="21161" y="14347"/>
                  <a:pt x="21307" y="14192"/>
                </a:cubicBezTo>
                <a:cubicBezTo>
                  <a:pt x="21600" y="13881"/>
                  <a:pt x="21600" y="13371"/>
                  <a:pt x="21307" y="13061"/>
                </a:cubicBezTo>
                <a:lnTo>
                  <a:pt x="19127" y="10720"/>
                </a:lnTo>
                <a:lnTo>
                  <a:pt x="21307" y="8405"/>
                </a:lnTo>
                <a:cubicBezTo>
                  <a:pt x="21600" y="8094"/>
                  <a:pt x="21600" y="7584"/>
                  <a:pt x="21307" y="7274"/>
                </a:cubicBezTo>
                <a:cubicBezTo>
                  <a:pt x="21015" y="6963"/>
                  <a:pt x="20536" y="6963"/>
                  <a:pt x="20243" y="7274"/>
                </a:cubicBezTo>
                <a:lnTo>
                  <a:pt x="18063" y="9615"/>
                </a:lnTo>
                <a:lnTo>
                  <a:pt x="15857" y="7274"/>
                </a:lnTo>
                <a:cubicBezTo>
                  <a:pt x="15711" y="7118"/>
                  <a:pt x="15530" y="7037"/>
                  <a:pt x="15338" y="7037"/>
                </a:cubicBezTo>
                <a:close/>
                <a:moveTo>
                  <a:pt x="1531" y="7931"/>
                </a:moveTo>
                <a:lnTo>
                  <a:pt x="2855" y="7931"/>
                </a:lnTo>
                <a:lnTo>
                  <a:pt x="2855" y="13639"/>
                </a:lnTo>
                <a:lnTo>
                  <a:pt x="1531" y="13639"/>
                </a:lnTo>
                <a:lnTo>
                  <a:pt x="1531" y="793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42" name="Google Shape;342;p31"/>
          <p:cNvSpPr/>
          <p:nvPr/>
        </p:nvSpPr>
        <p:spPr>
          <a:xfrm>
            <a:off x="14630766" y="12524906"/>
            <a:ext cx="500543" cy="562835"/>
          </a:xfrm>
          <a:custGeom>
            <a:rect b="b" l="l" r="r" t="t"/>
            <a:pathLst>
              <a:path extrusionOk="0" h="21531" w="21600">
                <a:moveTo>
                  <a:pt x="21315" y="9679"/>
                </a:moveTo>
                <a:cubicBezTo>
                  <a:pt x="21135" y="9545"/>
                  <a:pt x="20897" y="9490"/>
                  <a:pt x="20667" y="9528"/>
                </a:cubicBezTo>
                <a:lnTo>
                  <a:pt x="17930" y="9978"/>
                </a:lnTo>
                <a:lnTo>
                  <a:pt x="17930" y="8441"/>
                </a:lnTo>
                <a:cubicBezTo>
                  <a:pt x="17930" y="8052"/>
                  <a:pt x="17576" y="7736"/>
                  <a:pt x="17139" y="7736"/>
                </a:cubicBezTo>
                <a:lnTo>
                  <a:pt x="16660" y="7736"/>
                </a:lnTo>
                <a:cubicBezTo>
                  <a:pt x="17670" y="6923"/>
                  <a:pt x="18306" y="5746"/>
                  <a:pt x="18306" y="4439"/>
                </a:cubicBezTo>
                <a:cubicBezTo>
                  <a:pt x="18306" y="1991"/>
                  <a:pt x="16076" y="0"/>
                  <a:pt x="13335" y="0"/>
                </a:cubicBezTo>
                <a:cubicBezTo>
                  <a:pt x="11582" y="0"/>
                  <a:pt x="10039" y="815"/>
                  <a:pt x="9153" y="2042"/>
                </a:cubicBezTo>
                <a:cubicBezTo>
                  <a:pt x="8268" y="815"/>
                  <a:pt x="6725" y="0"/>
                  <a:pt x="4972" y="0"/>
                </a:cubicBezTo>
                <a:cubicBezTo>
                  <a:pt x="2230" y="0"/>
                  <a:pt x="0" y="1991"/>
                  <a:pt x="0" y="4439"/>
                </a:cubicBezTo>
                <a:cubicBezTo>
                  <a:pt x="0" y="5746"/>
                  <a:pt x="636" y="6923"/>
                  <a:pt x="1646" y="7736"/>
                </a:cubicBezTo>
                <a:lnTo>
                  <a:pt x="1167" y="7736"/>
                </a:lnTo>
                <a:cubicBezTo>
                  <a:pt x="731" y="7736"/>
                  <a:pt x="377" y="8052"/>
                  <a:pt x="377" y="8441"/>
                </a:cubicBezTo>
                <a:lnTo>
                  <a:pt x="377" y="16876"/>
                </a:lnTo>
                <a:cubicBezTo>
                  <a:pt x="377" y="17266"/>
                  <a:pt x="731" y="17581"/>
                  <a:pt x="1167" y="17581"/>
                </a:cubicBezTo>
                <a:lnTo>
                  <a:pt x="7330" y="17581"/>
                </a:lnTo>
                <a:lnTo>
                  <a:pt x="4255" y="20327"/>
                </a:lnTo>
                <a:cubicBezTo>
                  <a:pt x="3946" y="20602"/>
                  <a:pt x="3946" y="21049"/>
                  <a:pt x="4255" y="21324"/>
                </a:cubicBezTo>
                <a:cubicBezTo>
                  <a:pt x="4564" y="21600"/>
                  <a:pt x="5064" y="21600"/>
                  <a:pt x="5372" y="21324"/>
                </a:cubicBezTo>
                <a:lnTo>
                  <a:pt x="9153" y="17949"/>
                </a:lnTo>
                <a:lnTo>
                  <a:pt x="12934" y="21324"/>
                </a:lnTo>
                <a:cubicBezTo>
                  <a:pt x="13088" y="21462"/>
                  <a:pt x="13290" y="21531"/>
                  <a:pt x="13493" y="21531"/>
                </a:cubicBezTo>
                <a:cubicBezTo>
                  <a:pt x="13695" y="21531"/>
                  <a:pt x="13897" y="21462"/>
                  <a:pt x="14051" y="21324"/>
                </a:cubicBezTo>
                <a:cubicBezTo>
                  <a:pt x="14360" y="21049"/>
                  <a:pt x="14360" y="20602"/>
                  <a:pt x="14051" y="20327"/>
                </a:cubicBezTo>
                <a:lnTo>
                  <a:pt x="10977" y="17581"/>
                </a:lnTo>
                <a:lnTo>
                  <a:pt x="17139" y="17581"/>
                </a:lnTo>
                <a:cubicBezTo>
                  <a:pt x="17576" y="17581"/>
                  <a:pt x="17930" y="17266"/>
                  <a:pt x="17930" y="16876"/>
                </a:cubicBezTo>
                <a:lnTo>
                  <a:pt x="17930" y="15339"/>
                </a:lnTo>
                <a:lnTo>
                  <a:pt x="20667" y="15790"/>
                </a:lnTo>
                <a:cubicBezTo>
                  <a:pt x="20714" y="15797"/>
                  <a:pt x="20762" y="15801"/>
                  <a:pt x="20810" y="15801"/>
                </a:cubicBezTo>
                <a:cubicBezTo>
                  <a:pt x="20993" y="15801"/>
                  <a:pt x="21172" y="15744"/>
                  <a:pt x="21315" y="15638"/>
                </a:cubicBezTo>
                <a:cubicBezTo>
                  <a:pt x="21496" y="15504"/>
                  <a:pt x="21600" y="15305"/>
                  <a:pt x="21600" y="15096"/>
                </a:cubicBezTo>
                <a:lnTo>
                  <a:pt x="21600" y="10221"/>
                </a:lnTo>
                <a:cubicBezTo>
                  <a:pt x="21600" y="10012"/>
                  <a:pt x="21496" y="9813"/>
                  <a:pt x="21315" y="9679"/>
                </a:cubicBezTo>
                <a:lnTo>
                  <a:pt x="21315" y="9679"/>
                </a:lnTo>
                <a:close/>
                <a:moveTo>
                  <a:pt x="13335" y="1411"/>
                </a:moveTo>
                <a:cubicBezTo>
                  <a:pt x="15205" y="1411"/>
                  <a:pt x="16726" y="2769"/>
                  <a:pt x="16726" y="4439"/>
                </a:cubicBezTo>
                <a:cubicBezTo>
                  <a:pt x="16726" y="6109"/>
                  <a:pt x="15205" y="7467"/>
                  <a:pt x="13335" y="7467"/>
                </a:cubicBezTo>
                <a:cubicBezTo>
                  <a:pt x="11465" y="7467"/>
                  <a:pt x="9943" y="6109"/>
                  <a:pt x="9943" y="4439"/>
                </a:cubicBezTo>
                <a:cubicBezTo>
                  <a:pt x="9943" y="2769"/>
                  <a:pt x="11465" y="1411"/>
                  <a:pt x="13335" y="1411"/>
                </a:cubicBezTo>
                <a:lnTo>
                  <a:pt x="13335" y="1411"/>
                </a:lnTo>
                <a:close/>
                <a:moveTo>
                  <a:pt x="9153" y="6836"/>
                </a:moveTo>
                <a:cubicBezTo>
                  <a:pt x="9393" y="7169"/>
                  <a:pt x="9681" y="7472"/>
                  <a:pt x="10009" y="7736"/>
                </a:cubicBezTo>
                <a:lnTo>
                  <a:pt x="8297" y="7736"/>
                </a:lnTo>
                <a:cubicBezTo>
                  <a:pt x="8625" y="7472"/>
                  <a:pt x="8913" y="7169"/>
                  <a:pt x="9153" y="6836"/>
                </a:cubicBezTo>
                <a:lnTo>
                  <a:pt x="9153" y="6836"/>
                </a:lnTo>
                <a:close/>
                <a:moveTo>
                  <a:pt x="1580" y="4439"/>
                </a:moveTo>
                <a:cubicBezTo>
                  <a:pt x="1580" y="2769"/>
                  <a:pt x="3102" y="1411"/>
                  <a:pt x="4972" y="1411"/>
                </a:cubicBezTo>
                <a:cubicBezTo>
                  <a:pt x="6842" y="1411"/>
                  <a:pt x="8363" y="2769"/>
                  <a:pt x="8363" y="4439"/>
                </a:cubicBezTo>
                <a:cubicBezTo>
                  <a:pt x="8363" y="6109"/>
                  <a:pt x="6842" y="7467"/>
                  <a:pt x="4972" y="7467"/>
                </a:cubicBezTo>
                <a:cubicBezTo>
                  <a:pt x="3102" y="7467"/>
                  <a:pt x="1580" y="6109"/>
                  <a:pt x="1580" y="4439"/>
                </a:cubicBezTo>
                <a:lnTo>
                  <a:pt x="1580" y="4439"/>
                </a:lnTo>
                <a:close/>
                <a:moveTo>
                  <a:pt x="16349" y="16170"/>
                </a:moveTo>
                <a:lnTo>
                  <a:pt x="1957" y="16170"/>
                </a:lnTo>
                <a:lnTo>
                  <a:pt x="1957" y="9147"/>
                </a:lnTo>
                <a:lnTo>
                  <a:pt x="16349" y="9147"/>
                </a:lnTo>
                <a:lnTo>
                  <a:pt x="16349" y="16170"/>
                </a:lnTo>
                <a:lnTo>
                  <a:pt x="16349" y="16170"/>
                </a:lnTo>
                <a:close/>
                <a:moveTo>
                  <a:pt x="20020" y="14249"/>
                </a:moveTo>
                <a:lnTo>
                  <a:pt x="17930" y="13905"/>
                </a:lnTo>
                <a:lnTo>
                  <a:pt x="17930" y="11413"/>
                </a:lnTo>
                <a:lnTo>
                  <a:pt x="20020" y="11069"/>
                </a:lnTo>
                <a:lnTo>
                  <a:pt x="20020" y="14249"/>
                </a:lnTo>
                <a:lnTo>
                  <a:pt x="20020" y="1424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b Application UI #1">
  <p:cSld name="Web Application UI #1">
    <p:spTree>
      <p:nvGrpSpPr>
        <p:cNvPr id="343" name="Shape 343"/>
        <p:cNvGrpSpPr/>
        <p:nvPr/>
      </p:nvGrpSpPr>
      <p:grpSpPr>
        <a:xfrm>
          <a:off x="0" y="0"/>
          <a:ext cx="0" cy="0"/>
          <a:chOff x="0" y="0"/>
          <a:chExt cx="0" cy="0"/>
        </a:xfrm>
      </p:grpSpPr>
      <p:sp>
        <p:nvSpPr>
          <p:cNvPr id="344" name="Google Shape;344;p32"/>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345" name="Google Shape;345;p32"/>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Web Application UI Icon Set #1</a:t>
            </a:r>
            <a:endParaRPr/>
          </a:p>
        </p:txBody>
      </p:sp>
      <p:sp>
        <p:nvSpPr>
          <p:cNvPr id="346" name="Google Shape;346;p32"/>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Icon pack by Freepick. Free commercial use by License </a:t>
            </a:r>
            <a:r>
              <a:rPr lang="en-US" sz="2200" u="sng">
                <a:solidFill>
                  <a:schemeClr val="hlink"/>
                </a:solidFill>
                <a:latin typeface="Rajdhani SemiBold"/>
                <a:ea typeface="Rajdhani SemiBold"/>
                <a:cs typeface="Rajdhani SemiBold"/>
                <a:sym typeface="Rajdhani SemiBold"/>
                <a:hlinkClick r:id="rId2"/>
              </a:rPr>
              <a:t>CC BY 3.0</a:t>
            </a:r>
            <a:r>
              <a:rPr lang="en-US" sz="2200">
                <a:solidFill>
                  <a:srgbClr val="1482AB"/>
                </a:solidFill>
                <a:latin typeface="Rajdhani SemiBold"/>
                <a:ea typeface="Rajdhani SemiBold"/>
                <a:cs typeface="Rajdhani SemiBold"/>
                <a:sym typeface="Rajdhani SemiBold"/>
              </a:rPr>
              <a:t>.</a:t>
            </a:r>
            <a:endParaRPr/>
          </a:p>
        </p:txBody>
      </p:sp>
      <p:sp>
        <p:nvSpPr>
          <p:cNvPr id="347" name="Google Shape;347;p32"/>
          <p:cNvSpPr/>
          <p:nvPr/>
        </p:nvSpPr>
        <p:spPr>
          <a:xfrm>
            <a:off x="4441589" y="3535598"/>
            <a:ext cx="498947" cy="374489"/>
          </a:xfrm>
          <a:custGeom>
            <a:rect b="b" l="l" r="r" t="t"/>
            <a:pathLst>
              <a:path extrusionOk="0" h="21600" w="21600">
                <a:moveTo>
                  <a:pt x="1015" y="0"/>
                </a:moveTo>
                <a:cubicBezTo>
                  <a:pt x="452" y="0"/>
                  <a:pt x="0" y="616"/>
                  <a:pt x="0" y="1352"/>
                </a:cubicBezTo>
                <a:lnTo>
                  <a:pt x="0" y="17962"/>
                </a:lnTo>
                <a:cubicBezTo>
                  <a:pt x="0" y="19959"/>
                  <a:pt x="1252" y="21600"/>
                  <a:pt x="2779" y="21600"/>
                </a:cubicBezTo>
                <a:lnTo>
                  <a:pt x="18846" y="21600"/>
                </a:lnTo>
                <a:cubicBezTo>
                  <a:pt x="20373" y="21600"/>
                  <a:pt x="21600" y="19959"/>
                  <a:pt x="21600" y="17962"/>
                </a:cubicBezTo>
                <a:lnTo>
                  <a:pt x="21600" y="5859"/>
                </a:lnTo>
                <a:cubicBezTo>
                  <a:pt x="21600" y="3860"/>
                  <a:pt x="20373" y="2221"/>
                  <a:pt x="18846" y="2221"/>
                </a:cubicBezTo>
                <a:lnTo>
                  <a:pt x="8287" y="2221"/>
                </a:lnTo>
                <a:lnTo>
                  <a:pt x="8287" y="1352"/>
                </a:lnTo>
                <a:cubicBezTo>
                  <a:pt x="8287" y="615"/>
                  <a:pt x="7835" y="0"/>
                  <a:pt x="7272" y="0"/>
                </a:cubicBezTo>
                <a:lnTo>
                  <a:pt x="1015" y="0"/>
                </a:lnTo>
                <a:close/>
                <a:moveTo>
                  <a:pt x="1353" y="1770"/>
                </a:moveTo>
                <a:lnTo>
                  <a:pt x="6934" y="1770"/>
                </a:lnTo>
                <a:lnTo>
                  <a:pt x="6934" y="3090"/>
                </a:lnTo>
                <a:cubicBezTo>
                  <a:pt x="6934" y="3575"/>
                  <a:pt x="7240" y="3992"/>
                  <a:pt x="7611" y="3992"/>
                </a:cubicBezTo>
                <a:lnTo>
                  <a:pt x="18846" y="3992"/>
                </a:lnTo>
                <a:cubicBezTo>
                  <a:pt x="19490" y="3992"/>
                  <a:pt x="20022" y="4544"/>
                  <a:pt x="20199" y="5311"/>
                </a:cubicBezTo>
                <a:lnTo>
                  <a:pt x="1353" y="5311"/>
                </a:lnTo>
                <a:lnTo>
                  <a:pt x="1353" y="1770"/>
                </a:lnTo>
                <a:close/>
                <a:moveTo>
                  <a:pt x="1353" y="7082"/>
                </a:moveTo>
                <a:lnTo>
                  <a:pt x="20271" y="7082"/>
                </a:lnTo>
                <a:lnTo>
                  <a:pt x="20271" y="17962"/>
                </a:lnTo>
                <a:cubicBezTo>
                  <a:pt x="20271" y="18992"/>
                  <a:pt x="19633" y="19829"/>
                  <a:pt x="18846" y="19830"/>
                </a:cubicBezTo>
                <a:lnTo>
                  <a:pt x="2779" y="19830"/>
                </a:lnTo>
                <a:cubicBezTo>
                  <a:pt x="1991" y="19830"/>
                  <a:pt x="1353" y="18992"/>
                  <a:pt x="1353" y="17962"/>
                </a:cubicBezTo>
                <a:lnTo>
                  <a:pt x="1353" y="7082"/>
                </a:lnTo>
                <a:close/>
                <a:moveTo>
                  <a:pt x="5001" y="10301"/>
                </a:moveTo>
                <a:cubicBezTo>
                  <a:pt x="4631" y="10301"/>
                  <a:pt x="4325" y="10718"/>
                  <a:pt x="4325" y="11202"/>
                </a:cubicBezTo>
                <a:lnTo>
                  <a:pt x="4325" y="12941"/>
                </a:lnTo>
                <a:lnTo>
                  <a:pt x="2996" y="12941"/>
                </a:lnTo>
                <a:cubicBezTo>
                  <a:pt x="2626" y="12941"/>
                  <a:pt x="2319" y="13357"/>
                  <a:pt x="2319" y="13842"/>
                </a:cubicBezTo>
                <a:cubicBezTo>
                  <a:pt x="2319" y="14327"/>
                  <a:pt x="2626" y="14711"/>
                  <a:pt x="2996" y="14711"/>
                </a:cubicBezTo>
                <a:lnTo>
                  <a:pt x="4325" y="14711"/>
                </a:lnTo>
                <a:lnTo>
                  <a:pt x="4325" y="16449"/>
                </a:lnTo>
                <a:cubicBezTo>
                  <a:pt x="4325" y="16934"/>
                  <a:pt x="4631" y="17351"/>
                  <a:pt x="5001" y="17351"/>
                </a:cubicBezTo>
                <a:cubicBezTo>
                  <a:pt x="5372" y="17351"/>
                  <a:pt x="5678" y="16934"/>
                  <a:pt x="5678" y="16449"/>
                </a:cubicBezTo>
                <a:lnTo>
                  <a:pt x="5678" y="14711"/>
                </a:lnTo>
                <a:lnTo>
                  <a:pt x="7007" y="14711"/>
                </a:lnTo>
                <a:cubicBezTo>
                  <a:pt x="7377" y="14711"/>
                  <a:pt x="7683" y="14327"/>
                  <a:pt x="7683" y="13842"/>
                </a:cubicBezTo>
                <a:cubicBezTo>
                  <a:pt x="7683" y="13357"/>
                  <a:pt x="7377" y="12941"/>
                  <a:pt x="7007" y="12941"/>
                </a:cubicBezTo>
                <a:lnTo>
                  <a:pt x="5678" y="12941"/>
                </a:lnTo>
                <a:lnTo>
                  <a:pt x="5678" y="11202"/>
                </a:lnTo>
                <a:cubicBezTo>
                  <a:pt x="5678" y="10718"/>
                  <a:pt x="5372" y="10301"/>
                  <a:pt x="5001" y="1030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48" name="Google Shape;348;p32"/>
          <p:cNvSpPr/>
          <p:nvPr/>
        </p:nvSpPr>
        <p:spPr>
          <a:xfrm>
            <a:off x="5656026" y="3464160"/>
            <a:ext cx="534108" cy="517923"/>
          </a:xfrm>
          <a:custGeom>
            <a:rect b="b" l="l" r="r" t="t"/>
            <a:pathLst>
              <a:path extrusionOk="0" h="21600" w="21600">
                <a:moveTo>
                  <a:pt x="5214" y="0"/>
                </a:moveTo>
                <a:cubicBezTo>
                  <a:pt x="3660" y="0"/>
                  <a:pt x="2392" y="1308"/>
                  <a:pt x="2392" y="2909"/>
                </a:cubicBezTo>
                <a:lnTo>
                  <a:pt x="2392" y="3864"/>
                </a:lnTo>
                <a:lnTo>
                  <a:pt x="1828" y="3864"/>
                </a:lnTo>
                <a:cubicBezTo>
                  <a:pt x="823" y="3864"/>
                  <a:pt x="0" y="4712"/>
                  <a:pt x="0" y="5749"/>
                </a:cubicBezTo>
                <a:cubicBezTo>
                  <a:pt x="0" y="6786"/>
                  <a:pt x="823" y="7634"/>
                  <a:pt x="1828" y="7634"/>
                </a:cubicBezTo>
                <a:lnTo>
                  <a:pt x="2392" y="7634"/>
                </a:lnTo>
                <a:lnTo>
                  <a:pt x="2392" y="8938"/>
                </a:lnTo>
                <a:lnTo>
                  <a:pt x="1828" y="8938"/>
                </a:lnTo>
                <a:cubicBezTo>
                  <a:pt x="823" y="8938"/>
                  <a:pt x="0" y="9763"/>
                  <a:pt x="0" y="10800"/>
                </a:cubicBezTo>
                <a:cubicBezTo>
                  <a:pt x="0" y="11836"/>
                  <a:pt x="823" y="12685"/>
                  <a:pt x="1828" y="12685"/>
                </a:cubicBezTo>
                <a:lnTo>
                  <a:pt x="2392" y="12685"/>
                </a:lnTo>
                <a:lnTo>
                  <a:pt x="2392" y="13989"/>
                </a:lnTo>
                <a:lnTo>
                  <a:pt x="1828" y="13989"/>
                </a:lnTo>
                <a:cubicBezTo>
                  <a:pt x="823" y="13989"/>
                  <a:pt x="0" y="14814"/>
                  <a:pt x="0" y="15851"/>
                </a:cubicBezTo>
                <a:cubicBezTo>
                  <a:pt x="0" y="16888"/>
                  <a:pt x="823" y="17736"/>
                  <a:pt x="1828" y="17736"/>
                </a:cubicBezTo>
                <a:lnTo>
                  <a:pt x="2392" y="17736"/>
                </a:lnTo>
                <a:lnTo>
                  <a:pt x="2392" y="18691"/>
                </a:lnTo>
                <a:cubicBezTo>
                  <a:pt x="2392" y="20293"/>
                  <a:pt x="3660" y="21600"/>
                  <a:pt x="5214" y="21600"/>
                </a:cubicBezTo>
                <a:lnTo>
                  <a:pt x="18779" y="21600"/>
                </a:lnTo>
                <a:cubicBezTo>
                  <a:pt x="20333" y="21600"/>
                  <a:pt x="21600" y="20293"/>
                  <a:pt x="21600" y="18691"/>
                </a:cubicBezTo>
                <a:lnTo>
                  <a:pt x="21600" y="2909"/>
                </a:lnTo>
                <a:cubicBezTo>
                  <a:pt x="21600" y="1307"/>
                  <a:pt x="20333" y="0"/>
                  <a:pt x="18779" y="0"/>
                </a:cubicBezTo>
                <a:lnTo>
                  <a:pt x="5214" y="0"/>
                </a:lnTo>
                <a:close/>
                <a:moveTo>
                  <a:pt x="5214" y="1373"/>
                </a:moveTo>
                <a:lnTo>
                  <a:pt x="18779" y="1373"/>
                </a:lnTo>
                <a:cubicBezTo>
                  <a:pt x="19603" y="1373"/>
                  <a:pt x="20268" y="2060"/>
                  <a:pt x="20268" y="2909"/>
                </a:cubicBezTo>
                <a:lnTo>
                  <a:pt x="20268" y="18691"/>
                </a:lnTo>
                <a:cubicBezTo>
                  <a:pt x="20268" y="19540"/>
                  <a:pt x="19603" y="20250"/>
                  <a:pt x="18779" y="20250"/>
                </a:cubicBezTo>
                <a:lnTo>
                  <a:pt x="5214" y="20250"/>
                </a:lnTo>
                <a:cubicBezTo>
                  <a:pt x="4389" y="20250"/>
                  <a:pt x="3724" y="19540"/>
                  <a:pt x="3724" y="18691"/>
                </a:cubicBezTo>
                <a:lnTo>
                  <a:pt x="3724" y="17736"/>
                </a:lnTo>
                <a:lnTo>
                  <a:pt x="4288" y="17736"/>
                </a:lnTo>
                <a:cubicBezTo>
                  <a:pt x="5294" y="17736"/>
                  <a:pt x="6117" y="16888"/>
                  <a:pt x="6117" y="15851"/>
                </a:cubicBezTo>
                <a:cubicBezTo>
                  <a:pt x="6117" y="14814"/>
                  <a:pt x="5294" y="13989"/>
                  <a:pt x="4288" y="13989"/>
                </a:cubicBezTo>
                <a:lnTo>
                  <a:pt x="3724" y="13989"/>
                </a:lnTo>
                <a:lnTo>
                  <a:pt x="3724" y="12685"/>
                </a:lnTo>
                <a:lnTo>
                  <a:pt x="4288" y="12685"/>
                </a:lnTo>
                <a:cubicBezTo>
                  <a:pt x="5294" y="12685"/>
                  <a:pt x="6117" y="11837"/>
                  <a:pt x="6117" y="10800"/>
                </a:cubicBezTo>
                <a:cubicBezTo>
                  <a:pt x="6117" y="9763"/>
                  <a:pt x="5294" y="8938"/>
                  <a:pt x="4288" y="8938"/>
                </a:cubicBezTo>
                <a:lnTo>
                  <a:pt x="3724" y="8938"/>
                </a:lnTo>
                <a:lnTo>
                  <a:pt x="3724" y="7634"/>
                </a:lnTo>
                <a:lnTo>
                  <a:pt x="4288" y="7634"/>
                </a:lnTo>
                <a:cubicBezTo>
                  <a:pt x="5294" y="7634"/>
                  <a:pt x="6117" y="6786"/>
                  <a:pt x="6117" y="5749"/>
                </a:cubicBezTo>
                <a:cubicBezTo>
                  <a:pt x="6117" y="4712"/>
                  <a:pt x="5294" y="3864"/>
                  <a:pt x="4288" y="3864"/>
                </a:cubicBezTo>
                <a:lnTo>
                  <a:pt x="3724" y="3864"/>
                </a:lnTo>
                <a:lnTo>
                  <a:pt x="3724" y="2909"/>
                </a:lnTo>
                <a:cubicBezTo>
                  <a:pt x="3724" y="2060"/>
                  <a:pt x="4390" y="1373"/>
                  <a:pt x="5214" y="1373"/>
                </a:cubicBezTo>
                <a:close/>
                <a:moveTo>
                  <a:pt x="7855" y="2374"/>
                </a:moveTo>
                <a:cubicBezTo>
                  <a:pt x="7499" y="2374"/>
                  <a:pt x="7223" y="2706"/>
                  <a:pt x="7223" y="3096"/>
                </a:cubicBezTo>
                <a:lnTo>
                  <a:pt x="7223" y="18528"/>
                </a:lnTo>
                <a:cubicBezTo>
                  <a:pt x="7223" y="18918"/>
                  <a:pt x="7499" y="19226"/>
                  <a:pt x="7855" y="19226"/>
                </a:cubicBezTo>
                <a:lnTo>
                  <a:pt x="18237" y="19226"/>
                </a:lnTo>
                <a:cubicBezTo>
                  <a:pt x="18593" y="19226"/>
                  <a:pt x="18892" y="18918"/>
                  <a:pt x="18892" y="18528"/>
                </a:cubicBezTo>
                <a:lnTo>
                  <a:pt x="18892" y="3096"/>
                </a:lnTo>
                <a:cubicBezTo>
                  <a:pt x="18892" y="2706"/>
                  <a:pt x="18593" y="2374"/>
                  <a:pt x="18237" y="2374"/>
                </a:cubicBezTo>
                <a:lnTo>
                  <a:pt x="7855" y="2374"/>
                </a:lnTo>
                <a:close/>
                <a:moveTo>
                  <a:pt x="8825" y="3701"/>
                </a:moveTo>
                <a:lnTo>
                  <a:pt x="17582" y="3701"/>
                </a:lnTo>
                <a:lnTo>
                  <a:pt x="17582" y="17829"/>
                </a:lnTo>
                <a:lnTo>
                  <a:pt x="8825" y="17829"/>
                </a:lnTo>
                <a:lnTo>
                  <a:pt x="8825" y="3701"/>
                </a:lnTo>
                <a:close/>
                <a:moveTo>
                  <a:pt x="10021" y="5214"/>
                </a:moveTo>
                <a:cubicBezTo>
                  <a:pt x="9677" y="5214"/>
                  <a:pt x="9389" y="5546"/>
                  <a:pt x="9389" y="5935"/>
                </a:cubicBezTo>
                <a:cubicBezTo>
                  <a:pt x="9389" y="6326"/>
                  <a:pt x="9677" y="6634"/>
                  <a:pt x="10021" y="6634"/>
                </a:cubicBezTo>
                <a:lnTo>
                  <a:pt x="16138" y="6634"/>
                </a:lnTo>
                <a:cubicBezTo>
                  <a:pt x="16483" y="6634"/>
                  <a:pt x="16770" y="6326"/>
                  <a:pt x="16770" y="5935"/>
                </a:cubicBezTo>
                <a:cubicBezTo>
                  <a:pt x="16770" y="5546"/>
                  <a:pt x="16483" y="5214"/>
                  <a:pt x="16138" y="5214"/>
                </a:cubicBezTo>
                <a:lnTo>
                  <a:pt x="10021" y="5214"/>
                </a:lnTo>
                <a:close/>
                <a:moveTo>
                  <a:pt x="1828" y="5237"/>
                </a:moveTo>
                <a:lnTo>
                  <a:pt x="4288" y="5237"/>
                </a:lnTo>
                <a:cubicBezTo>
                  <a:pt x="4564" y="5237"/>
                  <a:pt x="4808" y="5465"/>
                  <a:pt x="4808" y="5749"/>
                </a:cubicBezTo>
                <a:cubicBezTo>
                  <a:pt x="4808" y="6033"/>
                  <a:pt x="4564" y="6261"/>
                  <a:pt x="4288" y="6261"/>
                </a:cubicBezTo>
                <a:lnTo>
                  <a:pt x="1828" y="6261"/>
                </a:lnTo>
                <a:cubicBezTo>
                  <a:pt x="1552" y="6262"/>
                  <a:pt x="1332" y="6033"/>
                  <a:pt x="1332" y="5749"/>
                </a:cubicBezTo>
                <a:cubicBezTo>
                  <a:pt x="1332" y="5465"/>
                  <a:pt x="1552" y="5237"/>
                  <a:pt x="1828" y="5237"/>
                </a:cubicBezTo>
                <a:close/>
                <a:moveTo>
                  <a:pt x="10021" y="7448"/>
                </a:moveTo>
                <a:cubicBezTo>
                  <a:pt x="9677" y="7448"/>
                  <a:pt x="9389" y="7780"/>
                  <a:pt x="9389" y="8170"/>
                </a:cubicBezTo>
                <a:cubicBezTo>
                  <a:pt x="9389" y="8560"/>
                  <a:pt x="9677" y="8868"/>
                  <a:pt x="10021" y="8868"/>
                </a:cubicBezTo>
                <a:lnTo>
                  <a:pt x="16138" y="8868"/>
                </a:lnTo>
                <a:cubicBezTo>
                  <a:pt x="16483" y="8868"/>
                  <a:pt x="16770" y="8560"/>
                  <a:pt x="16770" y="8170"/>
                </a:cubicBezTo>
                <a:cubicBezTo>
                  <a:pt x="16770" y="7780"/>
                  <a:pt x="16483" y="7448"/>
                  <a:pt x="16138" y="7448"/>
                </a:cubicBezTo>
                <a:lnTo>
                  <a:pt x="10021" y="7448"/>
                </a:lnTo>
                <a:close/>
                <a:moveTo>
                  <a:pt x="10021" y="9683"/>
                </a:moveTo>
                <a:cubicBezTo>
                  <a:pt x="9677" y="9683"/>
                  <a:pt x="9389" y="10015"/>
                  <a:pt x="9389" y="10404"/>
                </a:cubicBezTo>
                <a:cubicBezTo>
                  <a:pt x="9389" y="10795"/>
                  <a:pt x="9677" y="11103"/>
                  <a:pt x="10021" y="11103"/>
                </a:cubicBezTo>
                <a:lnTo>
                  <a:pt x="16138" y="11103"/>
                </a:lnTo>
                <a:cubicBezTo>
                  <a:pt x="16483" y="11103"/>
                  <a:pt x="16770" y="10795"/>
                  <a:pt x="16770" y="10404"/>
                </a:cubicBezTo>
                <a:cubicBezTo>
                  <a:pt x="16770" y="10015"/>
                  <a:pt x="16483" y="9683"/>
                  <a:pt x="16138" y="9683"/>
                </a:cubicBezTo>
                <a:lnTo>
                  <a:pt x="10021" y="9683"/>
                </a:lnTo>
                <a:close/>
                <a:moveTo>
                  <a:pt x="1828" y="10288"/>
                </a:moveTo>
                <a:lnTo>
                  <a:pt x="4288" y="10288"/>
                </a:lnTo>
                <a:cubicBezTo>
                  <a:pt x="4564" y="10288"/>
                  <a:pt x="4808" y="10516"/>
                  <a:pt x="4808" y="10800"/>
                </a:cubicBezTo>
                <a:cubicBezTo>
                  <a:pt x="4808" y="11084"/>
                  <a:pt x="4564" y="11312"/>
                  <a:pt x="4288" y="11312"/>
                </a:cubicBezTo>
                <a:lnTo>
                  <a:pt x="1828" y="11312"/>
                </a:lnTo>
                <a:cubicBezTo>
                  <a:pt x="1552" y="11312"/>
                  <a:pt x="1332" y="11084"/>
                  <a:pt x="1332" y="10800"/>
                </a:cubicBezTo>
                <a:cubicBezTo>
                  <a:pt x="1332" y="10516"/>
                  <a:pt x="1552" y="10288"/>
                  <a:pt x="1828" y="10288"/>
                </a:cubicBezTo>
                <a:close/>
                <a:moveTo>
                  <a:pt x="10021" y="11917"/>
                </a:moveTo>
                <a:cubicBezTo>
                  <a:pt x="9677" y="11917"/>
                  <a:pt x="9389" y="12249"/>
                  <a:pt x="9389" y="12639"/>
                </a:cubicBezTo>
                <a:cubicBezTo>
                  <a:pt x="9389" y="13029"/>
                  <a:pt x="9677" y="13337"/>
                  <a:pt x="10021" y="13337"/>
                </a:cubicBezTo>
                <a:lnTo>
                  <a:pt x="16138" y="13337"/>
                </a:lnTo>
                <a:cubicBezTo>
                  <a:pt x="16483" y="13337"/>
                  <a:pt x="16770" y="13029"/>
                  <a:pt x="16770" y="12639"/>
                </a:cubicBezTo>
                <a:cubicBezTo>
                  <a:pt x="16770" y="12249"/>
                  <a:pt x="16483" y="11917"/>
                  <a:pt x="16138" y="11917"/>
                </a:cubicBezTo>
                <a:lnTo>
                  <a:pt x="10021" y="11917"/>
                </a:lnTo>
                <a:close/>
                <a:moveTo>
                  <a:pt x="10021" y="14152"/>
                </a:moveTo>
                <a:cubicBezTo>
                  <a:pt x="9677" y="14152"/>
                  <a:pt x="9389" y="14484"/>
                  <a:pt x="9389" y="14873"/>
                </a:cubicBezTo>
                <a:cubicBezTo>
                  <a:pt x="9389" y="15264"/>
                  <a:pt x="9677" y="15572"/>
                  <a:pt x="10021" y="15572"/>
                </a:cubicBezTo>
                <a:lnTo>
                  <a:pt x="16138" y="15572"/>
                </a:lnTo>
                <a:cubicBezTo>
                  <a:pt x="16483" y="15572"/>
                  <a:pt x="16770" y="15264"/>
                  <a:pt x="16770" y="14873"/>
                </a:cubicBezTo>
                <a:cubicBezTo>
                  <a:pt x="16770" y="14484"/>
                  <a:pt x="16483" y="14152"/>
                  <a:pt x="16138" y="14152"/>
                </a:cubicBezTo>
                <a:lnTo>
                  <a:pt x="10021" y="14152"/>
                </a:lnTo>
                <a:close/>
                <a:moveTo>
                  <a:pt x="1828" y="15339"/>
                </a:moveTo>
                <a:lnTo>
                  <a:pt x="4288" y="15339"/>
                </a:lnTo>
                <a:cubicBezTo>
                  <a:pt x="4564" y="15339"/>
                  <a:pt x="4808" y="15567"/>
                  <a:pt x="4808" y="15851"/>
                </a:cubicBezTo>
                <a:cubicBezTo>
                  <a:pt x="4808" y="16135"/>
                  <a:pt x="4564" y="16386"/>
                  <a:pt x="4288" y="16386"/>
                </a:cubicBezTo>
                <a:lnTo>
                  <a:pt x="1828" y="16386"/>
                </a:lnTo>
                <a:cubicBezTo>
                  <a:pt x="1552" y="16386"/>
                  <a:pt x="1332" y="16135"/>
                  <a:pt x="1332" y="15851"/>
                </a:cubicBezTo>
                <a:cubicBezTo>
                  <a:pt x="1332" y="15567"/>
                  <a:pt x="1552" y="15339"/>
                  <a:pt x="1828" y="1533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49" name="Google Shape;349;p32"/>
          <p:cNvSpPr/>
          <p:nvPr/>
        </p:nvSpPr>
        <p:spPr>
          <a:xfrm>
            <a:off x="6941818" y="3482523"/>
            <a:ext cx="498541" cy="499061"/>
          </a:xfrm>
          <a:custGeom>
            <a:rect b="b" l="l" r="r" t="t"/>
            <a:pathLst>
              <a:path extrusionOk="0" h="21549" w="21502">
                <a:moveTo>
                  <a:pt x="148" y="147"/>
                </a:moveTo>
                <a:cubicBezTo>
                  <a:pt x="-49" y="342"/>
                  <a:pt x="-49" y="650"/>
                  <a:pt x="148" y="846"/>
                </a:cubicBezTo>
                <a:lnTo>
                  <a:pt x="1015" y="1689"/>
                </a:lnTo>
                <a:cubicBezTo>
                  <a:pt x="254" y="2783"/>
                  <a:pt x="351" y="4307"/>
                  <a:pt x="1328" y="5280"/>
                </a:cubicBezTo>
                <a:cubicBezTo>
                  <a:pt x="1426" y="5378"/>
                  <a:pt x="1560" y="5424"/>
                  <a:pt x="1689" y="5424"/>
                </a:cubicBezTo>
                <a:cubicBezTo>
                  <a:pt x="1817" y="5424"/>
                  <a:pt x="1952" y="5378"/>
                  <a:pt x="2050" y="5280"/>
                </a:cubicBezTo>
                <a:lnTo>
                  <a:pt x="3205" y="4099"/>
                </a:lnTo>
                <a:lnTo>
                  <a:pt x="4192" y="5111"/>
                </a:lnTo>
                <a:cubicBezTo>
                  <a:pt x="2344" y="6780"/>
                  <a:pt x="1155" y="9179"/>
                  <a:pt x="1087" y="11883"/>
                </a:cubicBezTo>
                <a:cubicBezTo>
                  <a:pt x="1023" y="14401"/>
                  <a:pt x="1943" y="16805"/>
                  <a:pt x="3687" y="18630"/>
                </a:cubicBezTo>
                <a:cubicBezTo>
                  <a:pt x="3834" y="18785"/>
                  <a:pt x="3989" y="18922"/>
                  <a:pt x="4144" y="19064"/>
                </a:cubicBezTo>
                <a:lnTo>
                  <a:pt x="2892" y="20269"/>
                </a:lnTo>
                <a:cubicBezTo>
                  <a:pt x="2690" y="20459"/>
                  <a:pt x="2677" y="20767"/>
                  <a:pt x="2868" y="20968"/>
                </a:cubicBezTo>
                <a:cubicBezTo>
                  <a:pt x="2967" y="21072"/>
                  <a:pt x="3097" y="21137"/>
                  <a:pt x="3229" y="21137"/>
                </a:cubicBezTo>
                <a:cubicBezTo>
                  <a:pt x="3355" y="21137"/>
                  <a:pt x="3493" y="21084"/>
                  <a:pt x="3590" y="20992"/>
                </a:cubicBezTo>
                <a:lnTo>
                  <a:pt x="4938" y="19715"/>
                </a:lnTo>
                <a:cubicBezTo>
                  <a:pt x="6491" y="20862"/>
                  <a:pt x="8358" y="21497"/>
                  <a:pt x="10330" y="21546"/>
                </a:cubicBezTo>
                <a:cubicBezTo>
                  <a:pt x="10412" y="21548"/>
                  <a:pt x="10488" y="21551"/>
                  <a:pt x="10571" y="21546"/>
                </a:cubicBezTo>
                <a:cubicBezTo>
                  <a:pt x="12630" y="21546"/>
                  <a:pt x="14512" y="20906"/>
                  <a:pt x="16059" y="19811"/>
                </a:cubicBezTo>
                <a:lnTo>
                  <a:pt x="17503" y="21329"/>
                </a:lnTo>
                <a:cubicBezTo>
                  <a:pt x="17602" y="21432"/>
                  <a:pt x="17732" y="21498"/>
                  <a:pt x="17864" y="21498"/>
                </a:cubicBezTo>
                <a:cubicBezTo>
                  <a:pt x="17989" y="21498"/>
                  <a:pt x="18129" y="21445"/>
                  <a:pt x="18225" y="21353"/>
                </a:cubicBezTo>
                <a:cubicBezTo>
                  <a:pt x="18427" y="21162"/>
                  <a:pt x="18440" y="20855"/>
                  <a:pt x="18249" y="20655"/>
                </a:cubicBezTo>
                <a:lnTo>
                  <a:pt x="16853" y="19185"/>
                </a:lnTo>
                <a:cubicBezTo>
                  <a:pt x="18743" y="17514"/>
                  <a:pt x="19961" y="15103"/>
                  <a:pt x="20031" y="12365"/>
                </a:cubicBezTo>
                <a:cubicBezTo>
                  <a:pt x="20094" y="9846"/>
                  <a:pt x="19150" y="7442"/>
                  <a:pt x="17407" y="5617"/>
                </a:cubicBezTo>
                <a:cubicBezTo>
                  <a:pt x="17265" y="5468"/>
                  <a:pt x="17124" y="5322"/>
                  <a:pt x="16974" y="5183"/>
                </a:cubicBezTo>
                <a:lnTo>
                  <a:pt x="18153" y="4075"/>
                </a:lnTo>
                <a:lnTo>
                  <a:pt x="19381" y="5280"/>
                </a:lnTo>
                <a:cubicBezTo>
                  <a:pt x="19479" y="5378"/>
                  <a:pt x="19589" y="5424"/>
                  <a:pt x="19718" y="5424"/>
                </a:cubicBezTo>
                <a:cubicBezTo>
                  <a:pt x="19846" y="5424"/>
                  <a:pt x="19980" y="5378"/>
                  <a:pt x="20079" y="5280"/>
                </a:cubicBezTo>
                <a:cubicBezTo>
                  <a:pt x="20612" y="4750"/>
                  <a:pt x="20897" y="4053"/>
                  <a:pt x="20897" y="3304"/>
                </a:cubicBezTo>
                <a:cubicBezTo>
                  <a:pt x="20897" y="2746"/>
                  <a:pt x="20743" y="2192"/>
                  <a:pt x="20440" y="1737"/>
                </a:cubicBezTo>
                <a:lnTo>
                  <a:pt x="21354" y="846"/>
                </a:lnTo>
                <a:cubicBezTo>
                  <a:pt x="21551" y="650"/>
                  <a:pt x="21551" y="342"/>
                  <a:pt x="21354" y="147"/>
                </a:cubicBezTo>
                <a:cubicBezTo>
                  <a:pt x="21158" y="-49"/>
                  <a:pt x="20829" y="-49"/>
                  <a:pt x="20632" y="147"/>
                </a:cubicBezTo>
                <a:lnTo>
                  <a:pt x="19742" y="1014"/>
                </a:lnTo>
                <a:cubicBezTo>
                  <a:pt x="19263" y="666"/>
                  <a:pt x="18685" y="484"/>
                  <a:pt x="18081" y="484"/>
                </a:cubicBezTo>
                <a:cubicBezTo>
                  <a:pt x="17328" y="484"/>
                  <a:pt x="16639" y="773"/>
                  <a:pt x="16107" y="1304"/>
                </a:cubicBezTo>
                <a:cubicBezTo>
                  <a:pt x="16013" y="1397"/>
                  <a:pt x="15939" y="1532"/>
                  <a:pt x="15939" y="1665"/>
                </a:cubicBezTo>
                <a:cubicBezTo>
                  <a:pt x="15939" y="1798"/>
                  <a:pt x="16013" y="1933"/>
                  <a:pt x="16107" y="2027"/>
                </a:cubicBezTo>
                <a:lnTo>
                  <a:pt x="17455" y="3352"/>
                </a:lnTo>
                <a:lnTo>
                  <a:pt x="16203" y="4557"/>
                </a:lnTo>
                <a:cubicBezTo>
                  <a:pt x="14648" y="3403"/>
                  <a:pt x="12766" y="2751"/>
                  <a:pt x="10788" y="2701"/>
                </a:cubicBezTo>
                <a:cubicBezTo>
                  <a:pt x="10708" y="2699"/>
                  <a:pt x="10626" y="2701"/>
                  <a:pt x="10547" y="2701"/>
                </a:cubicBezTo>
                <a:cubicBezTo>
                  <a:pt x="8450" y="2701"/>
                  <a:pt x="6525" y="3353"/>
                  <a:pt x="4962" y="4485"/>
                </a:cubicBezTo>
                <a:lnTo>
                  <a:pt x="3927" y="3400"/>
                </a:lnTo>
                <a:lnTo>
                  <a:pt x="5323" y="2027"/>
                </a:lnTo>
                <a:cubicBezTo>
                  <a:pt x="5520" y="1831"/>
                  <a:pt x="5520" y="1499"/>
                  <a:pt x="5323" y="1304"/>
                </a:cubicBezTo>
                <a:cubicBezTo>
                  <a:pt x="4791" y="773"/>
                  <a:pt x="4079" y="484"/>
                  <a:pt x="3326" y="484"/>
                </a:cubicBezTo>
                <a:cubicBezTo>
                  <a:pt x="2744" y="484"/>
                  <a:pt x="2181" y="667"/>
                  <a:pt x="1713" y="990"/>
                </a:cubicBezTo>
                <a:lnTo>
                  <a:pt x="870" y="147"/>
                </a:lnTo>
                <a:cubicBezTo>
                  <a:pt x="674" y="-49"/>
                  <a:pt x="345" y="-49"/>
                  <a:pt x="148" y="147"/>
                </a:cubicBezTo>
                <a:close/>
                <a:moveTo>
                  <a:pt x="3326" y="1496"/>
                </a:moveTo>
                <a:cubicBezTo>
                  <a:pt x="3637" y="1496"/>
                  <a:pt x="3927" y="1567"/>
                  <a:pt x="4192" y="1713"/>
                </a:cubicBezTo>
                <a:lnTo>
                  <a:pt x="1737" y="4171"/>
                </a:lnTo>
                <a:cubicBezTo>
                  <a:pt x="1358" y="3487"/>
                  <a:pt x="1468" y="2608"/>
                  <a:pt x="2050" y="2027"/>
                </a:cubicBezTo>
                <a:cubicBezTo>
                  <a:pt x="2392" y="1687"/>
                  <a:pt x="2842" y="1496"/>
                  <a:pt x="3326" y="1496"/>
                </a:cubicBezTo>
                <a:close/>
                <a:moveTo>
                  <a:pt x="18081" y="1496"/>
                </a:moveTo>
                <a:cubicBezTo>
                  <a:pt x="18565" y="1496"/>
                  <a:pt x="19038" y="1686"/>
                  <a:pt x="19381" y="2027"/>
                </a:cubicBezTo>
                <a:cubicBezTo>
                  <a:pt x="19723" y="2367"/>
                  <a:pt x="19910" y="2822"/>
                  <a:pt x="19910" y="3304"/>
                </a:cubicBezTo>
                <a:cubicBezTo>
                  <a:pt x="19910" y="3614"/>
                  <a:pt x="19817" y="3907"/>
                  <a:pt x="19670" y="4171"/>
                </a:cubicBezTo>
                <a:lnTo>
                  <a:pt x="17214" y="1713"/>
                </a:lnTo>
                <a:cubicBezTo>
                  <a:pt x="17480" y="1567"/>
                  <a:pt x="17770" y="1496"/>
                  <a:pt x="18081" y="1496"/>
                </a:cubicBezTo>
                <a:close/>
                <a:moveTo>
                  <a:pt x="10547" y="3689"/>
                </a:moveTo>
                <a:cubicBezTo>
                  <a:pt x="10618" y="3689"/>
                  <a:pt x="10692" y="3688"/>
                  <a:pt x="10763" y="3689"/>
                </a:cubicBezTo>
                <a:cubicBezTo>
                  <a:pt x="13024" y="3745"/>
                  <a:pt x="15127" y="4685"/>
                  <a:pt x="16685" y="6316"/>
                </a:cubicBezTo>
                <a:cubicBezTo>
                  <a:pt x="18243" y="7948"/>
                  <a:pt x="19077" y="10089"/>
                  <a:pt x="19020" y="12341"/>
                </a:cubicBezTo>
                <a:cubicBezTo>
                  <a:pt x="18902" y="17020"/>
                  <a:pt x="15076" y="20670"/>
                  <a:pt x="10354" y="20558"/>
                </a:cubicBezTo>
                <a:cubicBezTo>
                  <a:pt x="8094" y="20502"/>
                  <a:pt x="5991" y="19562"/>
                  <a:pt x="4433" y="17931"/>
                </a:cubicBezTo>
                <a:cubicBezTo>
                  <a:pt x="2875" y="16300"/>
                  <a:pt x="2041" y="14158"/>
                  <a:pt x="2098" y="11907"/>
                </a:cubicBezTo>
                <a:cubicBezTo>
                  <a:pt x="2214" y="7299"/>
                  <a:pt x="5921" y="3689"/>
                  <a:pt x="10547" y="3689"/>
                </a:cubicBezTo>
                <a:close/>
                <a:moveTo>
                  <a:pt x="10908" y="5280"/>
                </a:moveTo>
                <a:cubicBezTo>
                  <a:pt x="7191" y="5190"/>
                  <a:pt x="4164" y="8072"/>
                  <a:pt x="4072" y="11762"/>
                </a:cubicBezTo>
                <a:cubicBezTo>
                  <a:pt x="4027" y="13537"/>
                  <a:pt x="4697" y="15223"/>
                  <a:pt x="5925" y="16510"/>
                </a:cubicBezTo>
                <a:cubicBezTo>
                  <a:pt x="7153" y="17796"/>
                  <a:pt x="8813" y="18538"/>
                  <a:pt x="10595" y="18582"/>
                </a:cubicBezTo>
                <a:cubicBezTo>
                  <a:pt x="10652" y="18584"/>
                  <a:pt x="10707" y="18582"/>
                  <a:pt x="10763" y="18582"/>
                </a:cubicBezTo>
                <a:cubicBezTo>
                  <a:pt x="14411" y="18582"/>
                  <a:pt x="17339" y="15733"/>
                  <a:pt x="17431" y="12100"/>
                </a:cubicBezTo>
                <a:cubicBezTo>
                  <a:pt x="17523" y="8437"/>
                  <a:pt x="14586" y="5371"/>
                  <a:pt x="10908" y="5280"/>
                </a:cubicBezTo>
                <a:close/>
                <a:moveTo>
                  <a:pt x="10739" y="6244"/>
                </a:moveTo>
                <a:cubicBezTo>
                  <a:pt x="10788" y="6244"/>
                  <a:pt x="10835" y="6243"/>
                  <a:pt x="10884" y="6244"/>
                </a:cubicBezTo>
                <a:cubicBezTo>
                  <a:pt x="14026" y="6322"/>
                  <a:pt x="16523" y="8945"/>
                  <a:pt x="16444" y="12076"/>
                </a:cubicBezTo>
                <a:cubicBezTo>
                  <a:pt x="16364" y="15228"/>
                  <a:pt x="13798" y="17667"/>
                  <a:pt x="10619" y="17594"/>
                </a:cubicBezTo>
                <a:cubicBezTo>
                  <a:pt x="9096" y="17556"/>
                  <a:pt x="7672" y="16934"/>
                  <a:pt x="6623" y="15835"/>
                </a:cubicBezTo>
                <a:cubicBezTo>
                  <a:pt x="5573" y="14735"/>
                  <a:pt x="5020" y="13303"/>
                  <a:pt x="5059" y="11786"/>
                </a:cubicBezTo>
                <a:cubicBezTo>
                  <a:pt x="5137" y="8682"/>
                  <a:pt x="7623" y="6244"/>
                  <a:pt x="10739" y="6244"/>
                </a:cubicBezTo>
                <a:close/>
                <a:moveTo>
                  <a:pt x="10884" y="7690"/>
                </a:moveTo>
                <a:cubicBezTo>
                  <a:pt x="10644" y="7690"/>
                  <a:pt x="10450" y="7885"/>
                  <a:pt x="10451" y="8123"/>
                </a:cubicBezTo>
                <a:lnTo>
                  <a:pt x="10451" y="11666"/>
                </a:lnTo>
                <a:cubicBezTo>
                  <a:pt x="10199" y="11814"/>
                  <a:pt x="10017" y="12101"/>
                  <a:pt x="10017" y="12413"/>
                </a:cubicBezTo>
                <a:cubicBezTo>
                  <a:pt x="10017" y="12883"/>
                  <a:pt x="10412" y="13256"/>
                  <a:pt x="10884" y="13256"/>
                </a:cubicBezTo>
                <a:cubicBezTo>
                  <a:pt x="10957" y="13256"/>
                  <a:pt x="11008" y="13249"/>
                  <a:pt x="11076" y="13232"/>
                </a:cubicBezTo>
                <a:lnTo>
                  <a:pt x="12954" y="15088"/>
                </a:lnTo>
                <a:cubicBezTo>
                  <a:pt x="13038" y="15172"/>
                  <a:pt x="13132" y="15208"/>
                  <a:pt x="13243" y="15208"/>
                </a:cubicBezTo>
                <a:cubicBezTo>
                  <a:pt x="13354" y="15208"/>
                  <a:pt x="13471" y="15172"/>
                  <a:pt x="13556" y="15088"/>
                </a:cubicBezTo>
                <a:cubicBezTo>
                  <a:pt x="13725" y="14920"/>
                  <a:pt x="13725" y="14629"/>
                  <a:pt x="13556" y="14461"/>
                </a:cubicBezTo>
                <a:lnTo>
                  <a:pt x="11702" y="12606"/>
                </a:lnTo>
                <a:cubicBezTo>
                  <a:pt x="11720" y="12538"/>
                  <a:pt x="11726" y="12486"/>
                  <a:pt x="11726" y="12413"/>
                </a:cubicBezTo>
                <a:cubicBezTo>
                  <a:pt x="11726" y="12101"/>
                  <a:pt x="11569" y="11814"/>
                  <a:pt x="11317" y="11666"/>
                </a:cubicBezTo>
                <a:lnTo>
                  <a:pt x="11317" y="8123"/>
                </a:lnTo>
                <a:cubicBezTo>
                  <a:pt x="11317" y="7885"/>
                  <a:pt x="11123" y="7690"/>
                  <a:pt x="10884" y="769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0" name="Google Shape;350;p32"/>
          <p:cNvSpPr/>
          <p:nvPr/>
        </p:nvSpPr>
        <p:spPr>
          <a:xfrm>
            <a:off x="8281354" y="3464160"/>
            <a:ext cx="303053" cy="517365"/>
          </a:xfrm>
          <a:custGeom>
            <a:rect b="b" l="l" r="r" t="t"/>
            <a:pathLst>
              <a:path extrusionOk="0" h="21600" w="21600">
                <a:moveTo>
                  <a:pt x="10820" y="0"/>
                </a:moveTo>
                <a:cubicBezTo>
                  <a:pt x="4863" y="0"/>
                  <a:pt x="0" y="2806"/>
                  <a:pt x="0" y="6245"/>
                </a:cubicBezTo>
                <a:cubicBezTo>
                  <a:pt x="0" y="7939"/>
                  <a:pt x="1196" y="9476"/>
                  <a:pt x="3103" y="10602"/>
                </a:cubicBezTo>
                <a:lnTo>
                  <a:pt x="3103" y="19643"/>
                </a:lnTo>
                <a:cubicBezTo>
                  <a:pt x="3103" y="19837"/>
                  <a:pt x="3305" y="20018"/>
                  <a:pt x="3620" y="20085"/>
                </a:cubicBezTo>
                <a:lnTo>
                  <a:pt x="6882" y="20761"/>
                </a:lnTo>
                <a:lnTo>
                  <a:pt x="10701" y="21577"/>
                </a:lnTo>
                <a:cubicBezTo>
                  <a:pt x="10790" y="21595"/>
                  <a:pt x="10886" y="21600"/>
                  <a:pt x="10979" y="21600"/>
                </a:cubicBezTo>
                <a:cubicBezTo>
                  <a:pt x="11077" y="21600"/>
                  <a:pt x="11166" y="21598"/>
                  <a:pt x="11257" y="21577"/>
                </a:cubicBezTo>
                <a:lnTo>
                  <a:pt x="18020" y="20085"/>
                </a:lnTo>
                <a:cubicBezTo>
                  <a:pt x="18328" y="20017"/>
                  <a:pt x="18537" y="19834"/>
                  <a:pt x="18537" y="19643"/>
                </a:cubicBezTo>
                <a:lnTo>
                  <a:pt x="18537" y="10602"/>
                </a:lnTo>
                <a:cubicBezTo>
                  <a:pt x="20443" y="9476"/>
                  <a:pt x="21600" y="7939"/>
                  <a:pt x="21600" y="6245"/>
                </a:cubicBezTo>
                <a:cubicBezTo>
                  <a:pt x="21600" y="2806"/>
                  <a:pt x="16777" y="0"/>
                  <a:pt x="10820" y="0"/>
                </a:cubicBezTo>
                <a:close/>
                <a:moveTo>
                  <a:pt x="10820" y="932"/>
                </a:moveTo>
                <a:cubicBezTo>
                  <a:pt x="15895" y="932"/>
                  <a:pt x="20009" y="3315"/>
                  <a:pt x="20009" y="6245"/>
                </a:cubicBezTo>
                <a:cubicBezTo>
                  <a:pt x="20009" y="9174"/>
                  <a:pt x="15895" y="11557"/>
                  <a:pt x="10820" y="11557"/>
                </a:cubicBezTo>
                <a:cubicBezTo>
                  <a:pt x="5745" y="11557"/>
                  <a:pt x="1591" y="9174"/>
                  <a:pt x="1591" y="6245"/>
                </a:cubicBezTo>
                <a:cubicBezTo>
                  <a:pt x="1591" y="3315"/>
                  <a:pt x="5745" y="932"/>
                  <a:pt x="10820" y="932"/>
                </a:cubicBezTo>
                <a:close/>
                <a:moveTo>
                  <a:pt x="10820" y="2237"/>
                </a:moveTo>
                <a:cubicBezTo>
                  <a:pt x="6848" y="2237"/>
                  <a:pt x="3620" y="4115"/>
                  <a:pt x="3620" y="6408"/>
                </a:cubicBezTo>
                <a:cubicBezTo>
                  <a:pt x="3620" y="8700"/>
                  <a:pt x="6848" y="10555"/>
                  <a:pt x="10820" y="10555"/>
                </a:cubicBezTo>
                <a:cubicBezTo>
                  <a:pt x="14791" y="10555"/>
                  <a:pt x="18020" y="8700"/>
                  <a:pt x="18020" y="6408"/>
                </a:cubicBezTo>
                <a:cubicBezTo>
                  <a:pt x="18020" y="4115"/>
                  <a:pt x="14791" y="2237"/>
                  <a:pt x="10820" y="2237"/>
                </a:cubicBezTo>
                <a:close/>
                <a:moveTo>
                  <a:pt x="10820" y="3169"/>
                </a:moveTo>
                <a:cubicBezTo>
                  <a:pt x="13909" y="3169"/>
                  <a:pt x="16429" y="4624"/>
                  <a:pt x="16429" y="6408"/>
                </a:cubicBezTo>
                <a:cubicBezTo>
                  <a:pt x="16429" y="8191"/>
                  <a:pt x="13909" y="9647"/>
                  <a:pt x="10820" y="9647"/>
                </a:cubicBezTo>
                <a:cubicBezTo>
                  <a:pt x="7730" y="9647"/>
                  <a:pt x="5211" y="8191"/>
                  <a:pt x="5211" y="6408"/>
                </a:cubicBezTo>
                <a:cubicBezTo>
                  <a:pt x="5211" y="4624"/>
                  <a:pt x="7730" y="3169"/>
                  <a:pt x="10820" y="3169"/>
                </a:cubicBezTo>
                <a:close/>
                <a:moveTo>
                  <a:pt x="4694" y="11394"/>
                </a:moveTo>
                <a:cubicBezTo>
                  <a:pt x="5220" y="11603"/>
                  <a:pt x="5778" y="11777"/>
                  <a:pt x="6365" y="11930"/>
                </a:cubicBezTo>
                <a:lnTo>
                  <a:pt x="6365" y="19666"/>
                </a:lnTo>
                <a:lnTo>
                  <a:pt x="4694" y="19317"/>
                </a:lnTo>
                <a:lnTo>
                  <a:pt x="4694" y="11394"/>
                </a:lnTo>
                <a:close/>
                <a:moveTo>
                  <a:pt x="16946" y="11394"/>
                </a:moveTo>
                <a:lnTo>
                  <a:pt x="16946" y="19317"/>
                </a:lnTo>
                <a:lnTo>
                  <a:pt x="15593" y="19619"/>
                </a:lnTo>
                <a:lnTo>
                  <a:pt x="15593" y="11837"/>
                </a:lnTo>
                <a:cubicBezTo>
                  <a:pt x="16050" y="11705"/>
                  <a:pt x="16528" y="11560"/>
                  <a:pt x="16946" y="11394"/>
                </a:cubicBezTo>
                <a:close/>
                <a:moveTo>
                  <a:pt x="14002" y="12210"/>
                </a:moveTo>
                <a:lnTo>
                  <a:pt x="14002" y="19969"/>
                </a:lnTo>
                <a:lnTo>
                  <a:pt x="10979" y="20645"/>
                </a:lnTo>
                <a:lnTo>
                  <a:pt x="7956" y="20016"/>
                </a:lnTo>
                <a:lnTo>
                  <a:pt x="7956" y="12256"/>
                </a:lnTo>
                <a:cubicBezTo>
                  <a:pt x="8863" y="12400"/>
                  <a:pt x="9835" y="12489"/>
                  <a:pt x="10820" y="12489"/>
                </a:cubicBezTo>
                <a:cubicBezTo>
                  <a:pt x="11936" y="12489"/>
                  <a:pt x="12989" y="12391"/>
                  <a:pt x="14002" y="1221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1" name="Google Shape;351;p32"/>
          <p:cNvSpPr/>
          <p:nvPr/>
        </p:nvSpPr>
        <p:spPr>
          <a:xfrm>
            <a:off x="9513903" y="3500138"/>
            <a:ext cx="355014" cy="445110"/>
          </a:xfrm>
          <a:custGeom>
            <a:rect b="b" l="l" r="r" t="t"/>
            <a:pathLst>
              <a:path extrusionOk="0" h="21589" w="21435">
                <a:moveTo>
                  <a:pt x="5545" y="15"/>
                </a:moveTo>
                <a:cubicBezTo>
                  <a:pt x="5415" y="-11"/>
                  <a:pt x="5296" y="-2"/>
                  <a:pt x="5174" y="42"/>
                </a:cubicBezTo>
                <a:lnTo>
                  <a:pt x="355" y="1802"/>
                </a:lnTo>
                <a:cubicBezTo>
                  <a:pt x="52" y="1912"/>
                  <a:pt x="-83" y="2203"/>
                  <a:pt x="52" y="2451"/>
                </a:cubicBezTo>
                <a:lnTo>
                  <a:pt x="4500" y="10680"/>
                </a:lnTo>
                <a:cubicBezTo>
                  <a:pt x="3299" y="11837"/>
                  <a:pt x="2579" y="13325"/>
                  <a:pt x="2579" y="14957"/>
                </a:cubicBezTo>
                <a:cubicBezTo>
                  <a:pt x="2579" y="18615"/>
                  <a:pt x="6222" y="21589"/>
                  <a:pt x="10700" y="21589"/>
                </a:cubicBezTo>
                <a:cubicBezTo>
                  <a:pt x="15178" y="21589"/>
                  <a:pt x="18821" y="18615"/>
                  <a:pt x="18821" y="14957"/>
                </a:cubicBezTo>
                <a:cubicBezTo>
                  <a:pt x="18821" y="13325"/>
                  <a:pt x="18101" y="11837"/>
                  <a:pt x="16900" y="10680"/>
                </a:cubicBezTo>
                <a:lnTo>
                  <a:pt x="21382" y="2451"/>
                </a:lnTo>
                <a:cubicBezTo>
                  <a:pt x="21517" y="2203"/>
                  <a:pt x="21383" y="1912"/>
                  <a:pt x="21079" y="1802"/>
                </a:cubicBezTo>
                <a:lnTo>
                  <a:pt x="16260" y="42"/>
                </a:lnTo>
                <a:cubicBezTo>
                  <a:pt x="16138" y="-2"/>
                  <a:pt x="15984" y="-11"/>
                  <a:pt x="15856" y="15"/>
                </a:cubicBezTo>
                <a:lnTo>
                  <a:pt x="5545" y="15"/>
                </a:lnTo>
                <a:close/>
                <a:moveTo>
                  <a:pt x="6353" y="989"/>
                </a:moveTo>
                <a:lnTo>
                  <a:pt x="15081" y="989"/>
                </a:lnTo>
                <a:lnTo>
                  <a:pt x="13463" y="3940"/>
                </a:lnTo>
                <a:lnTo>
                  <a:pt x="7937" y="3940"/>
                </a:lnTo>
                <a:lnTo>
                  <a:pt x="6353" y="989"/>
                </a:lnTo>
                <a:close/>
                <a:moveTo>
                  <a:pt x="5106" y="1152"/>
                </a:moveTo>
                <a:lnTo>
                  <a:pt x="9083" y="8461"/>
                </a:lnTo>
                <a:cubicBezTo>
                  <a:pt x="7702" y="8690"/>
                  <a:pt x="6440" y="9199"/>
                  <a:pt x="5410" y="9922"/>
                </a:cubicBezTo>
                <a:lnTo>
                  <a:pt x="1366" y="2478"/>
                </a:lnTo>
                <a:lnTo>
                  <a:pt x="5106" y="1152"/>
                </a:lnTo>
                <a:close/>
                <a:moveTo>
                  <a:pt x="16294" y="1152"/>
                </a:moveTo>
                <a:lnTo>
                  <a:pt x="20034" y="2478"/>
                </a:lnTo>
                <a:lnTo>
                  <a:pt x="15991" y="9922"/>
                </a:lnTo>
                <a:cubicBezTo>
                  <a:pt x="14961" y="9199"/>
                  <a:pt x="13698" y="8690"/>
                  <a:pt x="12318" y="8461"/>
                </a:cubicBezTo>
                <a:lnTo>
                  <a:pt x="16294" y="1152"/>
                </a:lnTo>
                <a:close/>
                <a:moveTo>
                  <a:pt x="8476" y="4942"/>
                </a:moveTo>
                <a:lnTo>
                  <a:pt x="12924" y="4942"/>
                </a:lnTo>
                <a:lnTo>
                  <a:pt x="11071" y="8325"/>
                </a:lnTo>
                <a:cubicBezTo>
                  <a:pt x="10947" y="8321"/>
                  <a:pt x="10825" y="8325"/>
                  <a:pt x="10700" y="8325"/>
                </a:cubicBezTo>
                <a:cubicBezTo>
                  <a:pt x="10574" y="8325"/>
                  <a:pt x="10455" y="8321"/>
                  <a:pt x="10330" y="8325"/>
                </a:cubicBezTo>
                <a:lnTo>
                  <a:pt x="8476" y="4942"/>
                </a:lnTo>
                <a:close/>
                <a:moveTo>
                  <a:pt x="10700" y="9300"/>
                </a:moveTo>
                <a:cubicBezTo>
                  <a:pt x="14515" y="9300"/>
                  <a:pt x="17642" y="11840"/>
                  <a:pt x="17642" y="14957"/>
                </a:cubicBezTo>
                <a:cubicBezTo>
                  <a:pt x="17642" y="18073"/>
                  <a:pt x="14515" y="20615"/>
                  <a:pt x="10700" y="20615"/>
                </a:cubicBezTo>
                <a:cubicBezTo>
                  <a:pt x="6885" y="20615"/>
                  <a:pt x="3792" y="18073"/>
                  <a:pt x="3792" y="14957"/>
                </a:cubicBezTo>
                <a:cubicBezTo>
                  <a:pt x="3792" y="11840"/>
                  <a:pt x="6885" y="9300"/>
                  <a:pt x="10700" y="9300"/>
                </a:cubicBezTo>
                <a:close/>
                <a:moveTo>
                  <a:pt x="10700" y="10382"/>
                </a:moveTo>
                <a:cubicBezTo>
                  <a:pt x="7714" y="10382"/>
                  <a:pt x="5309" y="12383"/>
                  <a:pt x="5309" y="14822"/>
                </a:cubicBezTo>
                <a:cubicBezTo>
                  <a:pt x="5309" y="17261"/>
                  <a:pt x="7714" y="19234"/>
                  <a:pt x="10700" y="19234"/>
                </a:cubicBezTo>
                <a:cubicBezTo>
                  <a:pt x="13686" y="19234"/>
                  <a:pt x="16125" y="17261"/>
                  <a:pt x="16125" y="14822"/>
                </a:cubicBezTo>
                <a:cubicBezTo>
                  <a:pt x="16125" y="12383"/>
                  <a:pt x="13686" y="10382"/>
                  <a:pt x="10700" y="10382"/>
                </a:cubicBezTo>
                <a:close/>
                <a:moveTo>
                  <a:pt x="10700" y="11384"/>
                </a:moveTo>
                <a:cubicBezTo>
                  <a:pt x="13022" y="11384"/>
                  <a:pt x="14912" y="12925"/>
                  <a:pt x="14912" y="14822"/>
                </a:cubicBezTo>
                <a:cubicBezTo>
                  <a:pt x="14912" y="16719"/>
                  <a:pt x="13022" y="18260"/>
                  <a:pt x="10700" y="18260"/>
                </a:cubicBezTo>
                <a:cubicBezTo>
                  <a:pt x="8379" y="18260"/>
                  <a:pt x="6488" y="16719"/>
                  <a:pt x="6488" y="14822"/>
                </a:cubicBezTo>
                <a:cubicBezTo>
                  <a:pt x="6488" y="12925"/>
                  <a:pt x="8379" y="11384"/>
                  <a:pt x="10700" y="1138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2" name="Google Shape;352;p32"/>
          <p:cNvSpPr/>
          <p:nvPr/>
        </p:nvSpPr>
        <p:spPr>
          <a:xfrm>
            <a:off x="10763808" y="3446301"/>
            <a:ext cx="356630" cy="570033"/>
          </a:xfrm>
          <a:custGeom>
            <a:rect b="b" l="l" r="r" t="t"/>
            <a:pathLst>
              <a:path extrusionOk="0" h="21561" w="21600">
                <a:moveTo>
                  <a:pt x="10783" y="0"/>
                </a:moveTo>
                <a:cubicBezTo>
                  <a:pt x="4831" y="0"/>
                  <a:pt x="0" y="2994"/>
                  <a:pt x="0" y="6650"/>
                </a:cubicBezTo>
                <a:cubicBezTo>
                  <a:pt x="0" y="8883"/>
                  <a:pt x="1799" y="10852"/>
                  <a:pt x="4563" y="12054"/>
                </a:cubicBezTo>
                <a:lnTo>
                  <a:pt x="4563" y="21004"/>
                </a:lnTo>
                <a:cubicBezTo>
                  <a:pt x="4563" y="21221"/>
                  <a:pt x="4782" y="21421"/>
                  <a:pt x="5104" y="21511"/>
                </a:cubicBezTo>
                <a:cubicBezTo>
                  <a:pt x="5223" y="21544"/>
                  <a:pt x="5351" y="21553"/>
                  <a:pt x="5476" y="21553"/>
                </a:cubicBezTo>
                <a:cubicBezTo>
                  <a:pt x="5690" y="21553"/>
                  <a:pt x="5884" y="21516"/>
                  <a:pt x="6051" y="21426"/>
                </a:cubicBezTo>
                <a:lnTo>
                  <a:pt x="10783" y="18872"/>
                </a:lnTo>
                <a:lnTo>
                  <a:pt x="15515" y="21426"/>
                </a:lnTo>
                <a:cubicBezTo>
                  <a:pt x="15780" y="21569"/>
                  <a:pt x="16174" y="21600"/>
                  <a:pt x="16496" y="21511"/>
                </a:cubicBezTo>
                <a:cubicBezTo>
                  <a:pt x="16817" y="21421"/>
                  <a:pt x="17037" y="21221"/>
                  <a:pt x="17037" y="21004"/>
                </a:cubicBezTo>
                <a:lnTo>
                  <a:pt x="17037" y="12054"/>
                </a:lnTo>
                <a:cubicBezTo>
                  <a:pt x="19800" y="10851"/>
                  <a:pt x="21600" y="8883"/>
                  <a:pt x="21600" y="6650"/>
                </a:cubicBezTo>
                <a:cubicBezTo>
                  <a:pt x="21600" y="2994"/>
                  <a:pt x="16736" y="0"/>
                  <a:pt x="10783" y="0"/>
                </a:cubicBezTo>
                <a:close/>
                <a:moveTo>
                  <a:pt x="10783" y="1119"/>
                </a:moveTo>
                <a:cubicBezTo>
                  <a:pt x="15744" y="1119"/>
                  <a:pt x="19808" y="3603"/>
                  <a:pt x="19808" y="6650"/>
                </a:cubicBezTo>
                <a:cubicBezTo>
                  <a:pt x="19808" y="9697"/>
                  <a:pt x="15744" y="12159"/>
                  <a:pt x="10783" y="12159"/>
                </a:cubicBezTo>
                <a:cubicBezTo>
                  <a:pt x="5822" y="12159"/>
                  <a:pt x="1792" y="9697"/>
                  <a:pt x="1792" y="6650"/>
                </a:cubicBezTo>
                <a:cubicBezTo>
                  <a:pt x="1792" y="3603"/>
                  <a:pt x="5822" y="1119"/>
                  <a:pt x="10783" y="1119"/>
                </a:cubicBezTo>
                <a:close/>
                <a:moveTo>
                  <a:pt x="10783" y="2027"/>
                </a:moveTo>
                <a:cubicBezTo>
                  <a:pt x="6682" y="2027"/>
                  <a:pt x="3346" y="4089"/>
                  <a:pt x="3346" y="6607"/>
                </a:cubicBezTo>
                <a:cubicBezTo>
                  <a:pt x="3346" y="9126"/>
                  <a:pt x="6682" y="11167"/>
                  <a:pt x="10783" y="11167"/>
                </a:cubicBezTo>
                <a:cubicBezTo>
                  <a:pt x="14884" y="11167"/>
                  <a:pt x="18220" y="9126"/>
                  <a:pt x="18220" y="6607"/>
                </a:cubicBezTo>
                <a:cubicBezTo>
                  <a:pt x="18220" y="4088"/>
                  <a:pt x="14884" y="2027"/>
                  <a:pt x="10783" y="2027"/>
                </a:cubicBezTo>
                <a:close/>
                <a:moveTo>
                  <a:pt x="10783" y="3061"/>
                </a:moveTo>
                <a:cubicBezTo>
                  <a:pt x="13958" y="3061"/>
                  <a:pt x="16563" y="4656"/>
                  <a:pt x="16563" y="6607"/>
                </a:cubicBezTo>
                <a:cubicBezTo>
                  <a:pt x="16563" y="8558"/>
                  <a:pt x="13958" y="10133"/>
                  <a:pt x="10783" y="10133"/>
                </a:cubicBezTo>
                <a:cubicBezTo>
                  <a:pt x="7608" y="10133"/>
                  <a:pt x="5037" y="8558"/>
                  <a:pt x="5037" y="6607"/>
                </a:cubicBezTo>
                <a:cubicBezTo>
                  <a:pt x="5037" y="4656"/>
                  <a:pt x="7608" y="3061"/>
                  <a:pt x="10783" y="3061"/>
                </a:cubicBezTo>
                <a:close/>
                <a:moveTo>
                  <a:pt x="10783" y="4729"/>
                </a:moveTo>
                <a:cubicBezTo>
                  <a:pt x="10287" y="4729"/>
                  <a:pt x="9904" y="4994"/>
                  <a:pt x="9904" y="5299"/>
                </a:cubicBezTo>
                <a:lnTo>
                  <a:pt x="9904" y="7790"/>
                </a:lnTo>
                <a:cubicBezTo>
                  <a:pt x="9904" y="8095"/>
                  <a:pt x="10286" y="8338"/>
                  <a:pt x="10783" y="8338"/>
                </a:cubicBezTo>
                <a:cubicBezTo>
                  <a:pt x="11280" y="8338"/>
                  <a:pt x="11696" y="8095"/>
                  <a:pt x="11696" y="7790"/>
                </a:cubicBezTo>
                <a:lnTo>
                  <a:pt x="11696" y="5299"/>
                </a:lnTo>
                <a:cubicBezTo>
                  <a:pt x="11696" y="4994"/>
                  <a:pt x="11280" y="4729"/>
                  <a:pt x="10783" y="4729"/>
                </a:cubicBezTo>
                <a:close/>
                <a:moveTo>
                  <a:pt x="6389" y="12687"/>
                </a:moveTo>
                <a:cubicBezTo>
                  <a:pt x="6626" y="12753"/>
                  <a:pt x="6853" y="12822"/>
                  <a:pt x="7099" y="12877"/>
                </a:cubicBezTo>
                <a:lnTo>
                  <a:pt x="7099" y="19400"/>
                </a:lnTo>
                <a:lnTo>
                  <a:pt x="6389" y="19780"/>
                </a:lnTo>
                <a:lnTo>
                  <a:pt x="6389" y="12687"/>
                </a:lnTo>
                <a:close/>
                <a:moveTo>
                  <a:pt x="15211" y="12687"/>
                </a:moveTo>
                <a:lnTo>
                  <a:pt x="15211" y="19780"/>
                </a:lnTo>
                <a:lnTo>
                  <a:pt x="14501" y="19400"/>
                </a:lnTo>
                <a:lnTo>
                  <a:pt x="14501" y="12877"/>
                </a:lnTo>
                <a:cubicBezTo>
                  <a:pt x="14747" y="12822"/>
                  <a:pt x="14972" y="12752"/>
                  <a:pt x="15211" y="12687"/>
                </a:cubicBezTo>
                <a:close/>
                <a:moveTo>
                  <a:pt x="8890" y="13172"/>
                </a:moveTo>
                <a:cubicBezTo>
                  <a:pt x="9507" y="13240"/>
                  <a:pt x="10134" y="13278"/>
                  <a:pt x="10783" y="13278"/>
                </a:cubicBezTo>
                <a:cubicBezTo>
                  <a:pt x="11432" y="13278"/>
                  <a:pt x="12093" y="13240"/>
                  <a:pt x="12710" y="13172"/>
                </a:cubicBezTo>
                <a:lnTo>
                  <a:pt x="12710" y="18429"/>
                </a:lnTo>
                <a:lnTo>
                  <a:pt x="11392" y="17732"/>
                </a:lnTo>
                <a:cubicBezTo>
                  <a:pt x="11052" y="17550"/>
                  <a:pt x="10548" y="17550"/>
                  <a:pt x="10208" y="17732"/>
                </a:cubicBezTo>
                <a:lnTo>
                  <a:pt x="8890" y="18429"/>
                </a:lnTo>
                <a:lnTo>
                  <a:pt x="8890" y="1317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3" name="Google Shape;353;p32"/>
          <p:cNvSpPr/>
          <p:nvPr/>
        </p:nvSpPr>
        <p:spPr>
          <a:xfrm>
            <a:off x="11996241" y="3499879"/>
            <a:ext cx="358187" cy="445935"/>
          </a:xfrm>
          <a:custGeom>
            <a:rect b="b" l="l" r="r" t="t"/>
            <a:pathLst>
              <a:path extrusionOk="0" h="21600" w="21554">
                <a:moveTo>
                  <a:pt x="10772" y="0"/>
                </a:moveTo>
                <a:cubicBezTo>
                  <a:pt x="6269" y="0"/>
                  <a:pt x="2612" y="2991"/>
                  <a:pt x="2612" y="6650"/>
                </a:cubicBezTo>
                <a:cubicBezTo>
                  <a:pt x="2612" y="8281"/>
                  <a:pt x="3353" y="9764"/>
                  <a:pt x="4559" y="10921"/>
                </a:cubicBezTo>
                <a:lnTo>
                  <a:pt x="59" y="19166"/>
                </a:lnTo>
                <a:cubicBezTo>
                  <a:pt x="-42" y="19351"/>
                  <a:pt x="-16" y="19563"/>
                  <a:pt x="160" y="19707"/>
                </a:cubicBezTo>
                <a:cubicBezTo>
                  <a:pt x="335" y="19851"/>
                  <a:pt x="603" y="19895"/>
                  <a:pt x="832" y="19815"/>
                </a:cubicBezTo>
                <a:lnTo>
                  <a:pt x="3821" y="18761"/>
                </a:lnTo>
                <a:lnTo>
                  <a:pt x="4862" y="21275"/>
                </a:lnTo>
                <a:cubicBezTo>
                  <a:pt x="4942" y="21466"/>
                  <a:pt x="5184" y="21591"/>
                  <a:pt x="5433" y="21599"/>
                </a:cubicBezTo>
                <a:cubicBezTo>
                  <a:pt x="5442" y="21600"/>
                  <a:pt x="5457" y="21599"/>
                  <a:pt x="5466" y="21599"/>
                </a:cubicBezTo>
                <a:cubicBezTo>
                  <a:pt x="5705" y="21599"/>
                  <a:pt x="5906" y="21480"/>
                  <a:pt x="6004" y="21302"/>
                </a:cubicBezTo>
                <a:lnTo>
                  <a:pt x="10403" y="13273"/>
                </a:lnTo>
                <a:cubicBezTo>
                  <a:pt x="10528" y="13278"/>
                  <a:pt x="10646" y="13273"/>
                  <a:pt x="10772" y="13273"/>
                </a:cubicBezTo>
                <a:cubicBezTo>
                  <a:pt x="10900" y="13273"/>
                  <a:pt x="11017" y="13278"/>
                  <a:pt x="11142" y="13273"/>
                </a:cubicBezTo>
                <a:lnTo>
                  <a:pt x="15541" y="21302"/>
                </a:lnTo>
                <a:cubicBezTo>
                  <a:pt x="15638" y="21480"/>
                  <a:pt x="15874" y="21599"/>
                  <a:pt x="16112" y="21599"/>
                </a:cubicBezTo>
                <a:cubicBezTo>
                  <a:pt x="16361" y="21591"/>
                  <a:pt x="16601" y="21466"/>
                  <a:pt x="16683" y="21275"/>
                </a:cubicBezTo>
                <a:lnTo>
                  <a:pt x="17724" y="18761"/>
                </a:lnTo>
                <a:lnTo>
                  <a:pt x="20680" y="19788"/>
                </a:lnTo>
                <a:cubicBezTo>
                  <a:pt x="20757" y="19815"/>
                  <a:pt x="20833" y="19842"/>
                  <a:pt x="20915" y="19842"/>
                </a:cubicBezTo>
                <a:cubicBezTo>
                  <a:pt x="21256" y="19842"/>
                  <a:pt x="21528" y="19632"/>
                  <a:pt x="21553" y="19355"/>
                </a:cubicBezTo>
                <a:cubicBezTo>
                  <a:pt x="21558" y="19291"/>
                  <a:pt x="21547" y="19229"/>
                  <a:pt x="21486" y="19112"/>
                </a:cubicBezTo>
                <a:cubicBezTo>
                  <a:pt x="20461" y="17138"/>
                  <a:pt x="17019" y="10921"/>
                  <a:pt x="17019" y="10921"/>
                </a:cubicBezTo>
                <a:cubicBezTo>
                  <a:pt x="18226" y="9764"/>
                  <a:pt x="18933" y="8281"/>
                  <a:pt x="18933" y="6650"/>
                </a:cubicBezTo>
                <a:cubicBezTo>
                  <a:pt x="18933" y="2991"/>
                  <a:pt x="15276" y="0"/>
                  <a:pt x="10772" y="0"/>
                </a:cubicBezTo>
                <a:close/>
                <a:moveTo>
                  <a:pt x="10772" y="1000"/>
                </a:moveTo>
                <a:cubicBezTo>
                  <a:pt x="14608" y="1000"/>
                  <a:pt x="17724" y="3534"/>
                  <a:pt x="17724" y="6650"/>
                </a:cubicBezTo>
                <a:cubicBezTo>
                  <a:pt x="17724" y="9767"/>
                  <a:pt x="14608" y="12300"/>
                  <a:pt x="10772" y="12300"/>
                </a:cubicBezTo>
                <a:cubicBezTo>
                  <a:pt x="6937" y="12300"/>
                  <a:pt x="3821" y="9767"/>
                  <a:pt x="3821" y="6650"/>
                </a:cubicBezTo>
                <a:cubicBezTo>
                  <a:pt x="3821" y="3534"/>
                  <a:pt x="6937" y="1000"/>
                  <a:pt x="10772" y="1000"/>
                </a:cubicBezTo>
                <a:close/>
                <a:moveTo>
                  <a:pt x="10672" y="2595"/>
                </a:moveTo>
                <a:cubicBezTo>
                  <a:pt x="7843" y="2595"/>
                  <a:pt x="5567" y="4487"/>
                  <a:pt x="5567" y="6785"/>
                </a:cubicBezTo>
                <a:cubicBezTo>
                  <a:pt x="5567" y="9083"/>
                  <a:pt x="7843" y="10948"/>
                  <a:pt x="10672" y="10948"/>
                </a:cubicBezTo>
                <a:cubicBezTo>
                  <a:pt x="13500" y="10948"/>
                  <a:pt x="15810" y="9083"/>
                  <a:pt x="15810" y="6785"/>
                </a:cubicBezTo>
                <a:cubicBezTo>
                  <a:pt x="15810" y="4487"/>
                  <a:pt x="13500" y="2595"/>
                  <a:pt x="10672" y="2595"/>
                </a:cubicBezTo>
                <a:close/>
                <a:moveTo>
                  <a:pt x="10672" y="3541"/>
                </a:moveTo>
                <a:cubicBezTo>
                  <a:pt x="12872" y="3541"/>
                  <a:pt x="14668" y="4998"/>
                  <a:pt x="14668" y="6785"/>
                </a:cubicBezTo>
                <a:cubicBezTo>
                  <a:pt x="14668" y="8573"/>
                  <a:pt x="12872" y="10029"/>
                  <a:pt x="10672" y="10029"/>
                </a:cubicBezTo>
                <a:cubicBezTo>
                  <a:pt x="8471" y="10029"/>
                  <a:pt x="6675" y="8573"/>
                  <a:pt x="6675" y="6785"/>
                </a:cubicBezTo>
                <a:cubicBezTo>
                  <a:pt x="6675" y="4998"/>
                  <a:pt x="8471" y="3541"/>
                  <a:pt x="10672" y="3541"/>
                </a:cubicBezTo>
                <a:close/>
                <a:moveTo>
                  <a:pt x="5466" y="11678"/>
                </a:moveTo>
                <a:cubicBezTo>
                  <a:pt x="6503" y="12402"/>
                  <a:pt x="7741" y="12908"/>
                  <a:pt x="9127" y="13138"/>
                </a:cubicBezTo>
                <a:lnTo>
                  <a:pt x="5533" y="19761"/>
                </a:lnTo>
                <a:lnTo>
                  <a:pt x="4761" y="17950"/>
                </a:lnTo>
                <a:cubicBezTo>
                  <a:pt x="4707" y="17819"/>
                  <a:pt x="4579" y="17707"/>
                  <a:pt x="4425" y="17652"/>
                </a:cubicBezTo>
                <a:cubicBezTo>
                  <a:pt x="4347" y="17624"/>
                  <a:pt x="4274" y="17625"/>
                  <a:pt x="4190" y="17625"/>
                </a:cubicBezTo>
                <a:cubicBezTo>
                  <a:pt x="4108" y="17625"/>
                  <a:pt x="4031" y="17626"/>
                  <a:pt x="3955" y="17652"/>
                </a:cubicBezTo>
                <a:lnTo>
                  <a:pt x="1772" y="18409"/>
                </a:lnTo>
                <a:lnTo>
                  <a:pt x="5466" y="11678"/>
                </a:lnTo>
                <a:close/>
                <a:moveTo>
                  <a:pt x="16079" y="11678"/>
                </a:moveTo>
                <a:lnTo>
                  <a:pt x="19773" y="18409"/>
                </a:lnTo>
                <a:lnTo>
                  <a:pt x="17590" y="17652"/>
                </a:lnTo>
                <a:cubicBezTo>
                  <a:pt x="17436" y="17599"/>
                  <a:pt x="17274" y="17598"/>
                  <a:pt x="17120" y="17652"/>
                </a:cubicBezTo>
                <a:cubicBezTo>
                  <a:pt x="16966" y="17707"/>
                  <a:pt x="16839" y="17819"/>
                  <a:pt x="16784" y="17950"/>
                </a:cubicBezTo>
                <a:lnTo>
                  <a:pt x="16012" y="19761"/>
                </a:lnTo>
                <a:lnTo>
                  <a:pt x="12418" y="13138"/>
                </a:lnTo>
                <a:cubicBezTo>
                  <a:pt x="13805" y="12908"/>
                  <a:pt x="15043" y="12402"/>
                  <a:pt x="16079" y="1167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4" name="Google Shape;354;p32"/>
          <p:cNvSpPr/>
          <p:nvPr/>
        </p:nvSpPr>
        <p:spPr>
          <a:xfrm>
            <a:off x="13157005" y="3553723"/>
            <a:ext cx="570935" cy="336936"/>
          </a:xfrm>
          <a:custGeom>
            <a:rect b="b" l="l" r="r" t="t"/>
            <a:pathLst>
              <a:path extrusionOk="0" h="21600" w="21066">
                <a:moveTo>
                  <a:pt x="20153" y="17491"/>
                </a:moveTo>
                <a:cubicBezTo>
                  <a:pt x="19755" y="19216"/>
                  <a:pt x="18809" y="20333"/>
                  <a:pt x="17741" y="20333"/>
                </a:cubicBezTo>
                <a:cubicBezTo>
                  <a:pt x="17411" y="20333"/>
                  <a:pt x="17087" y="20224"/>
                  <a:pt x="16778" y="20009"/>
                </a:cubicBezTo>
                <a:lnTo>
                  <a:pt x="2363" y="9980"/>
                </a:lnTo>
                <a:cubicBezTo>
                  <a:pt x="1720" y="9533"/>
                  <a:pt x="1215" y="8676"/>
                  <a:pt x="941" y="7567"/>
                </a:cubicBezTo>
                <a:cubicBezTo>
                  <a:pt x="668" y="6457"/>
                  <a:pt x="659" y="5230"/>
                  <a:pt x="917" y="4109"/>
                </a:cubicBezTo>
                <a:cubicBezTo>
                  <a:pt x="1313" y="2384"/>
                  <a:pt x="2260" y="1269"/>
                  <a:pt x="3329" y="1269"/>
                </a:cubicBezTo>
                <a:cubicBezTo>
                  <a:pt x="3658" y="1269"/>
                  <a:pt x="3982" y="1377"/>
                  <a:pt x="4292" y="1593"/>
                </a:cubicBezTo>
                <a:lnTo>
                  <a:pt x="4815" y="1957"/>
                </a:lnTo>
                <a:lnTo>
                  <a:pt x="5935" y="6359"/>
                </a:lnTo>
                <a:cubicBezTo>
                  <a:pt x="5996" y="6596"/>
                  <a:pt x="6129" y="6737"/>
                  <a:pt x="6268" y="6737"/>
                </a:cubicBezTo>
                <a:cubicBezTo>
                  <a:pt x="6318" y="6737"/>
                  <a:pt x="6368" y="6720"/>
                  <a:pt x="6415" y="6682"/>
                </a:cubicBezTo>
                <a:cubicBezTo>
                  <a:pt x="6600" y="6541"/>
                  <a:pt x="6683" y="6165"/>
                  <a:pt x="6602" y="5846"/>
                </a:cubicBezTo>
                <a:lnTo>
                  <a:pt x="5783" y="2631"/>
                </a:lnTo>
                <a:lnTo>
                  <a:pt x="8541" y="4549"/>
                </a:lnTo>
                <a:lnTo>
                  <a:pt x="9661" y="8952"/>
                </a:lnTo>
                <a:cubicBezTo>
                  <a:pt x="9722" y="9188"/>
                  <a:pt x="9855" y="9329"/>
                  <a:pt x="9994" y="9329"/>
                </a:cubicBezTo>
                <a:cubicBezTo>
                  <a:pt x="10044" y="9329"/>
                  <a:pt x="10094" y="9312"/>
                  <a:pt x="10142" y="9275"/>
                </a:cubicBezTo>
                <a:cubicBezTo>
                  <a:pt x="10326" y="9133"/>
                  <a:pt x="10409" y="8759"/>
                  <a:pt x="10328" y="8438"/>
                </a:cubicBezTo>
                <a:lnTo>
                  <a:pt x="9510" y="5222"/>
                </a:lnTo>
                <a:lnTo>
                  <a:pt x="12267" y="7141"/>
                </a:lnTo>
                <a:lnTo>
                  <a:pt x="13387" y="11543"/>
                </a:lnTo>
                <a:cubicBezTo>
                  <a:pt x="13447" y="11780"/>
                  <a:pt x="13581" y="11921"/>
                  <a:pt x="13720" y="11921"/>
                </a:cubicBezTo>
                <a:cubicBezTo>
                  <a:pt x="13770" y="11921"/>
                  <a:pt x="13820" y="11904"/>
                  <a:pt x="13868" y="11866"/>
                </a:cubicBezTo>
                <a:cubicBezTo>
                  <a:pt x="14052" y="11724"/>
                  <a:pt x="14135" y="11350"/>
                  <a:pt x="14054" y="11030"/>
                </a:cubicBezTo>
                <a:lnTo>
                  <a:pt x="13236" y="7814"/>
                </a:lnTo>
                <a:lnTo>
                  <a:pt x="15993" y="9733"/>
                </a:lnTo>
                <a:lnTo>
                  <a:pt x="17114" y="14135"/>
                </a:lnTo>
                <a:cubicBezTo>
                  <a:pt x="17173" y="14372"/>
                  <a:pt x="17308" y="14513"/>
                  <a:pt x="17447" y="14513"/>
                </a:cubicBezTo>
                <a:cubicBezTo>
                  <a:pt x="17496" y="14513"/>
                  <a:pt x="17546" y="14496"/>
                  <a:pt x="17594" y="14459"/>
                </a:cubicBezTo>
                <a:cubicBezTo>
                  <a:pt x="17778" y="14317"/>
                  <a:pt x="17861" y="13943"/>
                  <a:pt x="17780" y="13622"/>
                </a:cubicBezTo>
                <a:lnTo>
                  <a:pt x="16962" y="10407"/>
                </a:lnTo>
                <a:lnTo>
                  <a:pt x="18705" y="11620"/>
                </a:lnTo>
                <a:cubicBezTo>
                  <a:pt x="20035" y="12544"/>
                  <a:pt x="20684" y="15178"/>
                  <a:pt x="20153" y="17491"/>
                </a:cubicBezTo>
                <a:close/>
                <a:moveTo>
                  <a:pt x="18976" y="10442"/>
                </a:moveTo>
                <a:lnTo>
                  <a:pt x="16398" y="8649"/>
                </a:lnTo>
                <a:lnTo>
                  <a:pt x="16398" y="8649"/>
                </a:lnTo>
                <a:lnTo>
                  <a:pt x="8946" y="3466"/>
                </a:lnTo>
                <a:cubicBezTo>
                  <a:pt x="8946" y="3465"/>
                  <a:pt x="8945" y="3465"/>
                  <a:pt x="8945" y="3465"/>
                </a:cubicBezTo>
                <a:lnTo>
                  <a:pt x="4562" y="414"/>
                </a:lnTo>
                <a:cubicBezTo>
                  <a:pt x="4166" y="140"/>
                  <a:pt x="3751" y="0"/>
                  <a:pt x="3328" y="0"/>
                </a:cubicBezTo>
                <a:cubicBezTo>
                  <a:pt x="1960" y="0"/>
                  <a:pt x="748" y="1429"/>
                  <a:pt x="239" y="3639"/>
                </a:cubicBezTo>
                <a:cubicBezTo>
                  <a:pt x="-90" y="5073"/>
                  <a:pt x="-79" y="6646"/>
                  <a:pt x="271" y="8067"/>
                </a:cubicBezTo>
                <a:cubicBezTo>
                  <a:pt x="621" y="9487"/>
                  <a:pt x="1268" y="10585"/>
                  <a:pt x="2093" y="11158"/>
                </a:cubicBezTo>
                <a:lnTo>
                  <a:pt x="16507" y="21186"/>
                </a:lnTo>
                <a:cubicBezTo>
                  <a:pt x="16902" y="21460"/>
                  <a:pt x="17318" y="21600"/>
                  <a:pt x="17741" y="21600"/>
                </a:cubicBezTo>
                <a:cubicBezTo>
                  <a:pt x="19109" y="21600"/>
                  <a:pt x="20321" y="20172"/>
                  <a:pt x="20829" y="17961"/>
                </a:cubicBezTo>
                <a:cubicBezTo>
                  <a:pt x="21510" y="15000"/>
                  <a:pt x="20678" y="11627"/>
                  <a:pt x="18976" y="1044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5" name="Google Shape;355;p32"/>
          <p:cNvSpPr/>
          <p:nvPr/>
        </p:nvSpPr>
        <p:spPr>
          <a:xfrm>
            <a:off x="14442839" y="3482020"/>
            <a:ext cx="515690" cy="517364"/>
          </a:xfrm>
          <a:custGeom>
            <a:rect b="b" l="l" r="r" t="t"/>
            <a:pathLst>
              <a:path extrusionOk="0" h="21600" w="21600">
                <a:moveTo>
                  <a:pt x="2829" y="0"/>
                </a:moveTo>
                <a:cubicBezTo>
                  <a:pt x="1276" y="0"/>
                  <a:pt x="0" y="1286"/>
                  <a:pt x="0" y="2843"/>
                </a:cubicBezTo>
                <a:lnTo>
                  <a:pt x="0" y="18757"/>
                </a:lnTo>
                <a:cubicBezTo>
                  <a:pt x="0" y="20314"/>
                  <a:pt x="1276" y="21600"/>
                  <a:pt x="2829" y="21600"/>
                </a:cubicBezTo>
                <a:lnTo>
                  <a:pt x="18795" y="21600"/>
                </a:lnTo>
                <a:cubicBezTo>
                  <a:pt x="20348" y="21600"/>
                  <a:pt x="21600" y="20314"/>
                  <a:pt x="21600" y="18757"/>
                </a:cubicBezTo>
                <a:lnTo>
                  <a:pt x="21600" y="2843"/>
                </a:lnTo>
                <a:cubicBezTo>
                  <a:pt x="21600" y="1286"/>
                  <a:pt x="20348" y="0"/>
                  <a:pt x="18795" y="0"/>
                </a:cubicBezTo>
                <a:lnTo>
                  <a:pt x="2829" y="0"/>
                </a:lnTo>
                <a:close/>
                <a:moveTo>
                  <a:pt x="2829" y="1142"/>
                </a:moveTo>
                <a:lnTo>
                  <a:pt x="10239" y="1142"/>
                </a:lnTo>
                <a:lnTo>
                  <a:pt x="10239" y="10229"/>
                </a:lnTo>
                <a:lnTo>
                  <a:pt x="1122" y="10229"/>
                </a:lnTo>
                <a:lnTo>
                  <a:pt x="1122" y="2843"/>
                </a:lnTo>
                <a:cubicBezTo>
                  <a:pt x="1122" y="1909"/>
                  <a:pt x="1896" y="1142"/>
                  <a:pt x="2829" y="1142"/>
                </a:cubicBezTo>
                <a:close/>
                <a:moveTo>
                  <a:pt x="11361" y="1142"/>
                </a:moveTo>
                <a:lnTo>
                  <a:pt x="18795" y="1142"/>
                </a:lnTo>
                <a:cubicBezTo>
                  <a:pt x="19726" y="1142"/>
                  <a:pt x="20478" y="1909"/>
                  <a:pt x="20478" y="2843"/>
                </a:cubicBezTo>
                <a:lnTo>
                  <a:pt x="20478" y="10229"/>
                </a:lnTo>
                <a:lnTo>
                  <a:pt x="11361" y="10229"/>
                </a:lnTo>
                <a:lnTo>
                  <a:pt x="11361" y="1142"/>
                </a:lnTo>
                <a:close/>
                <a:moveTo>
                  <a:pt x="15756" y="2237"/>
                </a:moveTo>
                <a:cubicBezTo>
                  <a:pt x="15455" y="2237"/>
                  <a:pt x="15218" y="2496"/>
                  <a:pt x="15218" y="2796"/>
                </a:cubicBezTo>
                <a:lnTo>
                  <a:pt x="15218" y="4753"/>
                </a:lnTo>
                <a:lnTo>
                  <a:pt x="13255" y="4753"/>
                </a:lnTo>
                <a:cubicBezTo>
                  <a:pt x="12955" y="4753"/>
                  <a:pt x="12717" y="4988"/>
                  <a:pt x="12717" y="5289"/>
                </a:cubicBezTo>
                <a:cubicBezTo>
                  <a:pt x="12717" y="5590"/>
                  <a:pt x="12955" y="5825"/>
                  <a:pt x="13255" y="5825"/>
                </a:cubicBezTo>
                <a:lnTo>
                  <a:pt x="15218" y="5825"/>
                </a:lnTo>
                <a:lnTo>
                  <a:pt x="15218" y="7783"/>
                </a:lnTo>
                <a:cubicBezTo>
                  <a:pt x="15218" y="8084"/>
                  <a:pt x="15455" y="8342"/>
                  <a:pt x="15756" y="8342"/>
                </a:cubicBezTo>
                <a:cubicBezTo>
                  <a:pt x="16056" y="8342"/>
                  <a:pt x="16294" y="8084"/>
                  <a:pt x="16294" y="7783"/>
                </a:cubicBezTo>
                <a:lnTo>
                  <a:pt x="16294" y="5825"/>
                </a:lnTo>
                <a:lnTo>
                  <a:pt x="18257" y="5825"/>
                </a:lnTo>
                <a:cubicBezTo>
                  <a:pt x="18557" y="5825"/>
                  <a:pt x="18795" y="5590"/>
                  <a:pt x="18795" y="5289"/>
                </a:cubicBezTo>
                <a:cubicBezTo>
                  <a:pt x="18795" y="4988"/>
                  <a:pt x="18557" y="4753"/>
                  <a:pt x="18257" y="4753"/>
                </a:cubicBezTo>
                <a:lnTo>
                  <a:pt x="16294" y="4753"/>
                </a:lnTo>
                <a:lnTo>
                  <a:pt x="16294" y="2796"/>
                </a:lnTo>
                <a:cubicBezTo>
                  <a:pt x="16294" y="2496"/>
                  <a:pt x="16056" y="2237"/>
                  <a:pt x="15756" y="2237"/>
                </a:cubicBezTo>
                <a:close/>
                <a:moveTo>
                  <a:pt x="3156" y="3146"/>
                </a:moveTo>
                <a:cubicBezTo>
                  <a:pt x="2943" y="3358"/>
                  <a:pt x="2943" y="3702"/>
                  <a:pt x="3156" y="3915"/>
                </a:cubicBezTo>
                <a:lnTo>
                  <a:pt x="4839" y="5616"/>
                </a:lnTo>
                <a:lnTo>
                  <a:pt x="3156" y="7317"/>
                </a:lnTo>
                <a:cubicBezTo>
                  <a:pt x="2943" y="7530"/>
                  <a:pt x="2944" y="7873"/>
                  <a:pt x="3156" y="8085"/>
                </a:cubicBezTo>
                <a:cubicBezTo>
                  <a:pt x="3263" y="8192"/>
                  <a:pt x="3390" y="8249"/>
                  <a:pt x="3530" y="8249"/>
                </a:cubicBezTo>
                <a:cubicBezTo>
                  <a:pt x="3668" y="8249"/>
                  <a:pt x="3821" y="8192"/>
                  <a:pt x="3927" y="8085"/>
                </a:cubicBezTo>
                <a:lnTo>
                  <a:pt x="5610" y="6384"/>
                </a:lnTo>
                <a:lnTo>
                  <a:pt x="7317" y="8085"/>
                </a:lnTo>
                <a:cubicBezTo>
                  <a:pt x="7423" y="8192"/>
                  <a:pt x="7552" y="8249"/>
                  <a:pt x="7691" y="8249"/>
                </a:cubicBezTo>
                <a:cubicBezTo>
                  <a:pt x="7830" y="8249"/>
                  <a:pt x="7959" y="8192"/>
                  <a:pt x="8065" y="8085"/>
                </a:cubicBezTo>
                <a:cubicBezTo>
                  <a:pt x="8277" y="7873"/>
                  <a:pt x="8277" y="7529"/>
                  <a:pt x="8065" y="7317"/>
                </a:cubicBezTo>
                <a:lnTo>
                  <a:pt x="6382" y="5616"/>
                </a:lnTo>
                <a:lnTo>
                  <a:pt x="8065" y="3915"/>
                </a:lnTo>
                <a:cubicBezTo>
                  <a:pt x="8277" y="3702"/>
                  <a:pt x="8277" y="3358"/>
                  <a:pt x="8065" y="3146"/>
                </a:cubicBezTo>
                <a:cubicBezTo>
                  <a:pt x="7852" y="2933"/>
                  <a:pt x="7529" y="2933"/>
                  <a:pt x="7317" y="3146"/>
                </a:cubicBezTo>
                <a:lnTo>
                  <a:pt x="5610" y="4847"/>
                </a:lnTo>
                <a:lnTo>
                  <a:pt x="3927" y="3146"/>
                </a:lnTo>
                <a:cubicBezTo>
                  <a:pt x="3715" y="2933"/>
                  <a:pt x="3368" y="2933"/>
                  <a:pt x="3156" y="3146"/>
                </a:cubicBezTo>
                <a:close/>
                <a:moveTo>
                  <a:pt x="1122" y="11371"/>
                </a:moveTo>
                <a:lnTo>
                  <a:pt x="10239" y="11371"/>
                </a:lnTo>
                <a:lnTo>
                  <a:pt x="10239" y="20458"/>
                </a:lnTo>
                <a:lnTo>
                  <a:pt x="2829" y="20458"/>
                </a:lnTo>
                <a:cubicBezTo>
                  <a:pt x="1896" y="20458"/>
                  <a:pt x="1122" y="19691"/>
                  <a:pt x="1122" y="18757"/>
                </a:cubicBezTo>
                <a:lnTo>
                  <a:pt x="1122" y="11371"/>
                </a:lnTo>
                <a:close/>
                <a:moveTo>
                  <a:pt x="11361" y="11371"/>
                </a:moveTo>
                <a:lnTo>
                  <a:pt x="20478" y="11371"/>
                </a:lnTo>
                <a:lnTo>
                  <a:pt x="20478" y="18757"/>
                </a:lnTo>
                <a:cubicBezTo>
                  <a:pt x="20478" y="19691"/>
                  <a:pt x="19726" y="20458"/>
                  <a:pt x="18795" y="20458"/>
                </a:cubicBezTo>
                <a:lnTo>
                  <a:pt x="11361" y="20458"/>
                </a:lnTo>
                <a:lnTo>
                  <a:pt x="11361" y="11371"/>
                </a:lnTo>
                <a:close/>
                <a:moveTo>
                  <a:pt x="14003" y="14167"/>
                </a:moveTo>
                <a:cubicBezTo>
                  <a:pt x="13701" y="14167"/>
                  <a:pt x="13465" y="14426"/>
                  <a:pt x="13465" y="14726"/>
                </a:cubicBezTo>
                <a:cubicBezTo>
                  <a:pt x="13465" y="15027"/>
                  <a:pt x="13701" y="15262"/>
                  <a:pt x="14003" y="15262"/>
                </a:cubicBezTo>
                <a:lnTo>
                  <a:pt x="18094" y="15262"/>
                </a:lnTo>
                <a:cubicBezTo>
                  <a:pt x="18393" y="15262"/>
                  <a:pt x="18631" y="15027"/>
                  <a:pt x="18631" y="14726"/>
                </a:cubicBezTo>
                <a:cubicBezTo>
                  <a:pt x="18631" y="14425"/>
                  <a:pt x="18393" y="14167"/>
                  <a:pt x="18094" y="14167"/>
                </a:cubicBezTo>
                <a:lnTo>
                  <a:pt x="14003" y="14167"/>
                </a:lnTo>
                <a:close/>
                <a:moveTo>
                  <a:pt x="3530" y="15658"/>
                </a:moveTo>
                <a:cubicBezTo>
                  <a:pt x="3229" y="15658"/>
                  <a:pt x="2992" y="15917"/>
                  <a:pt x="2992" y="16217"/>
                </a:cubicBezTo>
                <a:cubicBezTo>
                  <a:pt x="2992" y="16519"/>
                  <a:pt x="3229" y="16753"/>
                  <a:pt x="3530" y="16753"/>
                </a:cubicBezTo>
                <a:lnTo>
                  <a:pt x="7621" y="16753"/>
                </a:lnTo>
                <a:cubicBezTo>
                  <a:pt x="7921" y="16753"/>
                  <a:pt x="8158" y="16519"/>
                  <a:pt x="8158" y="16217"/>
                </a:cubicBezTo>
                <a:cubicBezTo>
                  <a:pt x="8158" y="15916"/>
                  <a:pt x="7921" y="15658"/>
                  <a:pt x="7621" y="15658"/>
                </a:cubicBezTo>
                <a:lnTo>
                  <a:pt x="3530" y="15658"/>
                </a:lnTo>
                <a:close/>
                <a:moveTo>
                  <a:pt x="14003" y="17150"/>
                </a:moveTo>
                <a:cubicBezTo>
                  <a:pt x="13701" y="17150"/>
                  <a:pt x="13465" y="17408"/>
                  <a:pt x="13465" y="17709"/>
                </a:cubicBezTo>
                <a:cubicBezTo>
                  <a:pt x="13465" y="18010"/>
                  <a:pt x="13701" y="18245"/>
                  <a:pt x="14003" y="18245"/>
                </a:cubicBezTo>
                <a:lnTo>
                  <a:pt x="18094" y="18245"/>
                </a:lnTo>
                <a:cubicBezTo>
                  <a:pt x="18393" y="18245"/>
                  <a:pt x="18631" y="18010"/>
                  <a:pt x="18631" y="17709"/>
                </a:cubicBezTo>
                <a:cubicBezTo>
                  <a:pt x="18631" y="17407"/>
                  <a:pt x="18393" y="17150"/>
                  <a:pt x="18094" y="17150"/>
                </a:cubicBezTo>
                <a:lnTo>
                  <a:pt x="14003" y="1715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6" name="Google Shape;356;p32"/>
          <p:cNvSpPr/>
          <p:nvPr/>
        </p:nvSpPr>
        <p:spPr>
          <a:xfrm>
            <a:off x="17050089" y="3392723"/>
            <a:ext cx="264021" cy="659219"/>
          </a:xfrm>
          <a:custGeom>
            <a:rect b="b" l="l" r="r" t="t"/>
            <a:pathLst>
              <a:path extrusionOk="0" h="21596" w="20603">
                <a:moveTo>
                  <a:pt x="9033" y="0"/>
                </a:moveTo>
                <a:cubicBezTo>
                  <a:pt x="8347" y="0"/>
                  <a:pt x="7660" y="45"/>
                  <a:pt x="6986" y="110"/>
                </a:cubicBezTo>
                <a:cubicBezTo>
                  <a:pt x="2142" y="572"/>
                  <a:pt x="-891" y="2565"/>
                  <a:pt x="235" y="4553"/>
                </a:cubicBezTo>
                <a:cubicBezTo>
                  <a:pt x="1190" y="6238"/>
                  <a:pt x="4818" y="7405"/>
                  <a:pt x="9033" y="7405"/>
                </a:cubicBezTo>
                <a:cubicBezTo>
                  <a:pt x="9718" y="7405"/>
                  <a:pt x="10405" y="7378"/>
                  <a:pt x="11080" y="7313"/>
                </a:cubicBezTo>
                <a:cubicBezTo>
                  <a:pt x="15924" y="6851"/>
                  <a:pt x="18956" y="4858"/>
                  <a:pt x="17830" y="2871"/>
                </a:cubicBezTo>
                <a:cubicBezTo>
                  <a:pt x="16874" y="1184"/>
                  <a:pt x="13246" y="0"/>
                  <a:pt x="9033" y="0"/>
                </a:cubicBezTo>
                <a:close/>
                <a:moveTo>
                  <a:pt x="9033" y="768"/>
                </a:moveTo>
                <a:cubicBezTo>
                  <a:pt x="12061" y="768"/>
                  <a:pt x="14706" y="1549"/>
                  <a:pt x="15740" y="2688"/>
                </a:cubicBezTo>
                <a:lnTo>
                  <a:pt x="1933" y="4004"/>
                </a:lnTo>
                <a:cubicBezTo>
                  <a:pt x="1777" y="3362"/>
                  <a:pt x="2135" y="2714"/>
                  <a:pt x="2979" y="2157"/>
                </a:cubicBezTo>
                <a:cubicBezTo>
                  <a:pt x="3991" y="1492"/>
                  <a:pt x="5558" y="1018"/>
                  <a:pt x="7421" y="841"/>
                </a:cubicBezTo>
                <a:cubicBezTo>
                  <a:pt x="7956" y="790"/>
                  <a:pt x="8489" y="768"/>
                  <a:pt x="9033" y="768"/>
                </a:cubicBezTo>
                <a:close/>
                <a:moveTo>
                  <a:pt x="16175" y="3419"/>
                </a:moveTo>
                <a:cubicBezTo>
                  <a:pt x="16524" y="4864"/>
                  <a:pt x="14183" y="6227"/>
                  <a:pt x="10644" y="6564"/>
                </a:cubicBezTo>
                <a:cubicBezTo>
                  <a:pt x="10107" y="6616"/>
                  <a:pt x="9576" y="6655"/>
                  <a:pt x="9033" y="6655"/>
                </a:cubicBezTo>
                <a:cubicBezTo>
                  <a:pt x="6003" y="6655"/>
                  <a:pt x="3358" y="5874"/>
                  <a:pt x="2325" y="4735"/>
                </a:cubicBezTo>
                <a:lnTo>
                  <a:pt x="16175" y="3419"/>
                </a:lnTo>
                <a:close/>
                <a:moveTo>
                  <a:pt x="15870" y="7039"/>
                </a:moveTo>
                <a:cubicBezTo>
                  <a:pt x="15583" y="7012"/>
                  <a:pt x="15266" y="7034"/>
                  <a:pt x="15043" y="7112"/>
                </a:cubicBezTo>
                <a:cubicBezTo>
                  <a:pt x="13907" y="7511"/>
                  <a:pt x="12584" y="7796"/>
                  <a:pt x="11123" y="7935"/>
                </a:cubicBezTo>
                <a:cubicBezTo>
                  <a:pt x="9678" y="8074"/>
                  <a:pt x="8199" y="8067"/>
                  <a:pt x="6768" y="7917"/>
                </a:cubicBezTo>
                <a:cubicBezTo>
                  <a:pt x="6484" y="7886"/>
                  <a:pt x="6169" y="7914"/>
                  <a:pt x="5940" y="7990"/>
                </a:cubicBezTo>
                <a:cubicBezTo>
                  <a:pt x="5713" y="8065"/>
                  <a:pt x="5579" y="8180"/>
                  <a:pt x="5592" y="8301"/>
                </a:cubicBezTo>
                <a:cubicBezTo>
                  <a:pt x="5604" y="8452"/>
                  <a:pt x="5643" y="8597"/>
                  <a:pt x="5723" y="8740"/>
                </a:cubicBezTo>
                <a:lnTo>
                  <a:pt x="5766" y="8758"/>
                </a:lnTo>
                <a:lnTo>
                  <a:pt x="11776" y="17004"/>
                </a:lnTo>
                <a:cubicBezTo>
                  <a:pt x="12684" y="18587"/>
                  <a:pt x="14691" y="18924"/>
                  <a:pt x="16219" y="18924"/>
                </a:cubicBezTo>
                <a:cubicBezTo>
                  <a:pt x="16282" y="18924"/>
                  <a:pt x="16329" y="18925"/>
                  <a:pt x="16393" y="18924"/>
                </a:cubicBezTo>
                <a:lnTo>
                  <a:pt x="17743" y="21300"/>
                </a:lnTo>
                <a:cubicBezTo>
                  <a:pt x="17844" y="21477"/>
                  <a:pt x="18237" y="21593"/>
                  <a:pt x="18658" y="21593"/>
                </a:cubicBezTo>
                <a:cubicBezTo>
                  <a:pt x="18728" y="21593"/>
                  <a:pt x="18806" y="21600"/>
                  <a:pt x="18876" y="21593"/>
                </a:cubicBezTo>
                <a:cubicBezTo>
                  <a:pt x="19376" y="21546"/>
                  <a:pt x="19690" y="21341"/>
                  <a:pt x="19572" y="21136"/>
                </a:cubicBezTo>
                <a:lnTo>
                  <a:pt x="18222" y="18759"/>
                </a:lnTo>
                <a:cubicBezTo>
                  <a:pt x="19254" y="18572"/>
                  <a:pt x="19998" y="18243"/>
                  <a:pt x="20356" y="17808"/>
                </a:cubicBezTo>
                <a:cubicBezTo>
                  <a:pt x="20709" y="17381"/>
                  <a:pt x="20675" y="16843"/>
                  <a:pt x="20313" y="16199"/>
                </a:cubicBezTo>
                <a:lnTo>
                  <a:pt x="16872" y="7697"/>
                </a:lnTo>
                <a:cubicBezTo>
                  <a:pt x="16869" y="7690"/>
                  <a:pt x="16876" y="7687"/>
                  <a:pt x="16872" y="7679"/>
                </a:cubicBezTo>
                <a:cubicBezTo>
                  <a:pt x="16791" y="7538"/>
                  <a:pt x="16674" y="7398"/>
                  <a:pt x="16524" y="7259"/>
                </a:cubicBezTo>
                <a:cubicBezTo>
                  <a:pt x="16405" y="7149"/>
                  <a:pt x="16156" y="7066"/>
                  <a:pt x="15870" y="7039"/>
                </a:cubicBezTo>
                <a:close/>
                <a:moveTo>
                  <a:pt x="15130" y="8045"/>
                </a:moveTo>
                <a:lnTo>
                  <a:pt x="18484" y="16327"/>
                </a:lnTo>
                <a:cubicBezTo>
                  <a:pt x="18488" y="16335"/>
                  <a:pt x="18522" y="16356"/>
                  <a:pt x="18527" y="16364"/>
                </a:cubicBezTo>
                <a:cubicBezTo>
                  <a:pt x="18814" y="16872"/>
                  <a:pt x="18813" y="17276"/>
                  <a:pt x="18571" y="17571"/>
                </a:cubicBezTo>
                <a:cubicBezTo>
                  <a:pt x="18324" y="17870"/>
                  <a:pt x="17802" y="18053"/>
                  <a:pt x="16916" y="18137"/>
                </a:cubicBezTo>
                <a:cubicBezTo>
                  <a:pt x="16669" y="18161"/>
                  <a:pt x="16434" y="18174"/>
                  <a:pt x="16219" y="18174"/>
                </a:cubicBezTo>
                <a:cubicBezTo>
                  <a:pt x="15753" y="18174"/>
                  <a:pt x="14320" y="18159"/>
                  <a:pt x="13562" y="16821"/>
                </a:cubicBezTo>
                <a:cubicBezTo>
                  <a:pt x="13557" y="16813"/>
                  <a:pt x="13568" y="16810"/>
                  <a:pt x="13562" y="16803"/>
                </a:cubicBezTo>
                <a:lnTo>
                  <a:pt x="7682" y="8758"/>
                </a:lnTo>
                <a:cubicBezTo>
                  <a:pt x="8967" y="8823"/>
                  <a:pt x="10288" y="8805"/>
                  <a:pt x="11559" y="8685"/>
                </a:cubicBezTo>
                <a:cubicBezTo>
                  <a:pt x="12824" y="8564"/>
                  <a:pt x="14043" y="8336"/>
                  <a:pt x="15130" y="804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7" name="Google Shape;357;p32"/>
          <p:cNvSpPr/>
          <p:nvPr/>
        </p:nvSpPr>
        <p:spPr>
          <a:xfrm>
            <a:off x="18175448" y="3464160"/>
            <a:ext cx="516423" cy="516807"/>
          </a:xfrm>
          <a:custGeom>
            <a:rect b="b" l="l" r="r" t="t"/>
            <a:pathLst>
              <a:path extrusionOk="0" h="21600" w="20595">
                <a:moveTo>
                  <a:pt x="10305" y="0"/>
                </a:moveTo>
                <a:cubicBezTo>
                  <a:pt x="7553" y="0"/>
                  <a:pt x="4972" y="1134"/>
                  <a:pt x="3027" y="3172"/>
                </a:cubicBezTo>
                <a:cubicBezTo>
                  <a:pt x="1082" y="5211"/>
                  <a:pt x="0" y="7916"/>
                  <a:pt x="0" y="10800"/>
                </a:cubicBezTo>
                <a:cubicBezTo>
                  <a:pt x="-1" y="13683"/>
                  <a:pt x="1082" y="16389"/>
                  <a:pt x="3027" y="18428"/>
                </a:cubicBezTo>
                <a:cubicBezTo>
                  <a:pt x="4972" y="20467"/>
                  <a:pt x="7553" y="21600"/>
                  <a:pt x="10305" y="21600"/>
                </a:cubicBezTo>
                <a:cubicBezTo>
                  <a:pt x="13055" y="21600"/>
                  <a:pt x="15638" y="20467"/>
                  <a:pt x="17583" y="18428"/>
                </a:cubicBezTo>
                <a:cubicBezTo>
                  <a:pt x="21599" y="14220"/>
                  <a:pt x="21599" y="7381"/>
                  <a:pt x="17583" y="3172"/>
                </a:cubicBezTo>
                <a:cubicBezTo>
                  <a:pt x="15638" y="1134"/>
                  <a:pt x="13055" y="0"/>
                  <a:pt x="10305" y="0"/>
                </a:cubicBezTo>
                <a:close/>
                <a:moveTo>
                  <a:pt x="10305" y="1586"/>
                </a:moveTo>
                <a:cubicBezTo>
                  <a:pt x="12654" y="1586"/>
                  <a:pt x="14853" y="2551"/>
                  <a:pt x="16515" y="4292"/>
                </a:cubicBezTo>
                <a:cubicBezTo>
                  <a:pt x="19944" y="7888"/>
                  <a:pt x="19944" y="13736"/>
                  <a:pt x="16515" y="17331"/>
                </a:cubicBezTo>
                <a:cubicBezTo>
                  <a:pt x="14853" y="19073"/>
                  <a:pt x="12654" y="20014"/>
                  <a:pt x="10305" y="20014"/>
                </a:cubicBezTo>
                <a:cubicBezTo>
                  <a:pt x="7955" y="20014"/>
                  <a:pt x="5735" y="19073"/>
                  <a:pt x="4073" y="17331"/>
                </a:cubicBezTo>
                <a:cubicBezTo>
                  <a:pt x="2411" y="15590"/>
                  <a:pt x="1491" y="13263"/>
                  <a:pt x="1491" y="10800"/>
                </a:cubicBezTo>
                <a:cubicBezTo>
                  <a:pt x="1491" y="8337"/>
                  <a:pt x="2412" y="6033"/>
                  <a:pt x="4073" y="4292"/>
                </a:cubicBezTo>
                <a:cubicBezTo>
                  <a:pt x="5735" y="2551"/>
                  <a:pt x="7955" y="1586"/>
                  <a:pt x="10305" y="1586"/>
                </a:cubicBezTo>
                <a:close/>
                <a:moveTo>
                  <a:pt x="14579" y="5248"/>
                </a:moveTo>
                <a:cubicBezTo>
                  <a:pt x="14579" y="5248"/>
                  <a:pt x="8722" y="8894"/>
                  <a:pt x="8569" y="9074"/>
                </a:cubicBezTo>
                <a:cubicBezTo>
                  <a:pt x="8392" y="9281"/>
                  <a:pt x="4985" y="15279"/>
                  <a:pt x="4985" y="15279"/>
                </a:cubicBezTo>
                <a:cubicBezTo>
                  <a:pt x="4807" y="15588"/>
                  <a:pt x="4853" y="16004"/>
                  <a:pt x="5097" y="16258"/>
                </a:cubicBezTo>
                <a:cubicBezTo>
                  <a:pt x="5242" y="16411"/>
                  <a:pt x="5437" y="16468"/>
                  <a:pt x="5631" y="16468"/>
                </a:cubicBezTo>
                <a:cubicBezTo>
                  <a:pt x="5763" y="16468"/>
                  <a:pt x="5911" y="16450"/>
                  <a:pt x="6032" y="16375"/>
                </a:cubicBezTo>
                <a:cubicBezTo>
                  <a:pt x="6032" y="16375"/>
                  <a:pt x="11722" y="12828"/>
                  <a:pt x="11930" y="12643"/>
                </a:cubicBezTo>
                <a:cubicBezTo>
                  <a:pt x="12181" y="12420"/>
                  <a:pt x="15602" y="6321"/>
                  <a:pt x="15602" y="6321"/>
                </a:cubicBezTo>
                <a:cubicBezTo>
                  <a:pt x="15783" y="6012"/>
                  <a:pt x="15736" y="5621"/>
                  <a:pt x="15491" y="5365"/>
                </a:cubicBezTo>
                <a:cubicBezTo>
                  <a:pt x="15247" y="5108"/>
                  <a:pt x="14875" y="5060"/>
                  <a:pt x="14579" y="5248"/>
                </a:cubicBezTo>
                <a:close/>
                <a:moveTo>
                  <a:pt x="12709" y="8281"/>
                </a:moveTo>
                <a:lnTo>
                  <a:pt x="10839" y="11476"/>
                </a:lnTo>
                <a:lnTo>
                  <a:pt x="7834" y="13389"/>
                </a:lnTo>
                <a:lnTo>
                  <a:pt x="9637" y="10240"/>
                </a:lnTo>
                <a:lnTo>
                  <a:pt x="12709" y="828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8" name="Google Shape;358;p32"/>
          <p:cNvSpPr/>
          <p:nvPr/>
        </p:nvSpPr>
        <p:spPr>
          <a:xfrm>
            <a:off x="19514942" y="3464426"/>
            <a:ext cx="356492" cy="515673"/>
          </a:xfrm>
          <a:custGeom>
            <a:rect b="b" l="l" r="r" t="t"/>
            <a:pathLst>
              <a:path extrusionOk="0" h="21600" w="21600">
                <a:moveTo>
                  <a:pt x="1307" y="8796"/>
                </a:moveTo>
                <a:cubicBezTo>
                  <a:pt x="1639" y="5368"/>
                  <a:pt x="5770" y="2650"/>
                  <a:pt x="10799" y="2650"/>
                </a:cubicBezTo>
                <a:cubicBezTo>
                  <a:pt x="15830" y="2650"/>
                  <a:pt x="19960" y="5368"/>
                  <a:pt x="20293" y="8796"/>
                </a:cubicBezTo>
                <a:lnTo>
                  <a:pt x="1307" y="8796"/>
                </a:lnTo>
                <a:close/>
                <a:moveTo>
                  <a:pt x="11442" y="1774"/>
                </a:moveTo>
                <a:lnTo>
                  <a:pt x="11442" y="445"/>
                </a:lnTo>
                <a:cubicBezTo>
                  <a:pt x="11442" y="200"/>
                  <a:pt x="11155" y="0"/>
                  <a:pt x="10799" y="0"/>
                </a:cubicBezTo>
                <a:cubicBezTo>
                  <a:pt x="10445" y="0"/>
                  <a:pt x="10158" y="200"/>
                  <a:pt x="10158" y="445"/>
                </a:cubicBezTo>
                <a:lnTo>
                  <a:pt x="10158" y="1774"/>
                </a:lnTo>
                <a:cubicBezTo>
                  <a:pt x="4500" y="2005"/>
                  <a:pt x="0" y="5265"/>
                  <a:pt x="0" y="9242"/>
                </a:cubicBezTo>
                <a:cubicBezTo>
                  <a:pt x="0" y="9488"/>
                  <a:pt x="289" y="9687"/>
                  <a:pt x="644" y="9687"/>
                </a:cubicBezTo>
                <a:lnTo>
                  <a:pt x="10158" y="9687"/>
                </a:lnTo>
                <a:lnTo>
                  <a:pt x="10158" y="19392"/>
                </a:lnTo>
                <a:cubicBezTo>
                  <a:pt x="10158" y="19408"/>
                  <a:pt x="10162" y="19422"/>
                  <a:pt x="10164" y="19436"/>
                </a:cubicBezTo>
                <a:cubicBezTo>
                  <a:pt x="10229" y="20636"/>
                  <a:pt x="11655" y="21600"/>
                  <a:pt x="13405" y="21600"/>
                </a:cubicBezTo>
                <a:cubicBezTo>
                  <a:pt x="15196" y="21600"/>
                  <a:pt x="16653" y="20590"/>
                  <a:pt x="16653" y="19349"/>
                </a:cubicBezTo>
                <a:cubicBezTo>
                  <a:pt x="16653" y="19104"/>
                  <a:pt x="16365" y="18904"/>
                  <a:pt x="16010" y="18904"/>
                </a:cubicBezTo>
                <a:cubicBezTo>
                  <a:pt x="15655" y="18904"/>
                  <a:pt x="15366" y="19104"/>
                  <a:pt x="15366" y="19349"/>
                </a:cubicBezTo>
                <a:cubicBezTo>
                  <a:pt x="15366" y="20099"/>
                  <a:pt x="14487" y="20709"/>
                  <a:pt x="13405" y="20709"/>
                </a:cubicBezTo>
                <a:cubicBezTo>
                  <a:pt x="12323" y="20709"/>
                  <a:pt x="11442" y="20099"/>
                  <a:pt x="11442" y="19349"/>
                </a:cubicBezTo>
                <a:lnTo>
                  <a:pt x="11442" y="9687"/>
                </a:lnTo>
                <a:lnTo>
                  <a:pt x="20956" y="9687"/>
                </a:lnTo>
                <a:cubicBezTo>
                  <a:pt x="21311" y="9687"/>
                  <a:pt x="21600" y="9488"/>
                  <a:pt x="21600" y="9242"/>
                </a:cubicBezTo>
                <a:cubicBezTo>
                  <a:pt x="21600" y="5265"/>
                  <a:pt x="17100" y="2005"/>
                  <a:pt x="11442" y="177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59" name="Google Shape;359;p32"/>
          <p:cNvSpPr/>
          <p:nvPr/>
        </p:nvSpPr>
        <p:spPr>
          <a:xfrm>
            <a:off x="4502715" y="4732039"/>
            <a:ext cx="375958" cy="481365"/>
          </a:xfrm>
          <a:custGeom>
            <a:rect b="b" l="l" r="r" t="t"/>
            <a:pathLst>
              <a:path extrusionOk="0" h="21521" w="21118">
                <a:moveTo>
                  <a:pt x="15784" y="20287"/>
                </a:moveTo>
                <a:cubicBezTo>
                  <a:pt x="14951" y="20431"/>
                  <a:pt x="14101" y="20505"/>
                  <a:pt x="13257" y="20505"/>
                </a:cubicBezTo>
                <a:lnTo>
                  <a:pt x="13257" y="20505"/>
                </a:lnTo>
                <a:cubicBezTo>
                  <a:pt x="7637" y="20504"/>
                  <a:pt x="2703" y="17263"/>
                  <a:pt x="1524" y="12800"/>
                </a:cubicBezTo>
                <a:cubicBezTo>
                  <a:pt x="852" y="10255"/>
                  <a:pt x="1442" y="7651"/>
                  <a:pt x="3186" y="5467"/>
                </a:cubicBezTo>
                <a:cubicBezTo>
                  <a:pt x="4929" y="3281"/>
                  <a:pt x="7616" y="1777"/>
                  <a:pt x="10754" y="1233"/>
                </a:cubicBezTo>
                <a:cubicBezTo>
                  <a:pt x="11586" y="1089"/>
                  <a:pt x="12436" y="1015"/>
                  <a:pt x="13278" y="1015"/>
                </a:cubicBezTo>
                <a:cubicBezTo>
                  <a:pt x="13533" y="1015"/>
                  <a:pt x="13790" y="1022"/>
                  <a:pt x="14045" y="1035"/>
                </a:cubicBezTo>
                <a:cubicBezTo>
                  <a:pt x="10476" y="3590"/>
                  <a:pt x="8848" y="7512"/>
                  <a:pt x="9860" y="11352"/>
                </a:cubicBezTo>
                <a:cubicBezTo>
                  <a:pt x="10874" y="15192"/>
                  <a:pt x="14342" y="18229"/>
                  <a:pt x="18886" y="19373"/>
                </a:cubicBezTo>
                <a:cubicBezTo>
                  <a:pt x="17916" y="19791"/>
                  <a:pt x="16876" y="20097"/>
                  <a:pt x="15784" y="20287"/>
                </a:cubicBezTo>
                <a:close/>
                <a:moveTo>
                  <a:pt x="21104" y="19068"/>
                </a:moveTo>
                <a:cubicBezTo>
                  <a:pt x="21051" y="18868"/>
                  <a:pt x="20855" y="18713"/>
                  <a:pt x="20607" y="18675"/>
                </a:cubicBezTo>
                <a:cubicBezTo>
                  <a:pt x="15839" y="17944"/>
                  <a:pt x="12102" y="14987"/>
                  <a:pt x="11087" y="11139"/>
                </a:cubicBezTo>
                <a:cubicBezTo>
                  <a:pt x="10070" y="7291"/>
                  <a:pt x="11986" y="3351"/>
                  <a:pt x="15967" y="1101"/>
                </a:cubicBezTo>
                <a:cubicBezTo>
                  <a:pt x="16175" y="984"/>
                  <a:pt x="16275" y="778"/>
                  <a:pt x="16222" y="578"/>
                </a:cubicBezTo>
                <a:cubicBezTo>
                  <a:pt x="16169" y="378"/>
                  <a:pt x="15973" y="223"/>
                  <a:pt x="15725" y="185"/>
                </a:cubicBezTo>
                <a:cubicBezTo>
                  <a:pt x="14006" y="-79"/>
                  <a:pt x="12217" y="-60"/>
                  <a:pt x="10492" y="239"/>
                </a:cubicBezTo>
                <a:cubicBezTo>
                  <a:pt x="7027" y="841"/>
                  <a:pt x="4058" y="2501"/>
                  <a:pt x="2133" y="4913"/>
                </a:cubicBezTo>
                <a:cubicBezTo>
                  <a:pt x="208" y="7327"/>
                  <a:pt x="-444" y="10202"/>
                  <a:pt x="298" y="13012"/>
                </a:cubicBezTo>
                <a:cubicBezTo>
                  <a:pt x="1599" y="17942"/>
                  <a:pt x="7050" y="21520"/>
                  <a:pt x="13256" y="21521"/>
                </a:cubicBezTo>
                <a:lnTo>
                  <a:pt x="13257" y="21521"/>
                </a:lnTo>
                <a:cubicBezTo>
                  <a:pt x="14189" y="21521"/>
                  <a:pt x="15127" y="21440"/>
                  <a:pt x="16046" y="21280"/>
                </a:cubicBezTo>
                <a:cubicBezTo>
                  <a:pt x="17785" y="20979"/>
                  <a:pt x="19400" y="20411"/>
                  <a:pt x="20849" y="19591"/>
                </a:cubicBezTo>
                <a:cubicBezTo>
                  <a:pt x="21057" y="19474"/>
                  <a:pt x="21156" y="19268"/>
                  <a:pt x="21104" y="1906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0" name="Google Shape;360;p32"/>
          <p:cNvSpPr/>
          <p:nvPr/>
        </p:nvSpPr>
        <p:spPr>
          <a:xfrm>
            <a:off x="5763183" y="4803613"/>
            <a:ext cx="373373" cy="373932"/>
          </a:xfrm>
          <a:custGeom>
            <a:rect b="b" l="l" r="r" t="t"/>
            <a:pathLst>
              <a:path extrusionOk="0" h="21600" w="21600">
                <a:moveTo>
                  <a:pt x="1033" y="0"/>
                </a:moveTo>
                <a:cubicBezTo>
                  <a:pt x="466" y="0"/>
                  <a:pt x="0" y="465"/>
                  <a:pt x="0" y="1032"/>
                </a:cubicBezTo>
                <a:lnTo>
                  <a:pt x="0" y="20568"/>
                </a:lnTo>
                <a:cubicBezTo>
                  <a:pt x="0" y="21135"/>
                  <a:pt x="466" y="21600"/>
                  <a:pt x="1033" y="21600"/>
                </a:cubicBezTo>
                <a:lnTo>
                  <a:pt x="20567" y="21600"/>
                </a:lnTo>
                <a:cubicBezTo>
                  <a:pt x="21134" y="21600"/>
                  <a:pt x="21600" y="21135"/>
                  <a:pt x="21600" y="20568"/>
                </a:cubicBezTo>
                <a:lnTo>
                  <a:pt x="21600" y="1032"/>
                </a:lnTo>
                <a:cubicBezTo>
                  <a:pt x="21600" y="465"/>
                  <a:pt x="21134" y="0"/>
                  <a:pt x="20567" y="0"/>
                </a:cubicBezTo>
                <a:lnTo>
                  <a:pt x="1033" y="0"/>
                </a:lnTo>
                <a:close/>
                <a:moveTo>
                  <a:pt x="2066" y="2063"/>
                </a:moveTo>
                <a:lnTo>
                  <a:pt x="19534" y="2063"/>
                </a:lnTo>
                <a:lnTo>
                  <a:pt x="19534" y="19537"/>
                </a:lnTo>
                <a:lnTo>
                  <a:pt x="2066" y="19537"/>
                </a:lnTo>
                <a:lnTo>
                  <a:pt x="2066" y="206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1" name="Google Shape;361;p32"/>
          <p:cNvSpPr/>
          <p:nvPr/>
        </p:nvSpPr>
        <p:spPr>
          <a:xfrm>
            <a:off x="6906223" y="4750301"/>
            <a:ext cx="551179" cy="446092"/>
          </a:xfrm>
          <a:custGeom>
            <a:rect b="b" l="l" r="r" t="t"/>
            <a:pathLst>
              <a:path extrusionOk="0" h="21600" w="21583">
                <a:moveTo>
                  <a:pt x="17645" y="17315"/>
                </a:moveTo>
                <a:cubicBezTo>
                  <a:pt x="15830" y="19120"/>
                  <a:pt x="13406" y="20120"/>
                  <a:pt x="10818" y="20131"/>
                </a:cubicBezTo>
                <a:lnTo>
                  <a:pt x="10775" y="20131"/>
                </a:lnTo>
                <a:cubicBezTo>
                  <a:pt x="7349" y="20131"/>
                  <a:pt x="4335" y="18368"/>
                  <a:pt x="2641" y="15727"/>
                </a:cubicBezTo>
                <a:cubicBezTo>
                  <a:pt x="3059" y="15618"/>
                  <a:pt x="3384" y="15120"/>
                  <a:pt x="3659" y="14699"/>
                </a:cubicBezTo>
                <a:cubicBezTo>
                  <a:pt x="3825" y="14443"/>
                  <a:pt x="4171" y="13911"/>
                  <a:pt x="4331" y="13894"/>
                </a:cubicBezTo>
                <a:cubicBezTo>
                  <a:pt x="4559" y="13872"/>
                  <a:pt x="4626" y="13930"/>
                  <a:pt x="4885" y="14395"/>
                </a:cubicBezTo>
                <a:cubicBezTo>
                  <a:pt x="5120" y="14815"/>
                  <a:pt x="5441" y="15391"/>
                  <a:pt x="6111" y="15519"/>
                </a:cubicBezTo>
                <a:cubicBezTo>
                  <a:pt x="7154" y="15717"/>
                  <a:pt x="7721" y="14845"/>
                  <a:pt x="8097" y="14269"/>
                </a:cubicBezTo>
                <a:cubicBezTo>
                  <a:pt x="8434" y="13751"/>
                  <a:pt x="8599" y="13544"/>
                  <a:pt x="8854" y="13563"/>
                </a:cubicBezTo>
                <a:cubicBezTo>
                  <a:pt x="9183" y="13589"/>
                  <a:pt x="9489" y="13873"/>
                  <a:pt x="9843" y="14202"/>
                </a:cubicBezTo>
                <a:cubicBezTo>
                  <a:pt x="10364" y="14688"/>
                  <a:pt x="11014" y="15292"/>
                  <a:pt x="11913" y="15039"/>
                </a:cubicBezTo>
                <a:cubicBezTo>
                  <a:pt x="12439" y="14891"/>
                  <a:pt x="12805" y="14428"/>
                  <a:pt x="13099" y="14056"/>
                </a:cubicBezTo>
                <a:cubicBezTo>
                  <a:pt x="13585" y="13443"/>
                  <a:pt x="13678" y="13399"/>
                  <a:pt x="14002" y="13626"/>
                </a:cubicBezTo>
                <a:cubicBezTo>
                  <a:pt x="14181" y="13751"/>
                  <a:pt x="14303" y="13890"/>
                  <a:pt x="14432" y="14036"/>
                </a:cubicBezTo>
                <a:cubicBezTo>
                  <a:pt x="14714" y="14355"/>
                  <a:pt x="15065" y="14752"/>
                  <a:pt x="15835" y="14798"/>
                </a:cubicBezTo>
                <a:cubicBezTo>
                  <a:pt x="16466" y="14837"/>
                  <a:pt x="16856" y="14332"/>
                  <a:pt x="17139" y="13964"/>
                </a:cubicBezTo>
                <a:cubicBezTo>
                  <a:pt x="17383" y="13649"/>
                  <a:pt x="17544" y="13453"/>
                  <a:pt x="17786" y="13408"/>
                </a:cubicBezTo>
                <a:cubicBezTo>
                  <a:pt x="18152" y="13341"/>
                  <a:pt x="19204" y="14567"/>
                  <a:pt x="19465" y="14855"/>
                </a:cubicBezTo>
                <a:cubicBezTo>
                  <a:pt x="19049" y="15582"/>
                  <a:pt x="18259" y="16705"/>
                  <a:pt x="17645" y="17315"/>
                </a:cubicBezTo>
                <a:close/>
                <a:moveTo>
                  <a:pt x="3938" y="4285"/>
                </a:moveTo>
                <a:cubicBezTo>
                  <a:pt x="4117" y="4107"/>
                  <a:pt x="4303" y="3939"/>
                  <a:pt x="4494" y="3777"/>
                </a:cubicBezTo>
                <a:lnTo>
                  <a:pt x="6896" y="7243"/>
                </a:lnTo>
                <a:cubicBezTo>
                  <a:pt x="7015" y="7414"/>
                  <a:pt x="7183" y="7501"/>
                  <a:pt x="7352" y="7501"/>
                </a:cubicBezTo>
                <a:cubicBezTo>
                  <a:pt x="7489" y="7501"/>
                  <a:pt x="7627" y="7443"/>
                  <a:pt x="7738" y="7325"/>
                </a:cubicBezTo>
                <a:cubicBezTo>
                  <a:pt x="7989" y="7063"/>
                  <a:pt x="8020" y="6599"/>
                  <a:pt x="7806" y="6289"/>
                </a:cubicBezTo>
                <a:lnTo>
                  <a:pt x="5530" y="3008"/>
                </a:lnTo>
                <a:cubicBezTo>
                  <a:pt x="6314" y="2503"/>
                  <a:pt x="7164" y="2117"/>
                  <a:pt x="8060" y="1858"/>
                </a:cubicBezTo>
                <a:lnTo>
                  <a:pt x="11687" y="7216"/>
                </a:lnTo>
                <a:cubicBezTo>
                  <a:pt x="11806" y="7391"/>
                  <a:pt x="11976" y="7481"/>
                  <a:pt x="12147" y="7481"/>
                </a:cubicBezTo>
                <a:cubicBezTo>
                  <a:pt x="12282" y="7481"/>
                  <a:pt x="12417" y="7425"/>
                  <a:pt x="12529" y="7311"/>
                </a:cubicBezTo>
                <a:cubicBezTo>
                  <a:pt x="12782" y="7051"/>
                  <a:pt x="12817" y="6589"/>
                  <a:pt x="12606" y="6276"/>
                </a:cubicBezTo>
                <a:lnTo>
                  <a:pt x="9418" y="1567"/>
                </a:lnTo>
                <a:cubicBezTo>
                  <a:pt x="9861" y="1505"/>
                  <a:pt x="10311" y="1471"/>
                  <a:pt x="10766" y="1468"/>
                </a:cubicBezTo>
                <a:lnTo>
                  <a:pt x="10809" y="1468"/>
                </a:lnTo>
                <a:cubicBezTo>
                  <a:pt x="11577" y="1468"/>
                  <a:pt x="12322" y="1559"/>
                  <a:pt x="13039" y="1727"/>
                </a:cubicBezTo>
                <a:lnTo>
                  <a:pt x="16470" y="7175"/>
                </a:lnTo>
                <a:cubicBezTo>
                  <a:pt x="16588" y="7363"/>
                  <a:pt x="16765" y="7460"/>
                  <a:pt x="16943" y="7460"/>
                </a:cubicBezTo>
                <a:cubicBezTo>
                  <a:pt x="17071" y="7460"/>
                  <a:pt x="17200" y="7410"/>
                  <a:pt x="17308" y="7306"/>
                </a:cubicBezTo>
                <a:cubicBezTo>
                  <a:pt x="17569" y="7058"/>
                  <a:pt x="17616" y="6596"/>
                  <a:pt x="17414" y="6276"/>
                </a:cubicBezTo>
                <a:lnTo>
                  <a:pt x="14972" y="2397"/>
                </a:lnTo>
                <a:cubicBezTo>
                  <a:pt x="17951" y="3801"/>
                  <a:pt x="20073" y="6665"/>
                  <a:pt x="20354" y="10024"/>
                </a:cubicBezTo>
                <a:lnTo>
                  <a:pt x="1225" y="10106"/>
                </a:lnTo>
                <a:cubicBezTo>
                  <a:pt x="1393" y="7919"/>
                  <a:pt x="2340" y="5874"/>
                  <a:pt x="3938" y="4285"/>
                </a:cubicBezTo>
                <a:moveTo>
                  <a:pt x="1369" y="11586"/>
                </a:moveTo>
                <a:lnTo>
                  <a:pt x="20412" y="11494"/>
                </a:lnTo>
                <a:cubicBezTo>
                  <a:pt x="20424" y="12333"/>
                  <a:pt x="20102" y="13402"/>
                  <a:pt x="20102" y="13402"/>
                </a:cubicBezTo>
                <a:cubicBezTo>
                  <a:pt x="19649" y="12869"/>
                  <a:pt x="18542" y="11784"/>
                  <a:pt x="17611" y="11955"/>
                </a:cubicBezTo>
                <a:cubicBezTo>
                  <a:pt x="16948" y="12076"/>
                  <a:pt x="16558" y="12584"/>
                  <a:pt x="16272" y="12954"/>
                </a:cubicBezTo>
                <a:cubicBezTo>
                  <a:pt x="16090" y="13191"/>
                  <a:pt x="15971" y="13332"/>
                  <a:pt x="15893" y="13331"/>
                </a:cubicBezTo>
                <a:cubicBezTo>
                  <a:pt x="15555" y="13310"/>
                  <a:pt x="15470" y="13214"/>
                  <a:pt x="15241" y="12955"/>
                </a:cubicBezTo>
                <a:cubicBezTo>
                  <a:pt x="15085" y="12778"/>
                  <a:pt x="14890" y="12557"/>
                  <a:pt x="14594" y="12350"/>
                </a:cubicBezTo>
                <a:cubicBezTo>
                  <a:pt x="13430" y="11533"/>
                  <a:pt x="12688" y="12471"/>
                  <a:pt x="12244" y="13030"/>
                </a:cubicBezTo>
                <a:cubicBezTo>
                  <a:pt x="12030" y="13300"/>
                  <a:pt x="11829" y="13555"/>
                  <a:pt x="11646" y="13607"/>
                </a:cubicBezTo>
                <a:cubicBezTo>
                  <a:pt x="11306" y="13702"/>
                  <a:pt x="11027" y="13463"/>
                  <a:pt x="10563" y="13031"/>
                </a:cubicBezTo>
                <a:cubicBezTo>
                  <a:pt x="10120" y="12619"/>
                  <a:pt x="9617" y="12151"/>
                  <a:pt x="8929" y="12096"/>
                </a:cubicBezTo>
                <a:cubicBezTo>
                  <a:pt x="8028" y="12023"/>
                  <a:pt x="7529" y="12792"/>
                  <a:pt x="7165" y="13349"/>
                </a:cubicBezTo>
                <a:cubicBezTo>
                  <a:pt x="6785" y="13931"/>
                  <a:pt x="6622" y="14130"/>
                  <a:pt x="6294" y="14067"/>
                </a:cubicBezTo>
                <a:cubicBezTo>
                  <a:pt x="6148" y="14039"/>
                  <a:pt x="6061" y="13907"/>
                  <a:pt x="5870" y="13563"/>
                </a:cubicBezTo>
                <a:cubicBezTo>
                  <a:pt x="5612" y="13101"/>
                  <a:pt x="5178" y="12325"/>
                  <a:pt x="4226" y="12432"/>
                </a:cubicBezTo>
                <a:cubicBezTo>
                  <a:pt x="3558" y="12504"/>
                  <a:pt x="2451" y="14278"/>
                  <a:pt x="2144" y="14205"/>
                </a:cubicBezTo>
                <a:cubicBezTo>
                  <a:pt x="1736" y="14109"/>
                  <a:pt x="1464" y="12757"/>
                  <a:pt x="1369" y="11586"/>
                </a:cubicBezTo>
                <a:moveTo>
                  <a:pt x="13478" y="336"/>
                </a:moveTo>
                <a:cubicBezTo>
                  <a:pt x="13465" y="333"/>
                  <a:pt x="13452" y="328"/>
                  <a:pt x="13439" y="326"/>
                </a:cubicBezTo>
                <a:cubicBezTo>
                  <a:pt x="12597" y="113"/>
                  <a:pt x="11715" y="0"/>
                  <a:pt x="10809" y="0"/>
                </a:cubicBezTo>
                <a:lnTo>
                  <a:pt x="10762" y="0"/>
                </a:lnTo>
                <a:cubicBezTo>
                  <a:pt x="7903" y="12"/>
                  <a:pt x="5213" y="1128"/>
                  <a:pt x="3188" y="3142"/>
                </a:cubicBezTo>
                <a:cubicBezTo>
                  <a:pt x="1124" y="5195"/>
                  <a:pt x="-8" y="7930"/>
                  <a:pt x="0" y="10847"/>
                </a:cubicBezTo>
                <a:cubicBezTo>
                  <a:pt x="16" y="16775"/>
                  <a:pt x="4850" y="21600"/>
                  <a:pt x="10775" y="21600"/>
                </a:cubicBezTo>
                <a:lnTo>
                  <a:pt x="10822" y="21600"/>
                </a:lnTo>
                <a:cubicBezTo>
                  <a:pt x="13681" y="21588"/>
                  <a:pt x="16371" y="20471"/>
                  <a:pt x="18396" y="18457"/>
                </a:cubicBezTo>
                <a:cubicBezTo>
                  <a:pt x="20460" y="16405"/>
                  <a:pt x="21592" y="13669"/>
                  <a:pt x="21583" y="10753"/>
                </a:cubicBezTo>
                <a:cubicBezTo>
                  <a:pt x="21570" y="5745"/>
                  <a:pt x="18120" y="1526"/>
                  <a:pt x="13478" y="33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2" name="Google Shape;362;p32"/>
          <p:cNvSpPr/>
          <p:nvPr/>
        </p:nvSpPr>
        <p:spPr>
          <a:xfrm>
            <a:off x="8174239" y="4839598"/>
            <a:ext cx="517351" cy="283876"/>
          </a:xfrm>
          <a:custGeom>
            <a:rect b="b" l="l" r="r" t="t"/>
            <a:pathLst>
              <a:path extrusionOk="0" h="21600" w="21600">
                <a:moveTo>
                  <a:pt x="10800" y="9591"/>
                </a:moveTo>
                <a:cubicBezTo>
                  <a:pt x="7877" y="9591"/>
                  <a:pt x="5463" y="13754"/>
                  <a:pt x="5132" y="19098"/>
                </a:cubicBezTo>
                <a:lnTo>
                  <a:pt x="3796" y="19098"/>
                </a:lnTo>
                <a:cubicBezTo>
                  <a:pt x="4132" y="12372"/>
                  <a:pt x="7144" y="7089"/>
                  <a:pt x="10800" y="7089"/>
                </a:cubicBezTo>
                <a:cubicBezTo>
                  <a:pt x="14456" y="7089"/>
                  <a:pt x="17468" y="12372"/>
                  <a:pt x="17804" y="19098"/>
                </a:cubicBezTo>
                <a:lnTo>
                  <a:pt x="16468" y="19098"/>
                </a:lnTo>
                <a:cubicBezTo>
                  <a:pt x="16137" y="13754"/>
                  <a:pt x="13723" y="9591"/>
                  <a:pt x="10800" y="9591"/>
                </a:cubicBezTo>
                <a:close/>
                <a:moveTo>
                  <a:pt x="10800" y="2503"/>
                </a:moveTo>
                <a:cubicBezTo>
                  <a:pt x="15800" y="2503"/>
                  <a:pt x="19904" y="9840"/>
                  <a:pt x="20246" y="19098"/>
                </a:cubicBezTo>
                <a:lnTo>
                  <a:pt x="19136" y="19098"/>
                </a:lnTo>
                <a:cubicBezTo>
                  <a:pt x="18797" y="10990"/>
                  <a:pt x="15189" y="4586"/>
                  <a:pt x="10800" y="4586"/>
                </a:cubicBezTo>
                <a:cubicBezTo>
                  <a:pt x="6411" y="4586"/>
                  <a:pt x="2803" y="10990"/>
                  <a:pt x="2464" y="19098"/>
                </a:cubicBezTo>
                <a:lnTo>
                  <a:pt x="1354" y="19098"/>
                </a:lnTo>
                <a:cubicBezTo>
                  <a:pt x="1696" y="9840"/>
                  <a:pt x="5800" y="2503"/>
                  <a:pt x="10800" y="2503"/>
                </a:cubicBezTo>
                <a:moveTo>
                  <a:pt x="10800" y="0"/>
                </a:moveTo>
                <a:cubicBezTo>
                  <a:pt x="4845" y="0"/>
                  <a:pt x="0" y="9129"/>
                  <a:pt x="0" y="20348"/>
                </a:cubicBezTo>
                <a:cubicBezTo>
                  <a:pt x="0" y="21040"/>
                  <a:pt x="298" y="21600"/>
                  <a:pt x="664" y="21600"/>
                </a:cubicBezTo>
                <a:lnTo>
                  <a:pt x="758" y="21600"/>
                </a:lnTo>
                <a:lnTo>
                  <a:pt x="5660" y="21600"/>
                </a:lnTo>
                <a:lnTo>
                  <a:pt x="5754" y="21600"/>
                </a:lnTo>
                <a:cubicBezTo>
                  <a:pt x="6121" y="21600"/>
                  <a:pt x="6419" y="21040"/>
                  <a:pt x="6419" y="20348"/>
                </a:cubicBezTo>
                <a:cubicBezTo>
                  <a:pt x="6419" y="15796"/>
                  <a:pt x="8384" y="12093"/>
                  <a:pt x="10800" y="12093"/>
                </a:cubicBezTo>
                <a:cubicBezTo>
                  <a:pt x="13216" y="12093"/>
                  <a:pt x="15181" y="15796"/>
                  <a:pt x="15181" y="20348"/>
                </a:cubicBezTo>
                <a:cubicBezTo>
                  <a:pt x="15181" y="21040"/>
                  <a:pt x="15479" y="21600"/>
                  <a:pt x="15846" y="21600"/>
                </a:cubicBezTo>
                <a:lnTo>
                  <a:pt x="15940" y="21600"/>
                </a:lnTo>
                <a:lnTo>
                  <a:pt x="20842" y="21600"/>
                </a:lnTo>
                <a:lnTo>
                  <a:pt x="20936" y="21600"/>
                </a:lnTo>
                <a:cubicBezTo>
                  <a:pt x="21302" y="21600"/>
                  <a:pt x="21600" y="21040"/>
                  <a:pt x="21600" y="20348"/>
                </a:cubicBezTo>
                <a:cubicBezTo>
                  <a:pt x="21600" y="9129"/>
                  <a:pt x="16755"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3" name="Google Shape;363;p32"/>
          <p:cNvSpPr/>
          <p:nvPr/>
        </p:nvSpPr>
        <p:spPr>
          <a:xfrm>
            <a:off x="9567270" y="4732442"/>
            <a:ext cx="248175" cy="498063"/>
          </a:xfrm>
          <a:custGeom>
            <a:rect b="b" l="l" r="r" t="t"/>
            <a:pathLst>
              <a:path extrusionOk="0" h="21600" w="21600">
                <a:moveTo>
                  <a:pt x="19059" y="7471"/>
                </a:moveTo>
                <a:cubicBezTo>
                  <a:pt x="19059" y="9785"/>
                  <a:pt x="15353" y="11667"/>
                  <a:pt x="10800" y="11667"/>
                </a:cubicBezTo>
                <a:cubicBezTo>
                  <a:pt x="6247" y="11667"/>
                  <a:pt x="2541" y="9785"/>
                  <a:pt x="2541" y="7471"/>
                </a:cubicBezTo>
                <a:lnTo>
                  <a:pt x="2541" y="4488"/>
                </a:lnTo>
                <a:lnTo>
                  <a:pt x="19059" y="4488"/>
                </a:lnTo>
                <a:lnTo>
                  <a:pt x="19059" y="7471"/>
                </a:lnTo>
                <a:close/>
                <a:moveTo>
                  <a:pt x="20328" y="3197"/>
                </a:moveTo>
                <a:lnTo>
                  <a:pt x="16517" y="3197"/>
                </a:lnTo>
                <a:lnTo>
                  <a:pt x="16517" y="645"/>
                </a:lnTo>
                <a:cubicBezTo>
                  <a:pt x="16517" y="289"/>
                  <a:pt x="15948" y="0"/>
                  <a:pt x="15247" y="0"/>
                </a:cubicBezTo>
                <a:cubicBezTo>
                  <a:pt x="14545" y="0"/>
                  <a:pt x="13976" y="289"/>
                  <a:pt x="13976" y="645"/>
                </a:cubicBezTo>
                <a:lnTo>
                  <a:pt x="13976" y="3197"/>
                </a:lnTo>
                <a:lnTo>
                  <a:pt x="7624" y="3197"/>
                </a:lnTo>
                <a:lnTo>
                  <a:pt x="7624" y="645"/>
                </a:lnTo>
                <a:cubicBezTo>
                  <a:pt x="7624" y="289"/>
                  <a:pt x="7055" y="0"/>
                  <a:pt x="6353" y="0"/>
                </a:cubicBezTo>
                <a:cubicBezTo>
                  <a:pt x="5652" y="0"/>
                  <a:pt x="5083" y="289"/>
                  <a:pt x="5083" y="645"/>
                </a:cubicBezTo>
                <a:lnTo>
                  <a:pt x="5083" y="3197"/>
                </a:lnTo>
                <a:lnTo>
                  <a:pt x="1272" y="3197"/>
                </a:lnTo>
                <a:cubicBezTo>
                  <a:pt x="569" y="3197"/>
                  <a:pt x="0" y="3486"/>
                  <a:pt x="0" y="3842"/>
                </a:cubicBezTo>
                <a:lnTo>
                  <a:pt x="0" y="7471"/>
                </a:lnTo>
                <a:cubicBezTo>
                  <a:pt x="0" y="10279"/>
                  <a:pt x="4172" y="12596"/>
                  <a:pt x="9530" y="12918"/>
                </a:cubicBezTo>
                <a:lnTo>
                  <a:pt x="9530" y="20955"/>
                </a:lnTo>
                <a:cubicBezTo>
                  <a:pt x="9530" y="21311"/>
                  <a:pt x="10099" y="21600"/>
                  <a:pt x="10800" y="21600"/>
                </a:cubicBezTo>
                <a:cubicBezTo>
                  <a:pt x="11501" y="21600"/>
                  <a:pt x="12070" y="21311"/>
                  <a:pt x="12070" y="20955"/>
                </a:cubicBezTo>
                <a:lnTo>
                  <a:pt x="12070" y="12918"/>
                </a:lnTo>
                <a:cubicBezTo>
                  <a:pt x="17428" y="12596"/>
                  <a:pt x="21600" y="10279"/>
                  <a:pt x="21600" y="7471"/>
                </a:cubicBezTo>
                <a:lnTo>
                  <a:pt x="21600" y="3842"/>
                </a:lnTo>
                <a:cubicBezTo>
                  <a:pt x="21600" y="3486"/>
                  <a:pt x="21031" y="3197"/>
                  <a:pt x="20328" y="319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4" name="Google Shape;364;p32"/>
          <p:cNvSpPr/>
          <p:nvPr/>
        </p:nvSpPr>
        <p:spPr>
          <a:xfrm>
            <a:off x="10620933" y="4857191"/>
            <a:ext cx="623963" cy="231615"/>
          </a:xfrm>
          <a:custGeom>
            <a:rect b="b" l="l" r="r" t="t"/>
            <a:pathLst>
              <a:path extrusionOk="0" h="21600" w="21600">
                <a:moveTo>
                  <a:pt x="2376" y="0"/>
                </a:moveTo>
                <a:cubicBezTo>
                  <a:pt x="1069" y="0"/>
                  <a:pt x="0" y="2835"/>
                  <a:pt x="0" y="6298"/>
                </a:cubicBezTo>
                <a:lnTo>
                  <a:pt x="0" y="15354"/>
                </a:lnTo>
                <a:cubicBezTo>
                  <a:pt x="0" y="18819"/>
                  <a:pt x="1069" y="21600"/>
                  <a:pt x="2376" y="21600"/>
                </a:cubicBezTo>
                <a:lnTo>
                  <a:pt x="15611" y="21600"/>
                </a:lnTo>
                <a:cubicBezTo>
                  <a:pt x="16559" y="21600"/>
                  <a:pt x="17377" y="20147"/>
                  <a:pt x="17755" y="18009"/>
                </a:cubicBezTo>
                <a:lnTo>
                  <a:pt x="21059" y="18009"/>
                </a:lnTo>
                <a:cubicBezTo>
                  <a:pt x="21359" y="18009"/>
                  <a:pt x="21600" y="17349"/>
                  <a:pt x="21600" y="16551"/>
                </a:cubicBezTo>
                <a:lnTo>
                  <a:pt x="21600" y="6298"/>
                </a:lnTo>
                <a:cubicBezTo>
                  <a:pt x="21600" y="5500"/>
                  <a:pt x="21359" y="4840"/>
                  <a:pt x="21059" y="4840"/>
                </a:cubicBezTo>
                <a:lnTo>
                  <a:pt x="17929" y="4840"/>
                </a:lnTo>
                <a:cubicBezTo>
                  <a:pt x="17681" y="2072"/>
                  <a:pt x="16730" y="0"/>
                  <a:pt x="15611" y="0"/>
                </a:cubicBezTo>
                <a:lnTo>
                  <a:pt x="2376" y="0"/>
                </a:lnTo>
                <a:close/>
                <a:moveTo>
                  <a:pt x="2376" y="2915"/>
                </a:moveTo>
                <a:lnTo>
                  <a:pt x="15611" y="2915"/>
                </a:lnTo>
                <a:cubicBezTo>
                  <a:pt x="16316" y="2915"/>
                  <a:pt x="16886" y="4429"/>
                  <a:pt x="16886" y="6298"/>
                </a:cubicBezTo>
                <a:lnTo>
                  <a:pt x="16886" y="15354"/>
                </a:lnTo>
                <a:cubicBezTo>
                  <a:pt x="16886" y="17225"/>
                  <a:pt x="16316" y="18737"/>
                  <a:pt x="15611" y="18737"/>
                </a:cubicBezTo>
                <a:lnTo>
                  <a:pt x="2376" y="18737"/>
                </a:lnTo>
                <a:cubicBezTo>
                  <a:pt x="1671" y="18737"/>
                  <a:pt x="1101" y="17225"/>
                  <a:pt x="1101" y="15354"/>
                </a:cubicBezTo>
                <a:lnTo>
                  <a:pt x="1101" y="6298"/>
                </a:lnTo>
                <a:cubicBezTo>
                  <a:pt x="1101" y="4429"/>
                  <a:pt x="1671" y="2915"/>
                  <a:pt x="2376" y="2915"/>
                </a:cubicBezTo>
                <a:close/>
                <a:moveTo>
                  <a:pt x="3014" y="5101"/>
                </a:moveTo>
                <a:cubicBezTo>
                  <a:pt x="2713" y="5101"/>
                  <a:pt x="2473" y="5653"/>
                  <a:pt x="2473" y="6350"/>
                </a:cubicBezTo>
                <a:lnTo>
                  <a:pt x="2473" y="15302"/>
                </a:lnTo>
                <a:cubicBezTo>
                  <a:pt x="2473" y="15999"/>
                  <a:pt x="2713" y="16551"/>
                  <a:pt x="3014" y="16551"/>
                </a:cubicBezTo>
                <a:cubicBezTo>
                  <a:pt x="3315" y="16551"/>
                  <a:pt x="3574" y="15999"/>
                  <a:pt x="3574" y="15302"/>
                </a:cubicBezTo>
                <a:lnTo>
                  <a:pt x="3574" y="6350"/>
                </a:lnTo>
                <a:cubicBezTo>
                  <a:pt x="3574" y="5653"/>
                  <a:pt x="3315" y="5101"/>
                  <a:pt x="3014" y="5101"/>
                </a:cubicBezTo>
                <a:close/>
                <a:moveTo>
                  <a:pt x="5487" y="5101"/>
                </a:moveTo>
                <a:cubicBezTo>
                  <a:pt x="5186" y="5101"/>
                  <a:pt x="4946" y="5653"/>
                  <a:pt x="4946" y="6350"/>
                </a:cubicBezTo>
                <a:lnTo>
                  <a:pt x="4946" y="15302"/>
                </a:lnTo>
                <a:cubicBezTo>
                  <a:pt x="4946" y="15999"/>
                  <a:pt x="5186" y="16551"/>
                  <a:pt x="5487" y="16551"/>
                </a:cubicBezTo>
                <a:cubicBezTo>
                  <a:pt x="5788" y="16551"/>
                  <a:pt x="6047" y="15999"/>
                  <a:pt x="6047" y="15302"/>
                </a:cubicBezTo>
                <a:lnTo>
                  <a:pt x="6047" y="6350"/>
                </a:lnTo>
                <a:cubicBezTo>
                  <a:pt x="6047" y="5653"/>
                  <a:pt x="5788" y="5101"/>
                  <a:pt x="5487" y="5101"/>
                </a:cubicBezTo>
                <a:close/>
                <a:moveTo>
                  <a:pt x="7960" y="5101"/>
                </a:moveTo>
                <a:cubicBezTo>
                  <a:pt x="7659" y="5101"/>
                  <a:pt x="7419" y="5653"/>
                  <a:pt x="7419" y="6350"/>
                </a:cubicBezTo>
                <a:lnTo>
                  <a:pt x="7419" y="15302"/>
                </a:lnTo>
                <a:cubicBezTo>
                  <a:pt x="7419" y="15999"/>
                  <a:pt x="7659" y="16551"/>
                  <a:pt x="7960" y="16551"/>
                </a:cubicBezTo>
                <a:cubicBezTo>
                  <a:pt x="8261" y="16551"/>
                  <a:pt x="8520" y="15999"/>
                  <a:pt x="8520" y="15302"/>
                </a:cubicBezTo>
                <a:lnTo>
                  <a:pt x="8520" y="6350"/>
                </a:lnTo>
                <a:cubicBezTo>
                  <a:pt x="8520" y="5653"/>
                  <a:pt x="8261" y="5101"/>
                  <a:pt x="7960" y="510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5" name="Google Shape;365;p32"/>
          <p:cNvSpPr/>
          <p:nvPr/>
        </p:nvSpPr>
        <p:spPr>
          <a:xfrm>
            <a:off x="11871129" y="4768160"/>
            <a:ext cx="642028" cy="408445"/>
          </a:xfrm>
          <a:custGeom>
            <a:rect b="b" l="l" r="r" t="t"/>
            <a:pathLst>
              <a:path extrusionOk="0" h="21600" w="21600">
                <a:moveTo>
                  <a:pt x="17651" y="20196"/>
                </a:moveTo>
                <a:cubicBezTo>
                  <a:pt x="15973" y="20196"/>
                  <a:pt x="14609" y="18082"/>
                  <a:pt x="14609" y="15484"/>
                </a:cubicBezTo>
                <a:cubicBezTo>
                  <a:pt x="14609" y="13737"/>
                  <a:pt x="15227" y="12213"/>
                  <a:pt x="16141" y="11400"/>
                </a:cubicBezTo>
                <a:lnTo>
                  <a:pt x="17228" y="15738"/>
                </a:lnTo>
                <a:cubicBezTo>
                  <a:pt x="17297" y="16016"/>
                  <a:pt x="17469" y="16186"/>
                  <a:pt x="17651" y="16186"/>
                </a:cubicBezTo>
                <a:cubicBezTo>
                  <a:pt x="17705" y="16186"/>
                  <a:pt x="17761" y="16171"/>
                  <a:pt x="17815" y="16139"/>
                </a:cubicBezTo>
                <a:cubicBezTo>
                  <a:pt x="18048" y="15998"/>
                  <a:pt x="18164" y="15591"/>
                  <a:pt x="18074" y="15230"/>
                </a:cubicBezTo>
                <a:lnTo>
                  <a:pt x="16986" y="10889"/>
                </a:lnTo>
                <a:cubicBezTo>
                  <a:pt x="17200" y="10815"/>
                  <a:pt x="17422" y="10772"/>
                  <a:pt x="17651" y="10772"/>
                </a:cubicBezTo>
                <a:cubicBezTo>
                  <a:pt x="19328" y="10772"/>
                  <a:pt x="20693" y="12885"/>
                  <a:pt x="20693" y="15484"/>
                </a:cubicBezTo>
                <a:cubicBezTo>
                  <a:pt x="20693" y="18082"/>
                  <a:pt x="19328" y="20196"/>
                  <a:pt x="17651" y="20196"/>
                </a:cubicBezTo>
                <a:close/>
                <a:moveTo>
                  <a:pt x="10421" y="13170"/>
                </a:moveTo>
                <a:lnTo>
                  <a:pt x="8695" y="4741"/>
                </a:lnTo>
                <a:lnTo>
                  <a:pt x="13606" y="4741"/>
                </a:lnTo>
                <a:lnTo>
                  <a:pt x="10421" y="13170"/>
                </a:lnTo>
                <a:close/>
                <a:moveTo>
                  <a:pt x="10087" y="16404"/>
                </a:moveTo>
                <a:cubicBezTo>
                  <a:pt x="9759" y="16404"/>
                  <a:pt x="9493" y="15991"/>
                  <a:pt x="9493" y="15484"/>
                </a:cubicBezTo>
                <a:cubicBezTo>
                  <a:pt x="9493" y="14977"/>
                  <a:pt x="9758" y="14565"/>
                  <a:pt x="10086" y="14564"/>
                </a:cubicBezTo>
                <a:cubicBezTo>
                  <a:pt x="10086" y="14564"/>
                  <a:pt x="10086" y="14564"/>
                  <a:pt x="10086" y="14564"/>
                </a:cubicBezTo>
                <a:cubicBezTo>
                  <a:pt x="10087" y="14564"/>
                  <a:pt x="10088" y="14564"/>
                  <a:pt x="10088" y="14564"/>
                </a:cubicBezTo>
                <a:cubicBezTo>
                  <a:pt x="10415" y="14565"/>
                  <a:pt x="10681" y="14977"/>
                  <a:pt x="10681" y="15484"/>
                </a:cubicBezTo>
                <a:cubicBezTo>
                  <a:pt x="10681" y="15991"/>
                  <a:pt x="10415" y="16404"/>
                  <a:pt x="10087" y="16404"/>
                </a:cubicBezTo>
                <a:moveTo>
                  <a:pt x="3949" y="20196"/>
                </a:moveTo>
                <a:cubicBezTo>
                  <a:pt x="2272" y="20196"/>
                  <a:pt x="907" y="18082"/>
                  <a:pt x="907" y="15484"/>
                </a:cubicBezTo>
                <a:cubicBezTo>
                  <a:pt x="907" y="12885"/>
                  <a:pt x="2272" y="10772"/>
                  <a:pt x="3949" y="10772"/>
                </a:cubicBezTo>
                <a:cubicBezTo>
                  <a:pt x="4346" y="10772"/>
                  <a:pt x="4724" y="10894"/>
                  <a:pt x="5071" y="11109"/>
                </a:cubicBezTo>
                <a:lnTo>
                  <a:pt x="3558" y="15129"/>
                </a:lnTo>
                <a:cubicBezTo>
                  <a:pt x="3476" y="15348"/>
                  <a:pt x="3475" y="15616"/>
                  <a:pt x="3556" y="15834"/>
                </a:cubicBezTo>
                <a:cubicBezTo>
                  <a:pt x="3637" y="16052"/>
                  <a:pt x="3787" y="16186"/>
                  <a:pt x="3949" y="16186"/>
                </a:cubicBezTo>
                <a:lnTo>
                  <a:pt x="6954" y="16186"/>
                </a:lnTo>
                <a:cubicBezTo>
                  <a:pt x="6734" y="18451"/>
                  <a:pt x="5472" y="20196"/>
                  <a:pt x="3949" y="20196"/>
                </a:cubicBezTo>
                <a:moveTo>
                  <a:pt x="6954" y="14782"/>
                </a:moveTo>
                <a:lnTo>
                  <a:pt x="4739" y="14782"/>
                </a:lnTo>
                <a:lnTo>
                  <a:pt x="5855" y="11816"/>
                </a:lnTo>
                <a:cubicBezTo>
                  <a:pt x="6435" y="12542"/>
                  <a:pt x="6838" y="13589"/>
                  <a:pt x="6954" y="14782"/>
                </a:cubicBezTo>
                <a:moveTo>
                  <a:pt x="8017" y="6076"/>
                </a:moveTo>
                <a:lnTo>
                  <a:pt x="9504" y="13341"/>
                </a:lnTo>
                <a:cubicBezTo>
                  <a:pt x="9102" y="13604"/>
                  <a:pt x="8789" y="14131"/>
                  <a:pt x="8656" y="14782"/>
                </a:cubicBezTo>
                <a:lnTo>
                  <a:pt x="7871" y="14782"/>
                </a:lnTo>
                <a:cubicBezTo>
                  <a:pt x="7744" y="13072"/>
                  <a:pt x="7160" y="11580"/>
                  <a:pt x="6314" y="10597"/>
                </a:cubicBezTo>
                <a:lnTo>
                  <a:pt x="8017" y="6076"/>
                </a:lnTo>
                <a:close/>
                <a:moveTo>
                  <a:pt x="17651" y="9367"/>
                </a:moveTo>
                <a:cubicBezTo>
                  <a:pt x="17307" y="9367"/>
                  <a:pt x="16974" y="9443"/>
                  <a:pt x="16656" y="9571"/>
                </a:cubicBezTo>
                <a:lnTo>
                  <a:pt x="14609" y="1404"/>
                </a:lnTo>
                <a:lnTo>
                  <a:pt x="17186" y="1404"/>
                </a:lnTo>
                <a:cubicBezTo>
                  <a:pt x="17437" y="1404"/>
                  <a:pt x="17639" y="1090"/>
                  <a:pt x="17639" y="703"/>
                </a:cubicBezTo>
                <a:cubicBezTo>
                  <a:pt x="17639" y="315"/>
                  <a:pt x="17437" y="0"/>
                  <a:pt x="17186" y="0"/>
                </a:cubicBezTo>
                <a:lnTo>
                  <a:pt x="14011" y="0"/>
                </a:lnTo>
                <a:cubicBezTo>
                  <a:pt x="14001" y="0"/>
                  <a:pt x="13869" y="0"/>
                  <a:pt x="13783" y="47"/>
                </a:cubicBezTo>
                <a:cubicBezTo>
                  <a:pt x="13546" y="178"/>
                  <a:pt x="13433" y="596"/>
                  <a:pt x="13524" y="957"/>
                </a:cubicBezTo>
                <a:lnTo>
                  <a:pt x="14120" y="3337"/>
                </a:lnTo>
                <a:lnTo>
                  <a:pt x="8407" y="3337"/>
                </a:lnTo>
                <a:lnTo>
                  <a:pt x="8187" y="2261"/>
                </a:lnTo>
                <a:lnTo>
                  <a:pt x="9092" y="2261"/>
                </a:lnTo>
                <a:cubicBezTo>
                  <a:pt x="9343" y="2261"/>
                  <a:pt x="9546" y="1947"/>
                  <a:pt x="9546" y="1558"/>
                </a:cubicBezTo>
                <a:cubicBezTo>
                  <a:pt x="9546" y="1170"/>
                  <a:pt x="9343" y="856"/>
                  <a:pt x="9092" y="856"/>
                </a:cubicBezTo>
                <a:lnTo>
                  <a:pt x="6042" y="856"/>
                </a:lnTo>
                <a:cubicBezTo>
                  <a:pt x="5792" y="856"/>
                  <a:pt x="5589" y="1170"/>
                  <a:pt x="5589" y="1558"/>
                </a:cubicBezTo>
                <a:cubicBezTo>
                  <a:pt x="5589" y="1947"/>
                  <a:pt x="5792" y="2261"/>
                  <a:pt x="6042" y="2261"/>
                </a:cubicBezTo>
                <a:lnTo>
                  <a:pt x="7235" y="2261"/>
                </a:lnTo>
                <a:lnTo>
                  <a:pt x="7647" y="4270"/>
                </a:lnTo>
                <a:lnTo>
                  <a:pt x="5533" y="9885"/>
                </a:lnTo>
                <a:cubicBezTo>
                  <a:pt x="5047" y="9554"/>
                  <a:pt x="4512" y="9367"/>
                  <a:pt x="3949" y="9367"/>
                </a:cubicBezTo>
                <a:cubicBezTo>
                  <a:pt x="1771" y="9367"/>
                  <a:pt x="0" y="12111"/>
                  <a:pt x="0" y="15484"/>
                </a:cubicBezTo>
                <a:cubicBezTo>
                  <a:pt x="0" y="18857"/>
                  <a:pt x="1771" y="21600"/>
                  <a:pt x="3949" y="21600"/>
                </a:cubicBezTo>
                <a:cubicBezTo>
                  <a:pt x="5973" y="21600"/>
                  <a:pt x="7645" y="19229"/>
                  <a:pt x="7871" y="16186"/>
                </a:cubicBezTo>
                <a:lnTo>
                  <a:pt x="8656" y="16186"/>
                </a:lnTo>
                <a:cubicBezTo>
                  <a:pt x="8849" y="17126"/>
                  <a:pt x="9417" y="17809"/>
                  <a:pt x="10087" y="17809"/>
                </a:cubicBezTo>
                <a:cubicBezTo>
                  <a:pt x="10915" y="17809"/>
                  <a:pt x="11588" y="16766"/>
                  <a:pt x="11588" y="15484"/>
                </a:cubicBezTo>
                <a:cubicBezTo>
                  <a:pt x="11588" y="14878"/>
                  <a:pt x="11437" y="14329"/>
                  <a:pt x="11191" y="13914"/>
                </a:cubicBezTo>
                <a:lnTo>
                  <a:pt x="14545" y="5034"/>
                </a:lnTo>
                <a:lnTo>
                  <a:pt x="15810" y="10077"/>
                </a:lnTo>
                <a:cubicBezTo>
                  <a:pt x="14557" y="11104"/>
                  <a:pt x="13702" y="13141"/>
                  <a:pt x="13702" y="15484"/>
                </a:cubicBezTo>
                <a:cubicBezTo>
                  <a:pt x="13702" y="18857"/>
                  <a:pt x="15473" y="21600"/>
                  <a:pt x="17651" y="21600"/>
                </a:cubicBezTo>
                <a:cubicBezTo>
                  <a:pt x="19828" y="21600"/>
                  <a:pt x="21600" y="18857"/>
                  <a:pt x="21600" y="15484"/>
                </a:cubicBezTo>
                <a:cubicBezTo>
                  <a:pt x="21600" y="12111"/>
                  <a:pt x="19829" y="9367"/>
                  <a:pt x="17651" y="936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6" name="Google Shape;366;p32"/>
          <p:cNvSpPr/>
          <p:nvPr/>
        </p:nvSpPr>
        <p:spPr>
          <a:xfrm>
            <a:off x="13192723" y="4750301"/>
            <a:ext cx="482184" cy="464077"/>
          </a:xfrm>
          <a:custGeom>
            <a:rect b="b" l="l" r="r" t="t"/>
            <a:pathLst>
              <a:path extrusionOk="0" h="21600" w="21598">
                <a:moveTo>
                  <a:pt x="16464" y="7632"/>
                </a:moveTo>
                <a:lnTo>
                  <a:pt x="13737" y="1579"/>
                </a:lnTo>
                <a:lnTo>
                  <a:pt x="16741" y="1579"/>
                </a:lnTo>
                <a:lnTo>
                  <a:pt x="19640" y="7632"/>
                </a:lnTo>
                <a:lnTo>
                  <a:pt x="16464" y="7632"/>
                </a:lnTo>
                <a:close/>
                <a:moveTo>
                  <a:pt x="13559" y="16197"/>
                </a:moveTo>
                <a:lnTo>
                  <a:pt x="16479" y="9209"/>
                </a:lnTo>
                <a:lnTo>
                  <a:pt x="19230" y="9209"/>
                </a:lnTo>
                <a:lnTo>
                  <a:pt x="13559" y="16197"/>
                </a:lnTo>
                <a:close/>
                <a:moveTo>
                  <a:pt x="10799" y="18888"/>
                </a:moveTo>
                <a:lnTo>
                  <a:pt x="6754" y="9209"/>
                </a:lnTo>
                <a:lnTo>
                  <a:pt x="14844" y="9209"/>
                </a:lnTo>
                <a:lnTo>
                  <a:pt x="10799" y="18888"/>
                </a:lnTo>
                <a:close/>
                <a:moveTo>
                  <a:pt x="2368" y="9209"/>
                </a:moveTo>
                <a:lnTo>
                  <a:pt x="5119" y="9209"/>
                </a:lnTo>
                <a:lnTo>
                  <a:pt x="8039" y="16197"/>
                </a:lnTo>
                <a:lnTo>
                  <a:pt x="2368" y="9209"/>
                </a:lnTo>
                <a:close/>
                <a:moveTo>
                  <a:pt x="4857" y="1579"/>
                </a:moveTo>
                <a:lnTo>
                  <a:pt x="7861" y="1579"/>
                </a:lnTo>
                <a:lnTo>
                  <a:pt x="5134" y="7632"/>
                </a:lnTo>
                <a:lnTo>
                  <a:pt x="1958" y="7632"/>
                </a:lnTo>
                <a:lnTo>
                  <a:pt x="4857" y="1579"/>
                </a:lnTo>
                <a:close/>
                <a:moveTo>
                  <a:pt x="12081" y="1579"/>
                </a:moveTo>
                <a:lnTo>
                  <a:pt x="14808" y="7632"/>
                </a:lnTo>
                <a:lnTo>
                  <a:pt x="6790" y="7632"/>
                </a:lnTo>
                <a:lnTo>
                  <a:pt x="9517" y="1579"/>
                </a:lnTo>
                <a:lnTo>
                  <a:pt x="12081" y="1579"/>
                </a:lnTo>
                <a:close/>
                <a:moveTo>
                  <a:pt x="21595" y="8368"/>
                </a:moveTo>
                <a:lnTo>
                  <a:pt x="21593" y="8343"/>
                </a:lnTo>
                <a:cubicBezTo>
                  <a:pt x="21593" y="8322"/>
                  <a:pt x="21591" y="8302"/>
                  <a:pt x="21589" y="8283"/>
                </a:cubicBezTo>
                <a:cubicBezTo>
                  <a:pt x="21581" y="8241"/>
                  <a:pt x="21567" y="8198"/>
                  <a:pt x="21550" y="8150"/>
                </a:cubicBezTo>
                <a:cubicBezTo>
                  <a:pt x="21546" y="8135"/>
                  <a:pt x="21542" y="8121"/>
                  <a:pt x="21539" y="8106"/>
                </a:cubicBezTo>
                <a:cubicBezTo>
                  <a:pt x="21538" y="8103"/>
                  <a:pt x="21537" y="8100"/>
                  <a:pt x="21537" y="8096"/>
                </a:cubicBezTo>
                <a:cubicBezTo>
                  <a:pt x="21533" y="8091"/>
                  <a:pt x="21530" y="8086"/>
                  <a:pt x="21527" y="8080"/>
                </a:cubicBezTo>
                <a:cubicBezTo>
                  <a:pt x="21524" y="8073"/>
                  <a:pt x="21521" y="8066"/>
                  <a:pt x="21519" y="8058"/>
                </a:cubicBezTo>
                <a:lnTo>
                  <a:pt x="17869" y="434"/>
                </a:lnTo>
                <a:cubicBezTo>
                  <a:pt x="17741" y="167"/>
                  <a:pt x="17485" y="0"/>
                  <a:pt x="17202" y="0"/>
                </a:cubicBezTo>
                <a:lnTo>
                  <a:pt x="4396" y="0"/>
                </a:lnTo>
                <a:cubicBezTo>
                  <a:pt x="4113" y="0"/>
                  <a:pt x="3857" y="167"/>
                  <a:pt x="3729" y="434"/>
                </a:cubicBezTo>
                <a:lnTo>
                  <a:pt x="79" y="8058"/>
                </a:lnTo>
                <a:cubicBezTo>
                  <a:pt x="77" y="8066"/>
                  <a:pt x="73" y="8073"/>
                  <a:pt x="70" y="8081"/>
                </a:cubicBezTo>
                <a:cubicBezTo>
                  <a:pt x="68" y="8086"/>
                  <a:pt x="65" y="8091"/>
                  <a:pt x="61" y="8096"/>
                </a:cubicBezTo>
                <a:cubicBezTo>
                  <a:pt x="61" y="8100"/>
                  <a:pt x="60" y="8103"/>
                  <a:pt x="59" y="8106"/>
                </a:cubicBezTo>
                <a:cubicBezTo>
                  <a:pt x="56" y="8121"/>
                  <a:pt x="52" y="8135"/>
                  <a:pt x="48" y="8151"/>
                </a:cubicBezTo>
                <a:cubicBezTo>
                  <a:pt x="31" y="8199"/>
                  <a:pt x="16" y="8241"/>
                  <a:pt x="9" y="8284"/>
                </a:cubicBezTo>
                <a:cubicBezTo>
                  <a:pt x="6" y="8302"/>
                  <a:pt x="5" y="8322"/>
                  <a:pt x="5" y="8343"/>
                </a:cubicBezTo>
                <a:lnTo>
                  <a:pt x="3" y="8367"/>
                </a:lnTo>
                <a:cubicBezTo>
                  <a:pt x="0" y="8421"/>
                  <a:pt x="-1" y="8460"/>
                  <a:pt x="3" y="8495"/>
                </a:cubicBezTo>
                <a:cubicBezTo>
                  <a:pt x="5" y="8521"/>
                  <a:pt x="10" y="8549"/>
                  <a:pt x="16" y="8581"/>
                </a:cubicBezTo>
                <a:cubicBezTo>
                  <a:pt x="25" y="8624"/>
                  <a:pt x="36" y="8662"/>
                  <a:pt x="49" y="8700"/>
                </a:cubicBezTo>
                <a:cubicBezTo>
                  <a:pt x="58" y="8726"/>
                  <a:pt x="70" y="8753"/>
                  <a:pt x="83" y="8781"/>
                </a:cubicBezTo>
                <a:cubicBezTo>
                  <a:pt x="89" y="8794"/>
                  <a:pt x="94" y="8806"/>
                  <a:pt x="99" y="8818"/>
                </a:cubicBezTo>
                <a:cubicBezTo>
                  <a:pt x="101" y="8824"/>
                  <a:pt x="103" y="8829"/>
                  <a:pt x="105" y="8834"/>
                </a:cubicBezTo>
                <a:cubicBezTo>
                  <a:pt x="109" y="8839"/>
                  <a:pt x="116" y="8847"/>
                  <a:pt x="122" y="8856"/>
                </a:cubicBezTo>
                <a:cubicBezTo>
                  <a:pt x="131" y="8866"/>
                  <a:pt x="141" y="8877"/>
                  <a:pt x="149" y="8889"/>
                </a:cubicBezTo>
                <a:cubicBezTo>
                  <a:pt x="157" y="8900"/>
                  <a:pt x="163" y="8913"/>
                  <a:pt x="170" y="8925"/>
                </a:cubicBezTo>
                <a:cubicBezTo>
                  <a:pt x="172" y="8928"/>
                  <a:pt x="173" y="8932"/>
                  <a:pt x="176" y="8935"/>
                </a:cubicBezTo>
                <a:lnTo>
                  <a:pt x="10231" y="21324"/>
                </a:lnTo>
                <a:cubicBezTo>
                  <a:pt x="10373" y="21499"/>
                  <a:pt x="10581" y="21600"/>
                  <a:pt x="10799" y="21600"/>
                </a:cubicBezTo>
                <a:cubicBezTo>
                  <a:pt x="11017" y="21600"/>
                  <a:pt x="11225" y="21499"/>
                  <a:pt x="11367" y="21324"/>
                </a:cubicBezTo>
                <a:lnTo>
                  <a:pt x="21423" y="8934"/>
                </a:lnTo>
                <a:cubicBezTo>
                  <a:pt x="21425" y="8932"/>
                  <a:pt x="21426" y="8928"/>
                  <a:pt x="21428" y="8925"/>
                </a:cubicBezTo>
                <a:cubicBezTo>
                  <a:pt x="21435" y="8913"/>
                  <a:pt x="21442" y="8900"/>
                  <a:pt x="21449" y="8889"/>
                </a:cubicBezTo>
                <a:cubicBezTo>
                  <a:pt x="21457" y="8878"/>
                  <a:pt x="21467" y="8866"/>
                  <a:pt x="21477" y="8855"/>
                </a:cubicBezTo>
                <a:cubicBezTo>
                  <a:pt x="21483" y="8847"/>
                  <a:pt x="21489" y="8839"/>
                  <a:pt x="21493" y="8835"/>
                </a:cubicBezTo>
                <a:cubicBezTo>
                  <a:pt x="21495" y="8829"/>
                  <a:pt x="21497" y="8824"/>
                  <a:pt x="21499" y="8819"/>
                </a:cubicBezTo>
                <a:cubicBezTo>
                  <a:pt x="21504" y="8806"/>
                  <a:pt x="21509" y="8794"/>
                  <a:pt x="21513" y="8782"/>
                </a:cubicBezTo>
                <a:cubicBezTo>
                  <a:pt x="21529" y="8752"/>
                  <a:pt x="21540" y="8726"/>
                  <a:pt x="21549" y="8699"/>
                </a:cubicBezTo>
                <a:cubicBezTo>
                  <a:pt x="21562" y="8663"/>
                  <a:pt x="21573" y="8624"/>
                  <a:pt x="21581" y="8581"/>
                </a:cubicBezTo>
                <a:cubicBezTo>
                  <a:pt x="21588" y="8549"/>
                  <a:pt x="21593" y="8522"/>
                  <a:pt x="21596" y="8495"/>
                </a:cubicBezTo>
                <a:cubicBezTo>
                  <a:pt x="21599" y="8460"/>
                  <a:pt x="21598" y="8421"/>
                  <a:pt x="21595" y="836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7" name="Google Shape;367;p32"/>
          <p:cNvSpPr/>
          <p:nvPr/>
        </p:nvSpPr>
        <p:spPr>
          <a:xfrm>
            <a:off x="14478558" y="4750035"/>
            <a:ext cx="427509" cy="463229"/>
          </a:xfrm>
          <a:custGeom>
            <a:rect b="b" l="l" r="r" t="t"/>
            <a:pathLst>
              <a:path extrusionOk="0" h="21600" w="21600">
                <a:moveTo>
                  <a:pt x="564" y="0"/>
                </a:moveTo>
                <a:cubicBezTo>
                  <a:pt x="259" y="0"/>
                  <a:pt x="0" y="246"/>
                  <a:pt x="0" y="520"/>
                </a:cubicBezTo>
                <a:lnTo>
                  <a:pt x="0" y="18946"/>
                </a:lnTo>
                <a:cubicBezTo>
                  <a:pt x="0" y="19220"/>
                  <a:pt x="259" y="19440"/>
                  <a:pt x="564" y="19440"/>
                </a:cubicBezTo>
                <a:lnTo>
                  <a:pt x="1946" y="19440"/>
                </a:lnTo>
                <a:lnTo>
                  <a:pt x="1946" y="21106"/>
                </a:lnTo>
                <a:cubicBezTo>
                  <a:pt x="1946" y="21380"/>
                  <a:pt x="2206" y="21600"/>
                  <a:pt x="2510" y="21600"/>
                </a:cubicBezTo>
                <a:lnTo>
                  <a:pt x="6091" y="21600"/>
                </a:lnTo>
                <a:cubicBezTo>
                  <a:pt x="6395" y="21600"/>
                  <a:pt x="6627" y="21379"/>
                  <a:pt x="6627" y="21106"/>
                </a:cubicBezTo>
                <a:lnTo>
                  <a:pt x="6627" y="19440"/>
                </a:lnTo>
                <a:lnTo>
                  <a:pt x="14945" y="19440"/>
                </a:lnTo>
                <a:lnTo>
                  <a:pt x="14945" y="21106"/>
                </a:lnTo>
                <a:cubicBezTo>
                  <a:pt x="14945" y="21380"/>
                  <a:pt x="15206" y="21600"/>
                  <a:pt x="15509" y="21600"/>
                </a:cubicBezTo>
                <a:lnTo>
                  <a:pt x="19090" y="21600"/>
                </a:lnTo>
                <a:cubicBezTo>
                  <a:pt x="19394" y="21600"/>
                  <a:pt x="19626" y="21379"/>
                  <a:pt x="19626" y="21106"/>
                </a:cubicBezTo>
                <a:lnTo>
                  <a:pt x="19626" y="19440"/>
                </a:lnTo>
                <a:lnTo>
                  <a:pt x="21036" y="19440"/>
                </a:lnTo>
                <a:cubicBezTo>
                  <a:pt x="21341" y="19440"/>
                  <a:pt x="21600" y="19220"/>
                  <a:pt x="21600" y="18946"/>
                </a:cubicBezTo>
                <a:lnTo>
                  <a:pt x="21600" y="520"/>
                </a:lnTo>
                <a:cubicBezTo>
                  <a:pt x="21600" y="247"/>
                  <a:pt x="21341" y="0"/>
                  <a:pt x="21036" y="0"/>
                </a:cubicBezTo>
                <a:lnTo>
                  <a:pt x="564" y="0"/>
                </a:lnTo>
                <a:close/>
                <a:moveTo>
                  <a:pt x="1100" y="1015"/>
                </a:moveTo>
                <a:lnTo>
                  <a:pt x="20472" y="1015"/>
                </a:lnTo>
                <a:lnTo>
                  <a:pt x="20472" y="18451"/>
                </a:lnTo>
                <a:lnTo>
                  <a:pt x="19090" y="18451"/>
                </a:lnTo>
                <a:lnTo>
                  <a:pt x="15509" y="18451"/>
                </a:lnTo>
                <a:lnTo>
                  <a:pt x="6091" y="18451"/>
                </a:lnTo>
                <a:lnTo>
                  <a:pt x="2510" y="18451"/>
                </a:lnTo>
                <a:lnTo>
                  <a:pt x="1100" y="18451"/>
                </a:lnTo>
                <a:lnTo>
                  <a:pt x="1100" y="1015"/>
                </a:lnTo>
                <a:close/>
                <a:moveTo>
                  <a:pt x="5555" y="2498"/>
                </a:moveTo>
                <a:cubicBezTo>
                  <a:pt x="5251" y="2498"/>
                  <a:pt x="4991" y="2745"/>
                  <a:pt x="4991" y="3019"/>
                </a:cubicBezTo>
                <a:lnTo>
                  <a:pt x="4991" y="4684"/>
                </a:lnTo>
                <a:lnTo>
                  <a:pt x="3271" y="4684"/>
                </a:lnTo>
                <a:cubicBezTo>
                  <a:pt x="2966" y="4684"/>
                  <a:pt x="2707" y="4905"/>
                  <a:pt x="2707" y="5179"/>
                </a:cubicBezTo>
                <a:lnTo>
                  <a:pt x="2707" y="7755"/>
                </a:lnTo>
                <a:cubicBezTo>
                  <a:pt x="2707" y="8030"/>
                  <a:pt x="2966" y="8250"/>
                  <a:pt x="3271" y="8250"/>
                </a:cubicBezTo>
                <a:lnTo>
                  <a:pt x="4991" y="8250"/>
                </a:lnTo>
                <a:lnTo>
                  <a:pt x="4991" y="11633"/>
                </a:lnTo>
                <a:lnTo>
                  <a:pt x="3271" y="11633"/>
                </a:lnTo>
                <a:cubicBezTo>
                  <a:pt x="2966" y="11633"/>
                  <a:pt x="2707" y="11853"/>
                  <a:pt x="2707" y="12127"/>
                </a:cubicBezTo>
                <a:lnTo>
                  <a:pt x="2707" y="14704"/>
                </a:lnTo>
                <a:cubicBezTo>
                  <a:pt x="2707" y="14978"/>
                  <a:pt x="2966" y="15198"/>
                  <a:pt x="3271" y="15198"/>
                </a:cubicBezTo>
                <a:lnTo>
                  <a:pt x="4991" y="15198"/>
                </a:lnTo>
                <a:lnTo>
                  <a:pt x="4991" y="16864"/>
                </a:lnTo>
                <a:cubicBezTo>
                  <a:pt x="4991" y="17138"/>
                  <a:pt x="5251" y="17358"/>
                  <a:pt x="5555" y="17358"/>
                </a:cubicBezTo>
                <a:lnTo>
                  <a:pt x="18019" y="17358"/>
                </a:lnTo>
                <a:cubicBezTo>
                  <a:pt x="18323" y="17358"/>
                  <a:pt x="18583" y="17138"/>
                  <a:pt x="18583" y="16864"/>
                </a:cubicBezTo>
                <a:lnTo>
                  <a:pt x="18583" y="3019"/>
                </a:lnTo>
                <a:cubicBezTo>
                  <a:pt x="18583" y="2745"/>
                  <a:pt x="18323" y="2498"/>
                  <a:pt x="18019" y="2498"/>
                </a:cubicBezTo>
                <a:lnTo>
                  <a:pt x="5555" y="2498"/>
                </a:lnTo>
                <a:close/>
                <a:moveTo>
                  <a:pt x="6091" y="3513"/>
                </a:moveTo>
                <a:lnTo>
                  <a:pt x="17483" y="3513"/>
                </a:lnTo>
                <a:lnTo>
                  <a:pt x="17483" y="16369"/>
                </a:lnTo>
                <a:lnTo>
                  <a:pt x="6091" y="16369"/>
                </a:lnTo>
                <a:lnTo>
                  <a:pt x="6091" y="14704"/>
                </a:lnTo>
                <a:lnTo>
                  <a:pt x="6091" y="12127"/>
                </a:lnTo>
                <a:lnTo>
                  <a:pt x="6091" y="7755"/>
                </a:lnTo>
                <a:lnTo>
                  <a:pt x="6091" y="5179"/>
                </a:lnTo>
                <a:lnTo>
                  <a:pt x="6091" y="3513"/>
                </a:lnTo>
                <a:close/>
                <a:moveTo>
                  <a:pt x="12013" y="7235"/>
                </a:moveTo>
                <a:cubicBezTo>
                  <a:pt x="10369" y="7235"/>
                  <a:pt x="9023" y="8461"/>
                  <a:pt x="9024" y="9941"/>
                </a:cubicBezTo>
                <a:cubicBezTo>
                  <a:pt x="9024" y="11421"/>
                  <a:pt x="10369" y="12622"/>
                  <a:pt x="12013" y="12622"/>
                </a:cubicBezTo>
                <a:cubicBezTo>
                  <a:pt x="13655" y="12622"/>
                  <a:pt x="14973" y="11421"/>
                  <a:pt x="14973" y="9941"/>
                </a:cubicBezTo>
                <a:cubicBezTo>
                  <a:pt x="14973" y="8461"/>
                  <a:pt x="13655" y="7235"/>
                  <a:pt x="12013" y="7235"/>
                </a:cubicBezTo>
                <a:close/>
                <a:moveTo>
                  <a:pt x="12013" y="8250"/>
                </a:moveTo>
                <a:cubicBezTo>
                  <a:pt x="13047" y="8250"/>
                  <a:pt x="13874" y="9009"/>
                  <a:pt x="13874" y="9941"/>
                </a:cubicBezTo>
                <a:cubicBezTo>
                  <a:pt x="13874" y="10873"/>
                  <a:pt x="13047" y="11633"/>
                  <a:pt x="12013" y="11633"/>
                </a:cubicBezTo>
                <a:cubicBezTo>
                  <a:pt x="10978" y="11633"/>
                  <a:pt x="10123" y="10873"/>
                  <a:pt x="10123" y="9941"/>
                </a:cubicBezTo>
                <a:cubicBezTo>
                  <a:pt x="10123" y="9009"/>
                  <a:pt x="10978" y="8250"/>
                  <a:pt x="12013" y="825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8" name="Google Shape;368;p32"/>
          <p:cNvSpPr/>
          <p:nvPr/>
        </p:nvSpPr>
        <p:spPr>
          <a:xfrm>
            <a:off x="15764473" y="4678864"/>
            <a:ext cx="357119" cy="587038"/>
          </a:xfrm>
          <a:custGeom>
            <a:rect b="b" l="l" r="r" t="t"/>
            <a:pathLst>
              <a:path extrusionOk="0" h="21600" w="21306">
                <a:moveTo>
                  <a:pt x="15148" y="15305"/>
                </a:moveTo>
                <a:cubicBezTo>
                  <a:pt x="14967" y="15333"/>
                  <a:pt x="10983" y="15981"/>
                  <a:pt x="10830" y="16008"/>
                </a:cubicBezTo>
                <a:lnTo>
                  <a:pt x="6152" y="16769"/>
                </a:lnTo>
                <a:lnTo>
                  <a:pt x="1778" y="6366"/>
                </a:lnTo>
                <a:cubicBezTo>
                  <a:pt x="1310" y="5251"/>
                  <a:pt x="1565" y="4089"/>
                  <a:pt x="2502" y="3094"/>
                </a:cubicBezTo>
                <a:cubicBezTo>
                  <a:pt x="3438" y="2099"/>
                  <a:pt x="4942" y="1390"/>
                  <a:pt x="6735" y="1099"/>
                </a:cubicBezTo>
                <a:cubicBezTo>
                  <a:pt x="6949" y="1064"/>
                  <a:pt x="7170" y="1036"/>
                  <a:pt x="7395" y="1014"/>
                </a:cubicBezTo>
                <a:cubicBezTo>
                  <a:pt x="7253" y="1544"/>
                  <a:pt x="7293" y="2086"/>
                  <a:pt x="7515" y="2613"/>
                </a:cubicBezTo>
                <a:cubicBezTo>
                  <a:pt x="8230" y="4311"/>
                  <a:pt x="10698" y="5496"/>
                  <a:pt x="13518" y="5496"/>
                </a:cubicBezTo>
                <a:cubicBezTo>
                  <a:pt x="14048" y="5496"/>
                  <a:pt x="14578" y="5454"/>
                  <a:pt x="15094" y="5369"/>
                </a:cubicBezTo>
                <a:cubicBezTo>
                  <a:pt x="15285" y="5339"/>
                  <a:pt x="15476" y="5301"/>
                  <a:pt x="15662" y="5258"/>
                </a:cubicBezTo>
                <a:lnTo>
                  <a:pt x="19584" y="14583"/>
                </a:lnTo>
                <a:lnTo>
                  <a:pt x="15148" y="15305"/>
                </a:lnTo>
                <a:close/>
                <a:moveTo>
                  <a:pt x="15998" y="19632"/>
                </a:moveTo>
                <a:cubicBezTo>
                  <a:pt x="16085" y="19839"/>
                  <a:pt x="16037" y="20056"/>
                  <a:pt x="15863" y="20240"/>
                </a:cubicBezTo>
                <a:cubicBezTo>
                  <a:pt x="15690" y="20425"/>
                  <a:pt x="15409" y="20557"/>
                  <a:pt x="15076" y="20611"/>
                </a:cubicBezTo>
                <a:cubicBezTo>
                  <a:pt x="14968" y="20629"/>
                  <a:pt x="14859" y="20637"/>
                  <a:pt x="14748" y="20637"/>
                </a:cubicBezTo>
                <a:cubicBezTo>
                  <a:pt x="14162" y="20637"/>
                  <a:pt x="13650" y="20391"/>
                  <a:pt x="13501" y="20039"/>
                </a:cubicBezTo>
                <a:lnTo>
                  <a:pt x="12134" y="16791"/>
                </a:lnTo>
                <a:lnTo>
                  <a:pt x="14631" y="16385"/>
                </a:lnTo>
                <a:lnTo>
                  <a:pt x="15998" y="19632"/>
                </a:lnTo>
                <a:close/>
                <a:moveTo>
                  <a:pt x="21281" y="14820"/>
                </a:moveTo>
                <a:cubicBezTo>
                  <a:pt x="21279" y="14815"/>
                  <a:pt x="16927" y="4458"/>
                  <a:pt x="16927" y="4458"/>
                </a:cubicBezTo>
                <a:cubicBezTo>
                  <a:pt x="16866" y="4313"/>
                  <a:pt x="16702" y="4194"/>
                  <a:pt x="16480" y="4136"/>
                </a:cubicBezTo>
                <a:cubicBezTo>
                  <a:pt x="16260" y="4078"/>
                  <a:pt x="16008" y="4087"/>
                  <a:pt x="15798" y="4160"/>
                </a:cubicBezTo>
                <a:cubicBezTo>
                  <a:pt x="15440" y="4285"/>
                  <a:pt x="15073" y="4378"/>
                  <a:pt x="14702" y="4438"/>
                </a:cubicBezTo>
                <a:cubicBezTo>
                  <a:pt x="14314" y="4502"/>
                  <a:pt x="13916" y="4534"/>
                  <a:pt x="13518" y="4534"/>
                </a:cubicBezTo>
                <a:cubicBezTo>
                  <a:pt x="11402" y="4534"/>
                  <a:pt x="9549" y="3644"/>
                  <a:pt x="9013" y="2369"/>
                </a:cubicBezTo>
                <a:cubicBezTo>
                  <a:pt x="8772" y="1798"/>
                  <a:pt x="8818" y="1202"/>
                  <a:pt x="9143" y="646"/>
                </a:cubicBezTo>
                <a:cubicBezTo>
                  <a:pt x="9231" y="497"/>
                  <a:pt x="9194" y="332"/>
                  <a:pt x="9048" y="204"/>
                </a:cubicBezTo>
                <a:cubicBezTo>
                  <a:pt x="8901" y="74"/>
                  <a:pt x="8659" y="3"/>
                  <a:pt x="8408" y="0"/>
                </a:cubicBezTo>
                <a:cubicBezTo>
                  <a:pt x="7691" y="5"/>
                  <a:pt x="6997" y="61"/>
                  <a:pt x="6343" y="167"/>
                </a:cubicBezTo>
                <a:cubicBezTo>
                  <a:pt x="4150" y="524"/>
                  <a:pt x="2311" y="1391"/>
                  <a:pt x="1166" y="2608"/>
                </a:cubicBezTo>
                <a:cubicBezTo>
                  <a:pt x="20" y="3825"/>
                  <a:pt x="-294" y="5246"/>
                  <a:pt x="280" y="6610"/>
                </a:cubicBezTo>
                <a:lnTo>
                  <a:pt x="4849" y="17477"/>
                </a:lnTo>
                <a:cubicBezTo>
                  <a:pt x="4980" y="17741"/>
                  <a:pt x="5251" y="17854"/>
                  <a:pt x="5604" y="17846"/>
                </a:cubicBezTo>
                <a:cubicBezTo>
                  <a:pt x="5906" y="17839"/>
                  <a:pt x="10637" y="17035"/>
                  <a:pt x="10637" y="17035"/>
                </a:cubicBezTo>
                <a:lnTo>
                  <a:pt x="12003" y="20282"/>
                </a:lnTo>
                <a:cubicBezTo>
                  <a:pt x="12329" y="21058"/>
                  <a:pt x="13459" y="21600"/>
                  <a:pt x="14748" y="21600"/>
                </a:cubicBezTo>
                <a:cubicBezTo>
                  <a:pt x="14991" y="21600"/>
                  <a:pt x="15233" y="21580"/>
                  <a:pt x="15469" y="21542"/>
                </a:cubicBezTo>
                <a:cubicBezTo>
                  <a:pt x="16201" y="21423"/>
                  <a:pt x="16816" y="21133"/>
                  <a:pt x="17200" y="20727"/>
                </a:cubicBezTo>
                <a:cubicBezTo>
                  <a:pt x="17582" y="20319"/>
                  <a:pt x="17688" y="19844"/>
                  <a:pt x="17496" y="19388"/>
                </a:cubicBezTo>
                <a:lnTo>
                  <a:pt x="16128" y="16141"/>
                </a:lnTo>
                <a:cubicBezTo>
                  <a:pt x="16128" y="16141"/>
                  <a:pt x="20644" y="15414"/>
                  <a:pt x="20667" y="15410"/>
                </a:cubicBezTo>
                <a:cubicBezTo>
                  <a:pt x="21022" y="15334"/>
                  <a:pt x="21306" y="15168"/>
                  <a:pt x="21306" y="14936"/>
                </a:cubicBezTo>
                <a:cubicBezTo>
                  <a:pt x="21306" y="14922"/>
                  <a:pt x="21291" y="14843"/>
                  <a:pt x="21281" y="1482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69" name="Google Shape;369;p32"/>
          <p:cNvSpPr/>
          <p:nvPr/>
        </p:nvSpPr>
        <p:spPr>
          <a:xfrm>
            <a:off x="16978909" y="4750301"/>
            <a:ext cx="409160" cy="444692"/>
          </a:xfrm>
          <a:custGeom>
            <a:rect b="b" l="l" r="r" t="t"/>
            <a:pathLst>
              <a:path extrusionOk="0" h="21581" w="21600">
                <a:moveTo>
                  <a:pt x="20451" y="16160"/>
                </a:moveTo>
                <a:lnTo>
                  <a:pt x="11374" y="20208"/>
                </a:lnTo>
                <a:lnTo>
                  <a:pt x="11374" y="9200"/>
                </a:lnTo>
                <a:lnTo>
                  <a:pt x="20451" y="5152"/>
                </a:lnTo>
                <a:lnTo>
                  <a:pt x="20451" y="16160"/>
                </a:lnTo>
                <a:close/>
                <a:moveTo>
                  <a:pt x="1148" y="6206"/>
                </a:moveTo>
                <a:lnTo>
                  <a:pt x="10225" y="9239"/>
                </a:lnTo>
                <a:lnTo>
                  <a:pt x="10225" y="20297"/>
                </a:lnTo>
                <a:lnTo>
                  <a:pt x="1148" y="17263"/>
                </a:lnTo>
                <a:lnTo>
                  <a:pt x="1148" y="6206"/>
                </a:lnTo>
                <a:close/>
                <a:moveTo>
                  <a:pt x="10831" y="1111"/>
                </a:moveTo>
                <a:lnTo>
                  <a:pt x="19605" y="4354"/>
                </a:lnTo>
                <a:lnTo>
                  <a:pt x="10767" y="8295"/>
                </a:lnTo>
                <a:lnTo>
                  <a:pt x="1996" y="5362"/>
                </a:lnTo>
                <a:lnTo>
                  <a:pt x="10831" y="1111"/>
                </a:lnTo>
                <a:close/>
                <a:moveTo>
                  <a:pt x="21330" y="3860"/>
                </a:moveTo>
                <a:cubicBezTo>
                  <a:pt x="21288" y="3834"/>
                  <a:pt x="21243" y="3815"/>
                  <a:pt x="21196" y="3802"/>
                </a:cubicBezTo>
                <a:cubicBezTo>
                  <a:pt x="21185" y="3798"/>
                  <a:pt x="21176" y="3794"/>
                  <a:pt x="21165" y="3790"/>
                </a:cubicBezTo>
                <a:lnTo>
                  <a:pt x="11013" y="38"/>
                </a:lnTo>
                <a:cubicBezTo>
                  <a:pt x="10858" y="-19"/>
                  <a:pt x="10683" y="-11"/>
                  <a:pt x="10533" y="61"/>
                </a:cubicBezTo>
                <a:lnTo>
                  <a:pt x="350" y="4961"/>
                </a:lnTo>
                <a:cubicBezTo>
                  <a:pt x="341" y="4965"/>
                  <a:pt x="333" y="4970"/>
                  <a:pt x="323" y="4975"/>
                </a:cubicBezTo>
                <a:cubicBezTo>
                  <a:pt x="297" y="4987"/>
                  <a:pt x="271" y="5001"/>
                  <a:pt x="244" y="5017"/>
                </a:cubicBezTo>
                <a:cubicBezTo>
                  <a:pt x="91" y="5116"/>
                  <a:pt x="0" y="5277"/>
                  <a:pt x="0" y="5450"/>
                </a:cubicBezTo>
                <a:lnTo>
                  <a:pt x="0" y="17634"/>
                </a:lnTo>
                <a:cubicBezTo>
                  <a:pt x="0" y="17857"/>
                  <a:pt x="151" y="18055"/>
                  <a:pt x="378" y="18131"/>
                </a:cubicBezTo>
                <a:lnTo>
                  <a:pt x="10604" y="21550"/>
                </a:lnTo>
                <a:cubicBezTo>
                  <a:pt x="10613" y="21553"/>
                  <a:pt x="10624" y="21556"/>
                  <a:pt x="10634" y="21558"/>
                </a:cubicBezTo>
                <a:cubicBezTo>
                  <a:pt x="10638" y="21559"/>
                  <a:pt x="10643" y="21561"/>
                  <a:pt x="10647" y="21562"/>
                </a:cubicBezTo>
                <a:cubicBezTo>
                  <a:pt x="10668" y="21568"/>
                  <a:pt x="10691" y="21572"/>
                  <a:pt x="10713" y="21575"/>
                </a:cubicBezTo>
                <a:cubicBezTo>
                  <a:pt x="10719" y="21576"/>
                  <a:pt x="10725" y="21577"/>
                  <a:pt x="10729" y="21577"/>
                </a:cubicBezTo>
                <a:cubicBezTo>
                  <a:pt x="10753" y="21579"/>
                  <a:pt x="10776" y="21581"/>
                  <a:pt x="10800" y="21581"/>
                </a:cubicBezTo>
                <a:cubicBezTo>
                  <a:pt x="10825" y="21581"/>
                  <a:pt x="10851" y="21579"/>
                  <a:pt x="10877" y="21577"/>
                </a:cubicBezTo>
                <a:cubicBezTo>
                  <a:pt x="10885" y="21575"/>
                  <a:pt x="10892" y="21574"/>
                  <a:pt x="10900" y="21572"/>
                </a:cubicBezTo>
                <a:cubicBezTo>
                  <a:pt x="10920" y="21570"/>
                  <a:pt x="10938" y="21565"/>
                  <a:pt x="10957" y="21560"/>
                </a:cubicBezTo>
                <a:cubicBezTo>
                  <a:pt x="10964" y="21558"/>
                  <a:pt x="10972" y="21557"/>
                  <a:pt x="10979" y="21555"/>
                </a:cubicBezTo>
                <a:cubicBezTo>
                  <a:pt x="11003" y="21547"/>
                  <a:pt x="11027" y="21539"/>
                  <a:pt x="11050" y="21528"/>
                </a:cubicBezTo>
                <a:lnTo>
                  <a:pt x="11053" y="21527"/>
                </a:lnTo>
                <a:lnTo>
                  <a:pt x="21276" y="16968"/>
                </a:lnTo>
                <a:cubicBezTo>
                  <a:pt x="21474" y="16879"/>
                  <a:pt x="21600" y="16694"/>
                  <a:pt x="21600" y="16491"/>
                </a:cubicBezTo>
                <a:lnTo>
                  <a:pt x="21600" y="4308"/>
                </a:lnTo>
                <a:cubicBezTo>
                  <a:pt x="21600" y="4126"/>
                  <a:pt x="21497" y="3956"/>
                  <a:pt x="21330" y="386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0" name="Google Shape;370;p32"/>
          <p:cNvSpPr/>
          <p:nvPr/>
        </p:nvSpPr>
        <p:spPr>
          <a:xfrm>
            <a:off x="18211206" y="4750301"/>
            <a:ext cx="462809" cy="462809"/>
          </a:xfrm>
          <a:custGeom>
            <a:rect b="b" l="l" r="r" t="t"/>
            <a:pathLst>
              <a:path extrusionOk="0" h="21600" w="21600">
                <a:moveTo>
                  <a:pt x="10800" y="1919"/>
                </a:moveTo>
                <a:cubicBezTo>
                  <a:pt x="5903" y="1919"/>
                  <a:pt x="1919" y="5903"/>
                  <a:pt x="1919" y="10801"/>
                </a:cubicBezTo>
                <a:cubicBezTo>
                  <a:pt x="1919" y="15698"/>
                  <a:pt x="5903" y="19682"/>
                  <a:pt x="10800" y="19682"/>
                </a:cubicBezTo>
                <a:cubicBezTo>
                  <a:pt x="15697" y="19682"/>
                  <a:pt x="19681" y="15698"/>
                  <a:pt x="19681" y="10801"/>
                </a:cubicBezTo>
                <a:cubicBezTo>
                  <a:pt x="19681" y="5903"/>
                  <a:pt x="15697" y="1919"/>
                  <a:pt x="10800" y="1919"/>
                </a:cubicBezTo>
                <a:close/>
                <a:moveTo>
                  <a:pt x="10800" y="21600"/>
                </a:moveTo>
                <a:cubicBezTo>
                  <a:pt x="4844" y="21600"/>
                  <a:pt x="0" y="16756"/>
                  <a:pt x="0" y="10801"/>
                </a:cubicBezTo>
                <a:cubicBezTo>
                  <a:pt x="0" y="4845"/>
                  <a:pt x="4844" y="0"/>
                  <a:pt x="10800" y="0"/>
                </a:cubicBezTo>
                <a:cubicBezTo>
                  <a:pt x="16756" y="0"/>
                  <a:pt x="21600" y="4845"/>
                  <a:pt x="21600" y="10801"/>
                </a:cubicBezTo>
                <a:cubicBezTo>
                  <a:pt x="21600" y="16756"/>
                  <a:pt x="16756" y="21600"/>
                  <a:pt x="10800"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1" name="Google Shape;371;p32"/>
          <p:cNvSpPr/>
          <p:nvPr/>
        </p:nvSpPr>
        <p:spPr>
          <a:xfrm>
            <a:off x="19407784" y="4821739"/>
            <a:ext cx="552320" cy="301360"/>
          </a:xfrm>
          <a:custGeom>
            <a:rect b="b" l="l" r="r" t="t"/>
            <a:pathLst>
              <a:path extrusionOk="0" h="21600" w="21600">
                <a:moveTo>
                  <a:pt x="20123" y="18858"/>
                </a:moveTo>
                <a:lnTo>
                  <a:pt x="7220" y="18858"/>
                </a:lnTo>
                <a:lnTo>
                  <a:pt x="1906" y="10800"/>
                </a:lnTo>
                <a:lnTo>
                  <a:pt x="7220" y="2742"/>
                </a:lnTo>
                <a:lnTo>
                  <a:pt x="20123" y="2742"/>
                </a:lnTo>
                <a:lnTo>
                  <a:pt x="20123" y="18858"/>
                </a:lnTo>
                <a:close/>
                <a:moveTo>
                  <a:pt x="20862" y="0"/>
                </a:moveTo>
                <a:lnTo>
                  <a:pt x="6956" y="0"/>
                </a:lnTo>
                <a:cubicBezTo>
                  <a:pt x="6786" y="0"/>
                  <a:pt x="6621" y="109"/>
                  <a:pt x="6489" y="310"/>
                </a:cubicBezTo>
                <a:lnTo>
                  <a:pt x="272" y="9738"/>
                </a:lnTo>
                <a:cubicBezTo>
                  <a:pt x="100" y="9999"/>
                  <a:pt x="0" y="10388"/>
                  <a:pt x="0" y="10800"/>
                </a:cubicBezTo>
                <a:cubicBezTo>
                  <a:pt x="0" y="11211"/>
                  <a:pt x="100" y="11601"/>
                  <a:pt x="272" y="11862"/>
                </a:cubicBezTo>
                <a:lnTo>
                  <a:pt x="6489" y="21290"/>
                </a:lnTo>
                <a:cubicBezTo>
                  <a:pt x="6621" y="21491"/>
                  <a:pt x="6786" y="21600"/>
                  <a:pt x="6956" y="21600"/>
                </a:cubicBezTo>
                <a:lnTo>
                  <a:pt x="20862" y="21600"/>
                </a:lnTo>
                <a:cubicBezTo>
                  <a:pt x="21270" y="21600"/>
                  <a:pt x="21600" y="20987"/>
                  <a:pt x="21600" y="20229"/>
                </a:cubicBezTo>
                <a:lnTo>
                  <a:pt x="21600" y="1371"/>
                </a:lnTo>
                <a:cubicBezTo>
                  <a:pt x="21600" y="613"/>
                  <a:pt x="21270" y="0"/>
                  <a:pt x="20862"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2" name="Google Shape;372;p32"/>
          <p:cNvSpPr/>
          <p:nvPr/>
        </p:nvSpPr>
        <p:spPr>
          <a:xfrm>
            <a:off x="4459489" y="5982598"/>
            <a:ext cx="444110" cy="481364"/>
          </a:xfrm>
          <a:custGeom>
            <a:rect b="b" l="l" r="r" t="t"/>
            <a:pathLst>
              <a:path extrusionOk="0" h="21600" w="21500">
                <a:moveTo>
                  <a:pt x="20071" y="19320"/>
                </a:moveTo>
                <a:cubicBezTo>
                  <a:pt x="19816" y="19560"/>
                  <a:pt x="18058" y="20408"/>
                  <a:pt x="15424" y="20408"/>
                </a:cubicBezTo>
                <a:cubicBezTo>
                  <a:pt x="13555" y="20408"/>
                  <a:pt x="11785" y="19973"/>
                  <a:pt x="10163" y="19114"/>
                </a:cubicBezTo>
                <a:cubicBezTo>
                  <a:pt x="9132" y="18568"/>
                  <a:pt x="8239" y="18191"/>
                  <a:pt x="7463" y="17929"/>
                </a:cubicBezTo>
                <a:cubicBezTo>
                  <a:pt x="7429" y="17914"/>
                  <a:pt x="7394" y="17902"/>
                  <a:pt x="7358" y="17894"/>
                </a:cubicBezTo>
                <a:lnTo>
                  <a:pt x="7345" y="17891"/>
                </a:lnTo>
                <a:cubicBezTo>
                  <a:pt x="6567" y="17635"/>
                  <a:pt x="5912" y="17498"/>
                  <a:pt x="5355" y="17422"/>
                </a:cubicBezTo>
                <a:cubicBezTo>
                  <a:pt x="5341" y="17421"/>
                  <a:pt x="5329" y="17418"/>
                  <a:pt x="5315" y="17416"/>
                </a:cubicBezTo>
                <a:lnTo>
                  <a:pt x="5302" y="17415"/>
                </a:lnTo>
                <a:cubicBezTo>
                  <a:pt x="4756" y="17345"/>
                  <a:pt x="4307" y="17333"/>
                  <a:pt x="3938" y="17326"/>
                </a:cubicBezTo>
                <a:lnTo>
                  <a:pt x="3711" y="17311"/>
                </a:lnTo>
                <a:cubicBezTo>
                  <a:pt x="3870" y="16234"/>
                  <a:pt x="4140" y="14145"/>
                  <a:pt x="3978" y="13238"/>
                </a:cubicBezTo>
                <a:cubicBezTo>
                  <a:pt x="3786" y="12157"/>
                  <a:pt x="3415" y="11115"/>
                  <a:pt x="3022" y="10011"/>
                </a:cubicBezTo>
                <a:cubicBezTo>
                  <a:pt x="2366" y="8170"/>
                  <a:pt x="1644" y="6133"/>
                  <a:pt x="1398" y="3175"/>
                </a:cubicBezTo>
                <a:lnTo>
                  <a:pt x="11693" y="3175"/>
                </a:lnTo>
                <a:cubicBezTo>
                  <a:pt x="10908" y="6911"/>
                  <a:pt x="9838" y="12447"/>
                  <a:pt x="10173" y="13427"/>
                </a:cubicBezTo>
                <a:cubicBezTo>
                  <a:pt x="10632" y="14768"/>
                  <a:pt x="12127" y="16748"/>
                  <a:pt x="19770" y="18438"/>
                </a:cubicBezTo>
                <a:cubicBezTo>
                  <a:pt x="20057" y="18502"/>
                  <a:pt x="20124" y="18636"/>
                  <a:pt x="20146" y="18681"/>
                </a:cubicBezTo>
                <a:cubicBezTo>
                  <a:pt x="20227" y="18848"/>
                  <a:pt x="20198" y="19096"/>
                  <a:pt x="20071" y="19320"/>
                </a:cubicBezTo>
                <a:close/>
                <a:moveTo>
                  <a:pt x="5160" y="18600"/>
                </a:moveTo>
                <a:lnTo>
                  <a:pt x="6535" y="18929"/>
                </a:lnTo>
                <a:lnTo>
                  <a:pt x="6535" y="19682"/>
                </a:lnTo>
                <a:lnTo>
                  <a:pt x="3621" y="19682"/>
                </a:lnTo>
                <a:lnTo>
                  <a:pt x="3619" y="18511"/>
                </a:lnTo>
                <a:cubicBezTo>
                  <a:pt x="3687" y="18513"/>
                  <a:pt x="3757" y="18514"/>
                  <a:pt x="3830" y="18515"/>
                </a:cubicBezTo>
                <a:cubicBezTo>
                  <a:pt x="3846" y="18515"/>
                  <a:pt x="3864" y="18516"/>
                  <a:pt x="3879" y="18516"/>
                </a:cubicBezTo>
                <a:lnTo>
                  <a:pt x="5160" y="18600"/>
                </a:lnTo>
                <a:close/>
                <a:moveTo>
                  <a:pt x="12119" y="1191"/>
                </a:moveTo>
                <a:cubicBezTo>
                  <a:pt x="12066" y="1433"/>
                  <a:pt x="12008" y="1701"/>
                  <a:pt x="11947" y="1984"/>
                </a:cubicBezTo>
                <a:lnTo>
                  <a:pt x="1327" y="1984"/>
                </a:lnTo>
                <a:cubicBezTo>
                  <a:pt x="1318" y="1726"/>
                  <a:pt x="1312" y="1463"/>
                  <a:pt x="1311" y="1191"/>
                </a:cubicBezTo>
                <a:lnTo>
                  <a:pt x="12119" y="1191"/>
                </a:lnTo>
                <a:close/>
                <a:moveTo>
                  <a:pt x="21343" y="18200"/>
                </a:moveTo>
                <a:cubicBezTo>
                  <a:pt x="21118" y="17737"/>
                  <a:pt x="20669" y="17411"/>
                  <a:pt x="20079" y="17280"/>
                </a:cubicBezTo>
                <a:cubicBezTo>
                  <a:pt x="14899" y="16135"/>
                  <a:pt x="11987" y="14720"/>
                  <a:pt x="11425" y="13077"/>
                </a:cubicBezTo>
                <a:cubicBezTo>
                  <a:pt x="11240" y="12402"/>
                  <a:pt x="12089" y="7594"/>
                  <a:pt x="13123" y="2723"/>
                </a:cubicBezTo>
                <a:cubicBezTo>
                  <a:pt x="13129" y="2706"/>
                  <a:pt x="13132" y="2689"/>
                  <a:pt x="13135" y="2671"/>
                </a:cubicBezTo>
                <a:cubicBezTo>
                  <a:pt x="13274" y="2016"/>
                  <a:pt x="13417" y="1360"/>
                  <a:pt x="13560" y="713"/>
                </a:cubicBezTo>
                <a:cubicBezTo>
                  <a:pt x="13599" y="538"/>
                  <a:pt x="13550" y="357"/>
                  <a:pt x="13425" y="218"/>
                </a:cubicBezTo>
                <a:cubicBezTo>
                  <a:pt x="13301" y="80"/>
                  <a:pt x="13115" y="0"/>
                  <a:pt x="12919" y="0"/>
                </a:cubicBezTo>
                <a:lnTo>
                  <a:pt x="658" y="0"/>
                </a:lnTo>
                <a:cubicBezTo>
                  <a:pt x="300" y="0"/>
                  <a:pt x="7" y="262"/>
                  <a:pt x="3" y="587"/>
                </a:cubicBezTo>
                <a:cubicBezTo>
                  <a:pt x="-7" y="1288"/>
                  <a:pt x="11" y="1943"/>
                  <a:pt x="47" y="2567"/>
                </a:cubicBezTo>
                <a:cubicBezTo>
                  <a:pt x="47" y="2572"/>
                  <a:pt x="45" y="2575"/>
                  <a:pt x="45" y="2580"/>
                </a:cubicBezTo>
                <a:cubicBezTo>
                  <a:pt x="45" y="2595"/>
                  <a:pt x="48" y="2609"/>
                  <a:pt x="49" y="2624"/>
                </a:cubicBezTo>
                <a:cubicBezTo>
                  <a:pt x="254" y="6091"/>
                  <a:pt x="1085" y="8437"/>
                  <a:pt x="1776" y="10377"/>
                </a:cubicBezTo>
                <a:cubicBezTo>
                  <a:pt x="2169" y="11483"/>
                  <a:pt x="2509" y="12437"/>
                  <a:pt x="2685" y="13428"/>
                </a:cubicBezTo>
                <a:cubicBezTo>
                  <a:pt x="2835" y="14271"/>
                  <a:pt x="2469" y="16849"/>
                  <a:pt x="2315" y="17770"/>
                </a:cubicBezTo>
                <a:cubicBezTo>
                  <a:pt x="2312" y="17788"/>
                  <a:pt x="2314" y="17805"/>
                  <a:pt x="2312" y="17823"/>
                </a:cubicBezTo>
                <a:cubicBezTo>
                  <a:pt x="2311" y="17835"/>
                  <a:pt x="2308" y="17848"/>
                  <a:pt x="2308" y="17861"/>
                </a:cubicBezTo>
                <a:lnTo>
                  <a:pt x="2311" y="20278"/>
                </a:lnTo>
                <a:cubicBezTo>
                  <a:pt x="2312" y="20606"/>
                  <a:pt x="2605" y="20872"/>
                  <a:pt x="2966" y="20872"/>
                </a:cubicBezTo>
                <a:lnTo>
                  <a:pt x="7191" y="20872"/>
                </a:lnTo>
                <a:cubicBezTo>
                  <a:pt x="7553" y="20872"/>
                  <a:pt x="7845" y="20606"/>
                  <a:pt x="7845" y="20278"/>
                </a:cubicBezTo>
                <a:lnTo>
                  <a:pt x="7845" y="19360"/>
                </a:lnTo>
                <a:cubicBezTo>
                  <a:pt x="8347" y="19566"/>
                  <a:pt x="8895" y="19822"/>
                  <a:pt x="9503" y="20143"/>
                </a:cubicBezTo>
                <a:cubicBezTo>
                  <a:pt x="11329" y="21110"/>
                  <a:pt x="13321" y="21600"/>
                  <a:pt x="15424" y="21600"/>
                </a:cubicBezTo>
                <a:cubicBezTo>
                  <a:pt x="18338" y="21600"/>
                  <a:pt x="20795" y="20601"/>
                  <a:pt x="21207" y="19914"/>
                </a:cubicBezTo>
                <a:cubicBezTo>
                  <a:pt x="21543" y="19355"/>
                  <a:pt x="21593" y="18714"/>
                  <a:pt x="21343" y="182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3" name="Google Shape;373;p32"/>
          <p:cNvSpPr/>
          <p:nvPr/>
        </p:nvSpPr>
        <p:spPr>
          <a:xfrm>
            <a:off x="5691785" y="6000457"/>
            <a:ext cx="497849" cy="448407"/>
          </a:xfrm>
          <a:custGeom>
            <a:rect b="b" l="l" r="r" t="t"/>
            <a:pathLst>
              <a:path extrusionOk="0" h="21600" w="21600">
                <a:moveTo>
                  <a:pt x="17791" y="20057"/>
                </a:moveTo>
                <a:lnTo>
                  <a:pt x="3809" y="20057"/>
                </a:lnTo>
                <a:cubicBezTo>
                  <a:pt x="2472" y="20057"/>
                  <a:pt x="1385" y="18845"/>
                  <a:pt x="1385" y="17358"/>
                </a:cubicBezTo>
                <a:lnTo>
                  <a:pt x="1385" y="12155"/>
                </a:lnTo>
                <a:lnTo>
                  <a:pt x="7903" y="12155"/>
                </a:lnTo>
                <a:cubicBezTo>
                  <a:pt x="8216" y="13615"/>
                  <a:pt x="9395" y="14704"/>
                  <a:pt x="10800" y="14704"/>
                </a:cubicBezTo>
                <a:cubicBezTo>
                  <a:pt x="12205" y="14704"/>
                  <a:pt x="13383" y="13615"/>
                  <a:pt x="13696" y="12155"/>
                </a:cubicBezTo>
                <a:lnTo>
                  <a:pt x="20215" y="12155"/>
                </a:lnTo>
                <a:lnTo>
                  <a:pt x="20215" y="17358"/>
                </a:lnTo>
                <a:cubicBezTo>
                  <a:pt x="20215" y="18845"/>
                  <a:pt x="19127" y="20057"/>
                  <a:pt x="17791" y="20057"/>
                </a:cubicBezTo>
                <a:close/>
                <a:moveTo>
                  <a:pt x="3809" y="5130"/>
                </a:moveTo>
                <a:lnTo>
                  <a:pt x="17791" y="5130"/>
                </a:lnTo>
                <a:cubicBezTo>
                  <a:pt x="19127" y="5130"/>
                  <a:pt x="20215" y="6342"/>
                  <a:pt x="20215" y="7830"/>
                </a:cubicBezTo>
                <a:lnTo>
                  <a:pt x="20215" y="10612"/>
                </a:lnTo>
                <a:lnTo>
                  <a:pt x="13388" y="10612"/>
                </a:lnTo>
                <a:cubicBezTo>
                  <a:pt x="13336" y="10612"/>
                  <a:pt x="13286" y="10619"/>
                  <a:pt x="13239" y="10631"/>
                </a:cubicBezTo>
                <a:cubicBezTo>
                  <a:pt x="13189" y="10619"/>
                  <a:pt x="13140" y="10612"/>
                  <a:pt x="13089" y="10612"/>
                </a:cubicBezTo>
                <a:cubicBezTo>
                  <a:pt x="12707" y="10612"/>
                  <a:pt x="12396" y="10958"/>
                  <a:pt x="12396" y="11383"/>
                </a:cubicBezTo>
                <a:cubicBezTo>
                  <a:pt x="12396" y="12364"/>
                  <a:pt x="11680" y="13161"/>
                  <a:pt x="10800" y="13161"/>
                </a:cubicBezTo>
                <a:cubicBezTo>
                  <a:pt x="9919" y="13161"/>
                  <a:pt x="9204" y="12364"/>
                  <a:pt x="9204" y="11383"/>
                </a:cubicBezTo>
                <a:cubicBezTo>
                  <a:pt x="9204" y="10958"/>
                  <a:pt x="8893" y="10612"/>
                  <a:pt x="8511" y="10612"/>
                </a:cubicBezTo>
                <a:cubicBezTo>
                  <a:pt x="8460" y="10612"/>
                  <a:pt x="8410" y="10619"/>
                  <a:pt x="8361" y="10631"/>
                </a:cubicBezTo>
                <a:cubicBezTo>
                  <a:pt x="8314" y="10619"/>
                  <a:pt x="8264" y="10612"/>
                  <a:pt x="8212" y="10612"/>
                </a:cubicBezTo>
                <a:lnTo>
                  <a:pt x="1385" y="10612"/>
                </a:lnTo>
                <a:lnTo>
                  <a:pt x="1385" y="7830"/>
                </a:lnTo>
                <a:cubicBezTo>
                  <a:pt x="1385" y="6342"/>
                  <a:pt x="2472" y="5130"/>
                  <a:pt x="3809" y="5130"/>
                </a:cubicBezTo>
                <a:moveTo>
                  <a:pt x="4913" y="3084"/>
                </a:moveTo>
                <a:cubicBezTo>
                  <a:pt x="4913" y="2234"/>
                  <a:pt x="5534" y="1542"/>
                  <a:pt x="6298" y="1542"/>
                </a:cubicBezTo>
                <a:lnTo>
                  <a:pt x="15301" y="1542"/>
                </a:lnTo>
                <a:cubicBezTo>
                  <a:pt x="16065" y="1542"/>
                  <a:pt x="16687" y="2234"/>
                  <a:pt x="16687" y="3084"/>
                </a:cubicBezTo>
                <a:lnTo>
                  <a:pt x="16687" y="3479"/>
                </a:lnTo>
                <a:lnTo>
                  <a:pt x="4913" y="3479"/>
                </a:lnTo>
                <a:lnTo>
                  <a:pt x="4913" y="3084"/>
                </a:lnTo>
                <a:close/>
                <a:moveTo>
                  <a:pt x="18071" y="3604"/>
                </a:moveTo>
                <a:lnTo>
                  <a:pt x="18071" y="3084"/>
                </a:lnTo>
                <a:cubicBezTo>
                  <a:pt x="18071" y="1383"/>
                  <a:pt x="16828" y="0"/>
                  <a:pt x="15301" y="0"/>
                </a:cubicBezTo>
                <a:lnTo>
                  <a:pt x="6298" y="0"/>
                </a:lnTo>
                <a:cubicBezTo>
                  <a:pt x="4771" y="0"/>
                  <a:pt x="3528" y="1383"/>
                  <a:pt x="3528" y="3084"/>
                </a:cubicBezTo>
                <a:lnTo>
                  <a:pt x="3528" y="3604"/>
                </a:lnTo>
                <a:cubicBezTo>
                  <a:pt x="1559" y="3765"/>
                  <a:pt x="0" y="5596"/>
                  <a:pt x="0" y="7830"/>
                </a:cubicBezTo>
                <a:lnTo>
                  <a:pt x="0" y="17358"/>
                </a:lnTo>
                <a:cubicBezTo>
                  <a:pt x="0" y="19697"/>
                  <a:pt x="1708" y="21600"/>
                  <a:pt x="3809" y="21600"/>
                </a:cubicBezTo>
                <a:lnTo>
                  <a:pt x="17791" y="21600"/>
                </a:lnTo>
                <a:cubicBezTo>
                  <a:pt x="19891" y="21600"/>
                  <a:pt x="21600" y="19697"/>
                  <a:pt x="21600" y="17358"/>
                </a:cubicBezTo>
                <a:lnTo>
                  <a:pt x="21600" y="7830"/>
                </a:lnTo>
                <a:cubicBezTo>
                  <a:pt x="21600" y="5596"/>
                  <a:pt x="20041" y="3765"/>
                  <a:pt x="18071" y="360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4" name="Google Shape;374;p32"/>
          <p:cNvSpPr/>
          <p:nvPr/>
        </p:nvSpPr>
        <p:spPr>
          <a:xfrm>
            <a:off x="6936574" y="5974068"/>
            <a:ext cx="491754" cy="515474"/>
          </a:xfrm>
          <a:custGeom>
            <a:rect b="b" l="l" r="r" t="t"/>
            <a:pathLst>
              <a:path extrusionOk="0" h="21600" w="20322">
                <a:moveTo>
                  <a:pt x="10191" y="0"/>
                </a:moveTo>
                <a:cubicBezTo>
                  <a:pt x="5092" y="0"/>
                  <a:pt x="747" y="4067"/>
                  <a:pt x="86" y="9446"/>
                </a:cubicBezTo>
                <a:cubicBezTo>
                  <a:pt x="-639" y="15350"/>
                  <a:pt x="3297" y="20756"/>
                  <a:pt x="8856" y="21508"/>
                </a:cubicBezTo>
                <a:cubicBezTo>
                  <a:pt x="9281" y="21564"/>
                  <a:pt x="9704" y="21600"/>
                  <a:pt x="10131" y="21600"/>
                </a:cubicBezTo>
                <a:cubicBezTo>
                  <a:pt x="11027" y="21600"/>
                  <a:pt x="11930" y="21483"/>
                  <a:pt x="12801" y="21231"/>
                </a:cubicBezTo>
                <a:cubicBezTo>
                  <a:pt x="13016" y="21169"/>
                  <a:pt x="13199" y="21015"/>
                  <a:pt x="13287" y="20800"/>
                </a:cubicBezTo>
                <a:cubicBezTo>
                  <a:pt x="13374" y="20585"/>
                  <a:pt x="13363" y="20328"/>
                  <a:pt x="13256" y="20123"/>
                </a:cubicBezTo>
                <a:cubicBezTo>
                  <a:pt x="13180" y="19976"/>
                  <a:pt x="13070" y="19735"/>
                  <a:pt x="13104" y="19446"/>
                </a:cubicBezTo>
                <a:cubicBezTo>
                  <a:pt x="13177" y="18857"/>
                  <a:pt x="13699" y="18449"/>
                  <a:pt x="14258" y="18523"/>
                </a:cubicBezTo>
                <a:cubicBezTo>
                  <a:pt x="14435" y="18548"/>
                  <a:pt x="14594" y="18612"/>
                  <a:pt x="14743" y="18738"/>
                </a:cubicBezTo>
                <a:cubicBezTo>
                  <a:pt x="14876" y="18852"/>
                  <a:pt x="15036" y="18892"/>
                  <a:pt x="15198" y="18892"/>
                </a:cubicBezTo>
                <a:cubicBezTo>
                  <a:pt x="15608" y="18892"/>
                  <a:pt x="16035" y="18615"/>
                  <a:pt x="15957" y="18154"/>
                </a:cubicBezTo>
                <a:cubicBezTo>
                  <a:pt x="15941" y="18060"/>
                  <a:pt x="15882" y="17649"/>
                  <a:pt x="15896" y="17538"/>
                </a:cubicBezTo>
                <a:cubicBezTo>
                  <a:pt x="15967" y="16950"/>
                  <a:pt x="16457" y="16509"/>
                  <a:pt x="17019" y="16585"/>
                </a:cubicBezTo>
                <a:cubicBezTo>
                  <a:pt x="17220" y="16611"/>
                  <a:pt x="17414" y="16721"/>
                  <a:pt x="17565" y="16862"/>
                </a:cubicBezTo>
                <a:cubicBezTo>
                  <a:pt x="17724" y="17011"/>
                  <a:pt x="17930" y="17076"/>
                  <a:pt x="18142" y="17046"/>
                </a:cubicBezTo>
                <a:cubicBezTo>
                  <a:pt x="18353" y="17016"/>
                  <a:pt x="18542" y="16865"/>
                  <a:pt x="18658" y="16677"/>
                </a:cubicBezTo>
                <a:lnTo>
                  <a:pt x="18749" y="16554"/>
                </a:lnTo>
                <a:cubicBezTo>
                  <a:pt x="18853" y="16381"/>
                  <a:pt x="18884" y="16168"/>
                  <a:pt x="18840" y="15969"/>
                </a:cubicBezTo>
                <a:cubicBezTo>
                  <a:pt x="18795" y="15769"/>
                  <a:pt x="18672" y="15583"/>
                  <a:pt x="18506" y="15477"/>
                </a:cubicBezTo>
                <a:cubicBezTo>
                  <a:pt x="18157" y="15254"/>
                  <a:pt x="17968" y="14829"/>
                  <a:pt x="18020" y="14400"/>
                </a:cubicBezTo>
                <a:cubicBezTo>
                  <a:pt x="18087" y="13856"/>
                  <a:pt x="18542" y="13446"/>
                  <a:pt x="19052" y="13446"/>
                </a:cubicBezTo>
                <a:cubicBezTo>
                  <a:pt x="19095" y="13446"/>
                  <a:pt x="19135" y="13470"/>
                  <a:pt x="19174" y="13477"/>
                </a:cubicBezTo>
                <a:cubicBezTo>
                  <a:pt x="19203" y="13486"/>
                  <a:pt x="19235" y="13469"/>
                  <a:pt x="19265" y="13477"/>
                </a:cubicBezTo>
                <a:cubicBezTo>
                  <a:pt x="19456" y="13521"/>
                  <a:pt x="19646" y="13498"/>
                  <a:pt x="19811" y="13385"/>
                </a:cubicBezTo>
                <a:cubicBezTo>
                  <a:pt x="19975" y="13272"/>
                  <a:pt x="20076" y="13095"/>
                  <a:pt x="20114" y="12892"/>
                </a:cubicBezTo>
                <a:lnTo>
                  <a:pt x="20145" y="12769"/>
                </a:lnTo>
                <a:cubicBezTo>
                  <a:pt x="20182" y="12570"/>
                  <a:pt x="20210" y="12389"/>
                  <a:pt x="20236" y="12185"/>
                </a:cubicBezTo>
                <a:cubicBezTo>
                  <a:pt x="20961" y="6280"/>
                  <a:pt x="17055" y="843"/>
                  <a:pt x="11496" y="92"/>
                </a:cubicBezTo>
                <a:cubicBezTo>
                  <a:pt x="11067" y="33"/>
                  <a:pt x="10622" y="0"/>
                  <a:pt x="10191" y="0"/>
                </a:cubicBezTo>
                <a:close/>
                <a:moveTo>
                  <a:pt x="10191" y="1538"/>
                </a:moveTo>
                <a:cubicBezTo>
                  <a:pt x="10558" y="1538"/>
                  <a:pt x="10917" y="1582"/>
                  <a:pt x="11284" y="1631"/>
                </a:cubicBezTo>
                <a:cubicBezTo>
                  <a:pt x="16034" y="2273"/>
                  <a:pt x="19413" y="6883"/>
                  <a:pt x="18809" y="11938"/>
                </a:cubicBezTo>
                <a:cubicBezTo>
                  <a:pt x="17672" y="12053"/>
                  <a:pt x="16744" y="12994"/>
                  <a:pt x="16594" y="14215"/>
                </a:cubicBezTo>
                <a:cubicBezTo>
                  <a:pt x="16558" y="14504"/>
                  <a:pt x="16572" y="14800"/>
                  <a:pt x="16625" y="15077"/>
                </a:cubicBezTo>
                <a:cubicBezTo>
                  <a:pt x="15618" y="15201"/>
                  <a:pt x="14761" y="15980"/>
                  <a:pt x="14500" y="17015"/>
                </a:cubicBezTo>
                <a:cubicBezTo>
                  <a:pt x="14481" y="17012"/>
                  <a:pt x="14459" y="16987"/>
                  <a:pt x="14440" y="16985"/>
                </a:cubicBezTo>
                <a:cubicBezTo>
                  <a:pt x="13072" y="16801"/>
                  <a:pt x="11853" y="17849"/>
                  <a:pt x="11678" y="19262"/>
                </a:cubicBezTo>
                <a:cubicBezTo>
                  <a:pt x="11651" y="19485"/>
                  <a:pt x="11650" y="19718"/>
                  <a:pt x="11678" y="19938"/>
                </a:cubicBezTo>
                <a:cubicBezTo>
                  <a:pt x="11168" y="20037"/>
                  <a:pt x="10646" y="20062"/>
                  <a:pt x="10131" y="20062"/>
                </a:cubicBezTo>
                <a:cubicBezTo>
                  <a:pt x="9767" y="20062"/>
                  <a:pt x="9401" y="20048"/>
                  <a:pt x="9038" y="20000"/>
                </a:cubicBezTo>
                <a:cubicBezTo>
                  <a:pt x="4277" y="19356"/>
                  <a:pt x="920" y="14698"/>
                  <a:pt x="1543" y="9631"/>
                </a:cubicBezTo>
                <a:cubicBezTo>
                  <a:pt x="2110" y="5013"/>
                  <a:pt x="5823" y="1538"/>
                  <a:pt x="10191" y="1538"/>
                </a:cubicBezTo>
                <a:close/>
                <a:moveTo>
                  <a:pt x="10161" y="6000"/>
                </a:moveTo>
                <a:cubicBezTo>
                  <a:pt x="7884" y="6000"/>
                  <a:pt x="5965" y="7818"/>
                  <a:pt x="5670" y="10215"/>
                </a:cubicBezTo>
                <a:cubicBezTo>
                  <a:pt x="5347" y="12848"/>
                  <a:pt x="7103" y="15233"/>
                  <a:pt x="9584" y="15569"/>
                </a:cubicBezTo>
                <a:cubicBezTo>
                  <a:pt x="9776" y="15595"/>
                  <a:pt x="9969" y="15631"/>
                  <a:pt x="10161" y="15631"/>
                </a:cubicBezTo>
                <a:cubicBezTo>
                  <a:pt x="12437" y="15631"/>
                  <a:pt x="14359" y="13813"/>
                  <a:pt x="14652" y="11415"/>
                </a:cubicBezTo>
                <a:cubicBezTo>
                  <a:pt x="14808" y="10142"/>
                  <a:pt x="14509" y="8893"/>
                  <a:pt x="13772" y="7877"/>
                </a:cubicBezTo>
                <a:cubicBezTo>
                  <a:pt x="13033" y="6858"/>
                  <a:pt x="11942" y="6193"/>
                  <a:pt x="10738" y="6031"/>
                </a:cubicBezTo>
                <a:cubicBezTo>
                  <a:pt x="10547" y="6005"/>
                  <a:pt x="10352" y="6000"/>
                  <a:pt x="10161" y="6000"/>
                </a:cubicBezTo>
                <a:close/>
                <a:moveTo>
                  <a:pt x="10161" y="7538"/>
                </a:moveTo>
                <a:cubicBezTo>
                  <a:pt x="10290" y="7538"/>
                  <a:pt x="10426" y="7522"/>
                  <a:pt x="10555" y="7538"/>
                </a:cubicBezTo>
                <a:cubicBezTo>
                  <a:pt x="11369" y="7649"/>
                  <a:pt x="12118" y="8109"/>
                  <a:pt x="12619" y="8800"/>
                </a:cubicBezTo>
                <a:cubicBezTo>
                  <a:pt x="13123" y="9494"/>
                  <a:pt x="13333" y="10358"/>
                  <a:pt x="13226" y="11231"/>
                </a:cubicBezTo>
                <a:cubicBezTo>
                  <a:pt x="13025" y="12868"/>
                  <a:pt x="11707" y="14092"/>
                  <a:pt x="10161" y="14092"/>
                </a:cubicBezTo>
                <a:cubicBezTo>
                  <a:pt x="10031" y="14092"/>
                  <a:pt x="9897" y="14078"/>
                  <a:pt x="9767" y="14062"/>
                </a:cubicBezTo>
                <a:cubicBezTo>
                  <a:pt x="8083" y="13833"/>
                  <a:pt x="6876" y="12197"/>
                  <a:pt x="7096" y="10400"/>
                </a:cubicBezTo>
                <a:cubicBezTo>
                  <a:pt x="7298" y="8764"/>
                  <a:pt x="8615" y="7538"/>
                  <a:pt x="10161" y="753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5" name="Google Shape;375;p32"/>
          <p:cNvSpPr/>
          <p:nvPr/>
        </p:nvSpPr>
        <p:spPr>
          <a:xfrm>
            <a:off x="8192058" y="5928754"/>
            <a:ext cx="498947" cy="610568"/>
          </a:xfrm>
          <a:custGeom>
            <a:rect b="b" l="l" r="r" t="t"/>
            <a:pathLst>
              <a:path extrusionOk="0" h="21600" w="21600">
                <a:moveTo>
                  <a:pt x="6113" y="0"/>
                </a:moveTo>
                <a:cubicBezTo>
                  <a:pt x="5701" y="0"/>
                  <a:pt x="5364" y="290"/>
                  <a:pt x="5364" y="632"/>
                </a:cubicBezTo>
                <a:lnTo>
                  <a:pt x="5364" y="2231"/>
                </a:lnTo>
                <a:lnTo>
                  <a:pt x="3358" y="2231"/>
                </a:lnTo>
                <a:cubicBezTo>
                  <a:pt x="1510" y="2231"/>
                  <a:pt x="0" y="3496"/>
                  <a:pt x="0" y="5035"/>
                </a:cubicBezTo>
                <a:lnTo>
                  <a:pt x="0" y="18796"/>
                </a:lnTo>
                <a:cubicBezTo>
                  <a:pt x="0" y="20336"/>
                  <a:pt x="1510" y="21600"/>
                  <a:pt x="3358" y="21600"/>
                </a:cubicBezTo>
                <a:lnTo>
                  <a:pt x="18242" y="21600"/>
                </a:lnTo>
                <a:cubicBezTo>
                  <a:pt x="20090" y="21600"/>
                  <a:pt x="21600" y="20336"/>
                  <a:pt x="21600" y="18796"/>
                </a:cubicBezTo>
                <a:lnTo>
                  <a:pt x="21600" y="5035"/>
                </a:lnTo>
                <a:cubicBezTo>
                  <a:pt x="21600" y="3496"/>
                  <a:pt x="20090" y="2231"/>
                  <a:pt x="18242" y="2231"/>
                </a:cubicBezTo>
                <a:lnTo>
                  <a:pt x="16043" y="2231"/>
                </a:lnTo>
                <a:lnTo>
                  <a:pt x="16043" y="632"/>
                </a:lnTo>
                <a:cubicBezTo>
                  <a:pt x="16043" y="290"/>
                  <a:pt x="15705" y="0"/>
                  <a:pt x="15294" y="0"/>
                </a:cubicBezTo>
                <a:cubicBezTo>
                  <a:pt x="14882" y="0"/>
                  <a:pt x="14545" y="290"/>
                  <a:pt x="14545" y="632"/>
                </a:cubicBezTo>
                <a:lnTo>
                  <a:pt x="14545" y="2231"/>
                </a:lnTo>
                <a:lnTo>
                  <a:pt x="6838" y="2231"/>
                </a:lnTo>
                <a:lnTo>
                  <a:pt x="6838" y="632"/>
                </a:lnTo>
                <a:cubicBezTo>
                  <a:pt x="6838" y="290"/>
                  <a:pt x="6524" y="0"/>
                  <a:pt x="6113" y="0"/>
                </a:cubicBezTo>
                <a:close/>
                <a:moveTo>
                  <a:pt x="3358" y="3475"/>
                </a:moveTo>
                <a:lnTo>
                  <a:pt x="5364" y="3475"/>
                </a:lnTo>
                <a:lnTo>
                  <a:pt x="5364" y="4245"/>
                </a:lnTo>
                <a:cubicBezTo>
                  <a:pt x="5364" y="4587"/>
                  <a:pt x="5701" y="4877"/>
                  <a:pt x="6113" y="4877"/>
                </a:cubicBezTo>
                <a:cubicBezTo>
                  <a:pt x="6524" y="4877"/>
                  <a:pt x="6838" y="4587"/>
                  <a:pt x="6838" y="4245"/>
                </a:cubicBezTo>
                <a:lnTo>
                  <a:pt x="6838" y="3475"/>
                </a:lnTo>
                <a:lnTo>
                  <a:pt x="14545" y="3475"/>
                </a:lnTo>
                <a:lnTo>
                  <a:pt x="14545" y="4245"/>
                </a:lnTo>
                <a:cubicBezTo>
                  <a:pt x="14545" y="4587"/>
                  <a:pt x="14882" y="4877"/>
                  <a:pt x="15294" y="4877"/>
                </a:cubicBezTo>
                <a:cubicBezTo>
                  <a:pt x="15705" y="4877"/>
                  <a:pt x="16043" y="4587"/>
                  <a:pt x="16043" y="4245"/>
                </a:cubicBezTo>
                <a:lnTo>
                  <a:pt x="16043" y="3475"/>
                </a:lnTo>
                <a:lnTo>
                  <a:pt x="18242" y="3475"/>
                </a:lnTo>
                <a:cubicBezTo>
                  <a:pt x="19268" y="3475"/>
                  <a:pt x="20102" y="4180"/>
                  <a:pt x="20102" y="5035"/>
                </a:cubicBezTo>
                <a:lnTo>
                  <a:pt x="20102" y="6575"/>
                </a:lnTo>
                <a:lnTo>
                  <a:pt x="1498" y="6575"/>
                </a:lnTo>
                <a:lnTo>
                  <a:pt x="1498" y="5035"/>
                </a:lnTo>
                <a:cubicBezTo>
                  <a:pt x="1498" y="4180"/>
                  <a:pt x="2332" y="3475"/>
                  <a:pt x="3358" y="3475"/>
                </a:cubicBezTo>
                <a:close/>
                <a:moveTo>
                  <a:pt x="1498" y="7819"/>
                </a:moveTo>
                <a:lnTo>
                  <a:pt x="20102" y="7819"/>
                </a:lnTo>
                <a:lnTo>
                  <a:pt x="20102" y="18796"/>
                </a:lnTo>
                <a:cubicBezTo>
                  <a:pt x="20102" y="19651"/>
                  <a:pt x="19268" y="20356"/>
                  <a:pt x="18242" y="20356"/>
                </a:cubicBezTo>
                <a:lnTo>
                  <a:pt x="3358" y="20356"/>
                </a:lnTo>
                <a:cubicBezTo>
                  <a:pt x="2332" y="20356"/>
                  <a:pt x="1498" y="19652"/>
                  <a:pt x="1498" y="18796"/>
                </a:cubicBezTo>
                <a:lnTo>
                  <a:pt x="1498" y="7819"/>
                </a:lnTo>
                <a:close/>
                <a:moveTo>
                  <a:pt x="3938" y="10109"/>
                </a:moveTo>
                <a:cubicBezTo>
                  <a:pt x="3542" y="10109"/>
                  <a:pt x="3213" y="10391"/>
                  <a:pt x="3213" y="10721"/>
                </a:cubicBezTo>
                <a:lnTo>
                  <a:pt x="3213" y="13169"/>
                </a:lnTo>
                <a:cubicBezTo>
                  <a:pt x="3213" y="13500"/>
                  <a:pt x="3542" y="13762"/>
                  <a:pt x="3938" y="13762"/>
                </a:cubicBezTo>
                <a:lnTo>
                  <a:pt x="6886" y="13762"/>
                </a:lnTo>
                <a:cubicBezTo>
                  <a:pt x="7283" y="13762"/>
                  <a:pt x="7587" y="13500"/>
                  <a:pt x="7587" y="13169"/>
                </a:cubicBezTo>
                <a:lnTo>
                  <a:pt x="7587" y="10721"/>
                </a:lnTo>
                <a:cubicBezTo>
                  <a:pt x="7587" y="10391"/>
                  <a:pt x="7283" y="10109"/>
                  <a:pt x="6886" y="10109"/>
                </a:cubicBezTo>
                <a:lnTo>
                  <a:pt x="3938" y="10109"/>
                </a:lnTo>
                <a:close/>
                <a:moveTo>
                  <a:pt x="9350" y="10109"/>
                </a:moveTo>
                <a:cubicBezTo>
                  <a:pt x="8954" y="10109"/>
                  <a:pt x="8626" y="10391"/>
                  <a:pt x="8626" y="10721"/>
                </a:cubicBezTo>
                <a:lnTo>
                  <a:pt x="8626" y="13169"/>
                </a:lnTo>
                <a:cubicBezTo>
                  <a:pt x="8626" y="13499"/>
                  <a:pt x="8954" y="13762"/>
                  <a:pt x="9350" y="13762"/>
                </a:cubicBezTo>
                <a:lnTo>
                  <a:pt x="12298" y="13762"/>
                </a:lnTo>
                <a:cubicBezTo>
                  <a:pt x="12695" y="13762"/>
                  <a:pt x="12999" y="13499"/>
                  <a:pt x="12999" y="13169"/>
                </a:cubicBezTo>
                <a:lnTo>
                  <a:pt x="12999" y="10721"/>
                </a:lnTo>
                <a:cubicBezTo>
                  <a:pt x="12999" y="10391"/>
                  <a:pt x="12695" y="10109"/>
                  <a:pt x="12298" y="10109"/>
                </a:cubicBezTo>
                <a:lnTo>
                  <a:pt x="9350" y="10109"/>
                </a:lnTo>
                <a:close/>
                <a:moveTo>
                  <a:pt x="14762" y="10109"/>
                </a:moveTo>
                <a:cubicBezTo>
                  <a:pt x="14366" y="10109"/>
                  <a:pt x="14038" y="10391"/>
                  <a:pt x="14038" y="10721"/>
                </a:cubicBezTo>
                <a:lnTo>
                  <a:pt x="14038" y="13169"/>
                </a:lnTo>
                <a:cubicBezTo>
                  <a:pt x="14038" y="13499"/>
                  <a:pt x="14366" y="13762"/>
                  <a:pt x="14762" y="13762"/>
                </a:cubicBezTo>
                <a:lnTo>
                  <a:pt x="17710" y="13762"/>
                </a:lnTo>
                <a:cubicBezTo>
                  <a:pt x="18107" y="13762"/>
                  <a:pt x="18411" y="13499"/>
                  <a:pt x="18411" y="13169"/>
                </a:cubicBezTo>
                <a:lnTo>
                  <a:pt x="18411" y="10721"/>
                </a:lnTo>
                <a:cubicBezTo>
                  <a:pt x="18411" y="10391"/>
                  <a:pt x="18107" y="10109"/>
                  <a:pt x="17710" y="10109"/>
                </a:cubicBezTo>
                <a:lnTo>
                  <a:pt x="14762" y="10109"/>
                </a:lnTo>
                <a:close/>
                <a:moveTo>
                  <a:pt x="4421" y="11076"/>
                </a:moveTo>
                <a:lnTo>
                  <a:pt x="6354" y="11076"/>
                </a:lnTo>
                <a:lnTo>
                  <a:pt x="6354" y="12814"/>
                </a:lnTo>
                <a:lnTo>
                  <a:pt x="4421" y="12814"/>
                </a:lnTo>
                <a:lnTo>
                  <a:pt x="4421" y="11076"/>
                </a:lnTo>
                <a:close/>
                <a:moveTo>
                  <a:pt x="9834" y="11076"/>
                </a:moveTo>
                <a:lnTo>
                  <a:pt x="11766" y="11076"/>
                </a:lnTo>
                <a:lnTo>
                  <a:pt x="11766" y="12814"/>
                </a:lnTo>
                <a:lnTo>
                  <a:pt x="9834" y="12814"/>
                </a:lnTo>
                <a:lnTo>
                  <a:pt x="9834" y="11076"/>
                </a:lnTo>
                <a:close/>
                <a:moveTo>
                  <a:pt x="15246" y="11076"/>
                </a:moveTo>
                <a:lnTo>
                  <a:pt x="17179" y="11076"/>
                </a:lnTo>
                <a:lnTo>
                  <a:pt x="17179" y="12814"/>
                </a:lnTo>
                <a:lnTo>
                  <a:pt x="15246" y="12814"/>
                </a:lnTo>
                <a:lnTo>
                  <a:pt x="15246" y="11076"/>
                </a:lnTo>
                <a:close/>
                <a:moveTo>
                  <a:pt x="3938" y="14532"/>
                </a:moveTo>
                <a:cubicBezTo>
                  <a:pt x="3542" y="14532"/>
                  <a:pt x="3213" y="14814"/>
                  <a:pt x="3213" y="15144"/>
                </a:cubicBezTo>
                <a:lnTo>
                  <a:pt x="3213" y="17592"/>
                </a:lnTo>
                <a:cubicBezTo>
                  <a:pt x="3213" y="17922"/>
                  <a:pt x="3542" y="18184"/>
                  <a:pt x="3938" y="18184"/>
                </a:cubicBezTo>
                <a:lnTo>
                  <a:pt x="6886" y="18184"/>
                </a:lnTo>
                <a:cubicBezTo>
                  <a:pt x="7283" y="18184"/>
                  <a:pt x="7587" y="17922"/>
                  <a:pt x="7587" y="17592"/>
                </a:cubicBezTo>
                <a:lnTo>
                  <a:pt x="7587" y="15144"/>
                </a:lnTo>
                <a:cubicBezTo>
                  <a:pt x="7587" y="14814"/>
                  <a:pt x="7283" y="14532"/>
                  <a:pt x="6886" y="14532"/>
                </a:cubicBezTo>
                <a:lnTo>
                  <a:pt x="3938" y="14532"/>
                </a:lnTo>
                <a:close/>
                <a:moveTo>
                  <a:pt x="9350" y="14532"/>
                </a:moveTo>
                <a:cubicBezTo>
                  <a:pt x="8954" y="14532"/>
                  <a:pt x="8625" y="14814"/>
                  <a:pt x="8626" y="15144"/>
                </a:cubicBezTo>
                <a:lnTo>
                  <a:pt x="8626" y="17592"/>
                </a:lnTo>
                <a:cubicBezTo>
                  <a:pt x="8626" y="17922"/>
                  <a:pt x="8954" y="18184"/>
                  <a:pt x="9350" y="18184"/>
                </a:cubicBezTo>
                <a:lnTo>
                  <a:pt x="12298" y="18184"/>
                </a:lnTo>
                <a:cubicBezTo>
                  <a:pt x="12695" y="18184"/>
                  <a:pt x="12999" y="17922"/>
                  <a:pt x="12999" y="17592"/>
                </a:cubicBezTo>
                <a:lnTo>
                  <a:pt x="12999" y="15144"/>
                </a:lnTo>
                <a:cubicBezTo>
                  <a:pt x="12999" y="14814"/>
                  <a:pt x="12695" y="14532"/>
                  <a:pt x="12298" y="14532"/>
                </a:cubicBezTo>
                <a:lnTo>
                  <a:pt x="9350" y="14532"/>
                </a:lnTo>
                <a:close/>
                <a:moveTo>
                  <a:pt x="14762" y="14532"/>
                </a:moveTo>
                <a:cubicBezTo>
                  <a:pt x="14366" y="14532"/>
                  <a:pt x="14038" y="14814"/>
                  <a:pt x="14038" y="15144"/>
                </a:cubicBezTo>
                <a:lnTo>
                  <a:pt x="14038" y="17592"/>
                </a:lnTo>
                <a:cubicBezTo>
                  <a:pt x="14038" y="17922"/>
                  <a:pt x="14366" y="18184"/>
                  <a:pt x="14762" y="18184"/>
                </a:cubicBezTo>
                <a:lnTo>
                  <a:pt x="17710" y="18184"/>
                </a:lnTo>
                <a:cubicBezTo>
                  <a:pt x="18107" y="18184"/>
                  <a:pt x="18411" y="17922"/>
                  <a:pt x="18411" y="17592"/>
                </a:cubicBezTo>
                <a:lnTo>
                  <a:pt x="18411" y="15144"/>
                </a:lnTo>
                <a:cubicBezTo>
                  <a:pt x="18411" y="14814"/>
                  <a:pt x="18107" y="14532"/>
                  <a:pt x="17710" y="14532"/>
                </a:cubicBezTo>
                <a:lnTo>
                  <a:pt x="14762" y="14532"/>
                </a:lnTo>
                <a:close/>
                <a:moveTo>
                  <a:pt x="4421" y="15499"/>
                </a:moveTo>
                <a:lnTo>
                  <a:pt x="6354" y="15499"/>
                </a:lnTo>
                <a:lnTo>
                  <a:pt x="6354" y="17237"/>
                </a:lnTo>
                <a:lnTo>
                  <a:pt x="4421" y="17237"/>
                </a:lnTo>
                <a:lnTo>
                  <a:pt x="4421" y="15499"/>
                </a:lnTo>
                <a:close/>
                <a:moveTo>
                  <a:pt x="9834" y="15499"/>
                </a:moveTo>
                <a:lnTo>
                  <a:pt x="11766" y="15499"/>
                </a:lnTo>
                <a:lnTo>
                  <a:pt x="11766" y="17237"/>
                </a:lnTo>
                <a:lnTo>
                  <a:pt x="9834" y="17237"/>
                </a:lnTo>
                <a:lnTo>
                  <a:pt x="9834" y="15499"/>
                </a:lnTo>
                <a:close/>
                <a:moveTo>
                  <a:pt x="15246" y="15499"/>
                </a:moveTo>
                <a:lnTo>
                  <a:pt x="17179" y="15499"/>
                </a:lnTo>
                <a:lnTo>
                  <a:pt x="17179" y="17237"/>
                </a:lnTo>
                <a:lnTo>
                  <a:pt x="15246" y="17237"/>
                </a:lnTo>
                <a:lnTo>
                  <a:pt x="15246" y="1549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6" name="Google Shape;376;p32"/>
          <p:cNvSpPr/>
          <p:nvPr/>
        </p:nvSpPr>
        <p:spPr>
          <a:xfrm>
            <a:off x="9477973" y="6018316"/>
            <a:ext cx="410141" cy="410142"/>
          </a:xfrm>
          <a:custGeom>
            <a:rect b="b" l="l" r="r" t="t"/>
            <a:pathLst>
              <a:path extrusionOk="0" h="21600" w="21600">
                <a:moveTo>
                  <a:pt x="14800" y="19203"/>
                </a:moveTo>
                <a:lnTo>
                  <a:pt x="10517" y="15515"/>
                </a:lnTo>
                <a:lnTo>
                  <a:pt x="13092" y="15515"/>
                </a:lnTo>
                <a:lnTo>
                  <a:pt x="13095" y="15515"/>
                </a:lnTo>
                <a:lnTo>
                  <a:pt x="18822" y="15515"/>
                </a:lnTo>
                <a:cubicBezTo>
                  <a:pt x="17880" y="17109"/>
                  <a:pt x="16479" y="18401"/>
                  <a:pt x="14800" y="19203"/>
                </a:cubicBezTo>
                <a:close/>
                <a:moveTo>
                  <a:pt x="7709" y="19578"/>
                </a:moveTo>
                <a:lnTo>
                  <a:pt x="7709" y="14875"/>
                </a:lnTo>
                <a:lnTo>
                  <a:pt x="7863" y="15142"/>
                </a:lnTo>
                <a:cubicBezTo>
                  <a:pt x="7868" y="15151"/>
                  <a:pt x="7875" y="15157"/>
                  <a:pt x="7882" y="15167"/>
                </a:cubicBezTo>
                <a:cubicBezTo>
                  <a:pt x="7904" y="15203"/>
                  <a:pt x="7932" y="15238"/>
                  <a:pt x="7962" y="15271"/>
                </a:cubicBezTo>
                <a:cubicBezTo>
                  <a:pt x="7975" y="15285"/>
                  <a:pt x="7986" y="15298"/>
                  <a:pt x="7999" y="15310"/>
                </a:cubicBezTo>
                <a:cubicBezTo>
                  <a:pt x="8008" y="15318"/>
                  <a:pt x="8014" y="15327"/>
                  <a:pt x="8021" y="15335"/>
                </a:cubicBezTo>
                <a:lnTo>
                  <a:pt x="13198" y="19794"/>
                </a:lnTo>
                <a:cubicBezTo>
                  <a:pt x="12432" y="19998"/>
                  <a:pt x="11629" y="20108"/>
                  <a:pt x="10800" y="20108"/>
                </a:cubicBezTo>
                <a:cubicBezTo>
                  <a:pt x="9716" y="20108"/>
                  <a:pt x="8677" y="19921"/>
                  <a:pt x="7709" y="19578"/>
                </a:cubicBezTo>
                <a:moveTo>
                  <a:pt x="2407" y="14823"/>
                </a:moveTo>
                <a:lnTo>
                  <a:pt x="5754" y="11491"/>
                </a:lnTo>
                <a:lnTo>
                  <a:pt x="6217" y="12291"/>
                </a:lnTo>
                <a:lnTo>
                  <a:pt x="6217" y="18897"/>
                </a:lnTo>
                <a:cubicBezTo>
                  <a:pt x="4569" y="17961"/>
                  <a:pt x="3232" y="16538"/>
                  <a:pt x="2407" y="14823"/>
                </a:cubicBezTo>
                <a:moveTo>
                  <a:pt x="6800" y="2397"/>
                </a:moveTo>
                <a:lnTo>
                  <a:pt x="11082" y="6085"/>
                </a:lnTo>
                <a:lnTo>
                  <a:pt x="9508" y="6085"/>
                </a:lnTo>
                <a:lnTo>
                  <a:pt x="8509" y="6085"/>
                </a:lnTo>
                <a:lnTo>
                  <a:pt x="2779" y="6085"/>
                </a:lnTo>
                <a:cubicBezTo>
                  <a:pt x="3720" y="4490"/>
                  <a:pt x="5121" y="3198"/>
                  <a:pt x="6800" y="2397"/>
                </a:cubicBezTo>
                <a:moveTo>
                  <a:pt x="13891" y="2020"/>
                </a:moveTo>
                <a:lnTo>
                  <a:pt x="13891" y="6723"/>
                </a:lnTo>
                <a:lnTo>
                  <a:pt x="13738" y="6458"/>
                </a:lnTo>
                <a:cubicBezTo>
                  <a:pt x="13733" y="6448"/>
                  <a:pt x="13725" y="6443"/>
                  <a:pt x="13719" y="6433"/>
                </a:cubicBezTo>
                <a:cubicBezTo>
                  <a:pt x="13696" y="6397"/>
                  <a:pt x="13669" y="6362"/>
                  <a:pt x="13638" y="6329"/>
                </a:cubicBezTo>
                <a:cubicBezTo>
                  <a:pt x="13626" y="6315"/>
                  <a:pt x="13615" y="6302"/>
                  <a:pt x="13601" y="6290"/>
                </a:cubicBezTo>
                <a:cubicBezTo>
                  <a:pt x="13593" y="6282"/>
                  <a:pt x="13586" y="6273"/>
                  <a:pt x="13579" y="6265"/>
                </a:cubicBezTo>
                <a:lnTo>
                  <a:pt x="8402" y="1806"/>
                </a:lnTo>
                <a:cubicBezTo>
                  <a:pt x="9168" y="1602"/>
                  <a:pt x="9971" y="1492"/>
                  <a:pt x="10800" y="1492"/>
                </a:cubicBezTo>
                <a:cubicBezTo>
                  <a:pt x="11883" y="1492"/>
                  <a:pt x="12923" y="1679"/>
                  <a:pt x="13891" y="2020"/>
                </a:cubicBezTo>
                <a:moveTo>
                  <a:pt x="19193" y="6777"/>
                </a:moveTo>
                <a:lnTo>
                  <a:pt x="15848" y="10111"/>
                </a:lnTo>
                <a:lnTo>
                  <a:pt x="15383" y="9308"/>
                </a:lnTo>
                <a:lnTo>
                  <a:pt x="15383" y="2702"/>
                </a:lnTo>
                <a:cubicBezTo>
                  <a:pt x="17032" y="3639"/>
                  <a:pt x="18368" y="5062"/>
                  <a:pt x="19193" y="6777"/>
                </a:cubicBezTo>
                <a:moveTo>
                  <a:pt x="14855" y="13207"/>
                </a:moveTo>
                <a:lnTo>
                  <a:pt x="19768" y="8311"/>
                </a:lnTo>
                <a:cubicBezTo>
                  <a:pt x="19989" y="9105"/>
                  <a:pt x="20108" y="9937"/>
                  <a:pt x="20108" y="10800"/>
                </a:cubicBezTo>
                <a:cubicBezTo>
                  <a:pt x="20108" y="11933"/>
                  <a:pt x="19905" y="13018"/>
                  <a:pt x="19533" y="14023"/>
                </a:cubicBezTo>
                <a:lnTo>
                  <a:pt x="14384" y="14023"/>
                </a:lnTo>
                <a:lnTo>
                  <a:pt x="14855" y="13207"/>
                </a:lnTo>
                <a:close/>
                <a:moveTo>
                  <a:pt x="1832" y="13289"/>
                </a:moveTo>
                <a:cubicBezTo>
                  <a:pt x="1612" y="12496"/>
                  <a:pt x="1492" y="11662"/>
                  <a:pt x="1492" y="10800"/>
                </a:cubicBezTo>
                <a:cubicBezTo>
                  <a:pt x="1492" y="9667"/>
                  <a:pt x="1696" y="8582"/>
                  <a:pt x="2067" y="7577"/>
                </a:cubicBezTo>
                <a:lnTo>
                  <a:pt x="7216" y="7577"/>
                </a:lnTo>
                <a:lnTo>
                  <a:pt x="6737" y="8407"/>
                </a:lnTo>
                <a:lnTo>
                  <a:pt x="1832" y="13289"/>
                </a:lnTo>
                <a:close/>
                <a:moveTo>
                  <a:pt x="12092" y="14023"/>
                </a:moveTo>
                <a:lnTo>
                  <a:pt x="12088" y="14023"/>
                </a:lnTo>
                <a:lnTo>
                  <a:pt x="8939" y="14023"/>
                </a:lnTo>
                <a:lnTo>
                  <a:pt x="7079" y="10800"/>
                </a:lnTo>
                <a:lnTo>
                  <a:pt x="8939" y="7577"/>
                </a:lnTo>
                <a:lnTo>
                  <a:pt x="9508" y="7577"/>
                </a:lnTo>
                <a:lnTo>
                  <a:pt x="12661" y="7577"/>
                </a:lnTo>
                <a:lnTo>
                  <a:pt x="14521" y="10800"/>
                </a:lnTo>
                <a:lnTo>
                  <a:pt x="12662" y="14023"/>
                </a:lnTo>
                <a:lnTo>
                  <a:pt x="12092" y="14023"/>
                </a:lnTo>
                <a:close/>
                <a:moveTo>
                  <a:pt x="10800" y="0"/>
                </a:moveTo>
                <a:cubicBezTo>
                  <a:pt x="4845" y="0"/>
                  <a:pt x="0" y="4844"/>
                  <a:pt x="0" y="10800"/>
                </a:cubicBezTo>
                <a:cubicBezTo>
                  <a:pt x="0" y="16755"/>
                  <a:pt x="4845" y="21600"/>
                  <a:pt x="10800" y="21600"/>
                </a:cubicBezTo>
                <a:cubicBezTo>
                  <a:pt x="16755" y="21600"/>
                  <a:pt x="21600" y="16755"/>
                  <a:pt x="21600" y="10800"/>
                </a:cubicBezTo>
                <a:cubicBezTo>
                  <a:pt x="21600" y="4845"/>
                  <a:pt x="16755"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7" name="Google Shape;377;p32"/>
          <p:cNvSpPr/>
          <p:nvPr/>
        </p:nvSpPr>
        <p:spPr>
          <a:xfrm>
            <a:off x="10835245" y="5946613"/>
            <a:ext cx="194222" cy="571501"/>
          </a:xfrm>
          <a:custGeom>
            <a:rect b="b" l="l" r="r" t="t"/>
            <a:pathLst>
              <a:path extrusionOk="0" h="21600" w="21600">
                <a:moveTo>
                  <a:pt x="10800" y="0"/>
                </a:moveTo>
                <a:cubicBezTo>
                  <a:pt x="10019" y="0"/>
                  <a:pt x="9372" y="234"/>
                  <a:pt x="9372" y="506"/>
                </a:cubicBezTo>
                <a:lnTo>
                  <a:pt x="9372" y="4113"/>
                </a:lnTo>
                <a:lnTo>
                  <a:pt x="5462" y="4113"/>
                </a:lnTo>
                <a:cubicBezTo>
                  <a:pt x="4682" y="4113"/>
                  <a:pt x="4097" y="4326"/>
                  <a:pt x="4097" y="4598"/>
                </a:cubicBezTo>
                <a:lnTo>
                  <a:pt x="4097" y="5695"/>
                </a:lnTo>
                <a:lnTo>
                  <a:pt x="1428" y="5695"/>
                </a:lnTo>
                <a:cubicBezTo>
                  <a:pt x="645" y="5695"/>
                  <a:pt x="0" y="5908"/>
                  <a:pt x="0" y="6180"/>
                </a:cubicBezTo>
                <a:lnTo>
                  <a:pt x="0" y="21094"/>
                </a:lnTo>
                <a:cubicBezTo>
                  <a:pt x="0" y="21366"/>
                  <a:pt x="645" y="21600"/>
                  <a:pt x="1428" y="21600"/>
                </a:cubicBezTo>
                <a:lnTo>
                  <a:pt x="7759" y="21600"/>
                </a:lnTo>
                <a:cubicBezTo>
                  <a:pt x="8541" y="21600"/>
                  <a:pt x="9124" y="21366"/>
                  <a:pt x="9124" y="21094"/>
                </a:cubicBezTo>
                <a:lnTo>
                  <a:pt x="9124" y="17297"/>
                </a:lnTo>
                <a:lnTo>
                  <a:pt x="12476" y="17297"/>
                </a:lnTo>
                <a:lnTo>
                  <a:pt x="12476" y="21094"/>
                </a:lnTo>
                <a:cubicBezTo>
                  <a:pt x="12476" y="21366"/>
                  <a:pt x="13061" y="21600"/>
                  <a:pt x="13841" y="21600"/>
                </a:cubicBezTo>
                <a:lnTo>
                  <a:pt x="20172" y="21600"/>
                </a:lnTo>
                <a:cubicBezTo>
                  <a:pt x="20953" y="21600"/>
                  <a:pt x="21600" y="21366"/>
                  <a:pt x="21600" y="21094"/>
                </a:cubicBezTo>
                <a:lnTo>
                  <a:pt x="21600" y="6180"/>
                </a:lnTo>
                <a:cubicBezTo>
                  <a:pt x="21600" y="5908"/>
                  <a:pt x="20953" y="5695"/>
                  <a:pt x="20172" y="5695"/>
                </a:cubicBezTo>
                <a:lnTo>
                  <a:pt x="17503" y="5695"/>
                </a:lnTo>
                <a:lnTo>
                  <a:pt x="17503" y="4598"/>
                </a:lnTo>
                <a:cubicBezTo>
                  <a:pt x="17503" y="4326"/>
                  <a:pt x="16920" y="4113"/>
                  <a:pt x="16138" y="4113"/>
                </a:cubicBezTo>
                <a:lnTo>
                  <a:pt x="12228" y="4113"/>
                </a:lnTo>
                <a:lnTo>
                  <a:pt x="12228" y="506"/>
                </a:lnTo>
                <a:cubicBezTo>
                  <a:pt x="12228" y="234"/>
                  <a:pt x="11583" y="0"/>
                  <a:pt x="10800" y="0"/>
                </a:cubicBezTo>
                <a:close/>
                <a:moveTo>
                  <a:pt x="6890" y="5084"/>
                </a:moveTo>
                <a:lnTo>
                  <a:pt x="14710" y="5084"/>
                </a:lnTo>
                <a:lnTo>
                  <a:pt x="14710" y="6180"/>
                </a:lnTo>
                <a:cubicBezTo>
                  <a:pt x="14710" y="6452"/>
                  <a:pt x="15355" y="6666"/>
                  <a:pt x="16138" y="6666"/>
                </a:cubicBezTo>
                <a:lnTo>
                  <a:pt x="18745" y="6666"/>
                </a:lnTo>
                <a:lnTo>
                  <a:pt x="18745" y="20609"/>
                </a:lnTo>
                <a:lnTo>
                  <a:pt x="15269" y="20609"/>
                </a:lnTo>
                <a:lnTo>
                  <a:pt x="15269" y="16812"/>
                </a:lnTo>
                <a:cubicBezTo>
                  <a:pt x="15269" y="16540"/>
                  <a:pt x="14624" y="16305"/>
                  <a:pt x="13841" y="16305"/>
                </a:cubicBezTo>
                <a:lnTo>
                  <a:pt x="7759" y="16305"/>
                </a:lnTo>
                <a:cubicBezTo>
                  <a:pt x="6976" y="16305"/>
                  <a:pt x="6331" y="16540"/>
                  <a:pt x="6331" y="16812"/>
                </a:cubicBezTo>
                <a:lnTo>
                  <a:pt x="6331" y="20609"/>
                </a:lnTo>
                <a:lnTo>
                  <a:pt x="2855" y="20609"/>
                </a:lnTo>
                <a:lnTo>
                  <a:pt x="2855" y="6666"/>
                </a:lnTo>
                <a:lnTo>
                  <a:pt x="5462" y="6666"/>
                </a:lnTo>
                <a:cubicBezTo>
                  <a:pt x="6245" y="6666"/>
                  <a:pt x="6890" y="6452"/>
                  <a:pt x="6890" y="6180"/>
                </a:cubicBezTo>
                <a:lnTo>
                  <a:pt x="6890" y="5084"/>
                </a:lnTo>
                <a:close/>
                <a:moveTo>
                  <a:pt x="10800" y="7425"/>
                </a:moveTo>
                <a:cubicBezTo>
                  <a:pt x="8391" y="7425"/>
                  <a:pt x="6455" y="8126"/>
                  <a:pt x="6455" y="8965"/>
                </a:cubicBezTo>
                <a:cubicBezTo>
                  <a:pt x="6455" y="9803"/>
                  <a:pt x="8391" y="10484"/>
                  <a:pt x="10800" y="10484"/>
                </a:cubicBezTo>
                <a:cubicBezTo>
                  <a:pt x="13209" y="10484"/>
                  <a:pt x="15145" y="9803"/>
                  <a:pt x="15145" y="8965"/>
                </a:cubicBezTo>
                <a:cubicBezTo>
                  <a:pt x="15145" y="8126"/>
                  <a:pt x="13209" y="7425"/>
                  <a:pt x="10800" y="7425"/>
                </a:cubicBezTo>
                <a:close/>
                <a:moveTo>
                  <a:pt x="10800" y="8416"/>
                </a:moveTo>
                <a:cubicBezTo>
                  <a:pt x="11648" y="8416"/>
                  <a:pt x="12352" y="8670"/>
                  <a:pt x="12352" y="8965"/>
                </a:cubicBezTo>
                <a:cubicBezTo>
                  <a:pt x="12352" y="9260"/>
                  <a:pt x="11648" y="9492"/>
                  <a:pt x="10800" y="9492"/>
                </a:cubicBezTo>
                <a:cubicBezTo>
                  <a:pt x="9952" y="9492"/>
                  <a:pt x="9248" y="9260"/>
                  <a:pt x="9248" y="8965"/>
                </a:cubicBezTo>
                <a:cubicBezTo>
                  <a:pt x="9248" y="8670"/>
                  <a:pt x="9952" y="8416"/>
                  <a:pt x="10800" y="841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8" name="Google Shape;378;p32"/>
          <p:cNvSpPr/>
          <p:nvPr/>
        </p:nvSpPr>
        <p:spPr>
          <a:xfrm>
            <a:off x="12085555" y="5910895"/>
            <a:ext cx="212231" cy="641304"/>
          </a:xfrm>
          <a:custGeom>
            <a:rect b="b" l="l" r="r" t="t"/>
            <a:pathLst>
              <a:path extrusionOk="0" h="21598" w="19951">
                <a:moveTo>
                  <a:pt x="9745" y="0"/>
                </a:moveTo>
                <a:cubicBezTo>
                  <a:pt x="7795" y="0"/>
                  <a:pt x="7204" y="142"/>
                  <a:pt x="6911" y="263"/>
                </a:cubicBezTo>
                <a:cubicBezTo>
                  <a:pt x="5639" y="794"/>
                  <a:pt x="5846" y="2139"/>
                  <a:pt x="6387" y="2688"/>
                </a:cubicBezTo>
                <a:cubicBezTo>
                  <a:pt x="6476" y="2778"/>
                  <a:pt x="6744" y="2880"/>
                  <a:pt x="7121" y="3007"/>
                </a:cubicBezTo>
                <a:cubicBezTo>
                  <a:pt x="7187" y="3501"/>
                  <a:pt x="7069" y="4793"/>
                  <a:pt x="7069" y="4793"/>
                </a:cubicBezTo>
                <a:cubicBezTo>
                  <a:pt x="6951" y="5913"/>
                  <a:pt x="6677" y="7073"/>
                  <a:pt x="6334" y="7312"/>
                </a:cubicBezTo>
                <a:cubicBezTo>
                  <a:pt x="-405" y="12026"/>
                  <a:pt x="-855" y="19552"/>
                  <a:pt x="825" y="20544"/>
                </a:cubicBezTo>
                <a:cubicBezTo>
                  <a:pt x="2582" y="21581"/>
                  <a:pt x="9413" y="21597"/>
                  <a:pt x="9482" y="21597"/>
                </a:cubicBezTo>
                <a:cubicBezTo>
                  <a:pt x="9638" y="21597"/>
                  <a:pt x="9781" y="21599"/>
                  <a:pt x="9902" y="21597"/>
                </a:cubicBezTo>
                <a:cubicBezTo>
                  <a:pt x="10061" y="21600"/>
                  <a:pt x="10266" y="21597"/>
                  <a:pt x="10479" y="21597"/>
                </a:cubicBezTo>
                <a:cubicBezTo>
                  <a:pt x="10758" y="21597"/>
                  <a:pt x="17292" y="21584"/>
                  <a:pt x="19031" y="20582"/>
                </a:cubicBezTo>
                <a:cubicBezTo>
                  <a:pt x="20745" y="19596"/>
                  <a:pt x="20582" y="12053"/>
                  <a:pt x="13994" y="7312"/>
                </a:cubicBezTo>
                <a:cubicBezTo>
                  <a:pt x="13660" y="7071"/>
                  <a:pt x="13312" y="4793"/>
                  <a:pt x="13312" y="4793"/>
                </a:cubicBezTo>
                <a:cubicBezTo>
                  <a:pt x="13247" y="4159"/>
                  <a:pt x="13228" y="3517"/>
                  <a:pt x="13312" y="3026"/>
                </a:cubicBezTo>
                <a:cubicBezTo>
                  <a:pt x="13692" y="2901"/>
                  <a:pt x="13904" y="2777"/>
                  <a:pt x="13994" y="2688"/>
                </a:cubicBezTo>
                <a:cubicBezTo>
                  <a:pt x="14553" y="2141"/>
                  <a:pt x="14832" y="818"/>
                  <a:pt x="13575" y="282"/>
                </a:cubicBezTo>
                <a:cubicBezTo>
                  <a:pt x="13303" y="166"/>
                  <a:pt x="12720" y="19"/>
                  <a:pt x="10636" y="19"/>
                </a:cubicBezTo>
                <a:cubicBezTo>
                  <a:pt x="10477" y="19"/>
                  <a:pt x="9975" y="0"/>
                  <a:pt x="9745" y="0"/>
                </a:cubicBezTo>
                <a:close/>
                <a:moveTo>
                  <a:pt x="9745" y="601"/>
                </a:moveTo>
                <a:cubicBezTo>
                  <a:pt x="9970" y="601"/>
                  <a:pt x="10475" y="601"/>
                  <a:pt x="10636" y="601"/>
                </a:cubicBezTo>
                <a:cubicBezTo>
                  <a:pt x="11694" y="601"/>
                  <a:pt x="12179" y="654"/>
                  <a:pt x="12315" y="677"/>
                </a:cubicBezTo>
                <a:cubicBezTo>
                  <a:pt x="12937" y="975"/>
                  <a:pt x="12817" y="1984"/>
                  <a:pt x="12420" y="2481"/>
                </a:cubicBezTo>
                <a:cubicBezTo>
                  <a:pt x="12385" y="2523"/>
                  <a:pt x="12363" y="2592"/>
                  <a:pt x="12158" y="2594"/>
                </a:cubicBezTo>
                <a:cubicBezTo>
                  <a:pt x="11354" y="2599"/>
                  <a:pt x="8276" y="2575"/>
                  <a:pt x="8276" y="2575"/>
                </a:cubicBezTo>
                <a:cubicBezTo>
                  <a:pt x="8012" y="2575"/>
                  <a:pt x="7993" y="2524"/>
                  <a:pt x="7961" y="2481"/>
                </a:cubicBezTo>
                <a:cubicBezTo>
                  <a:pt x="7588" y="1978"/>
                  <a:pt x="7541" y="953"/>
                  <a:pt x="8171" y="658"/>
                </a:cubicBezTo>
                <a:cubicBezTo>
                  <a:pt x="8300" y="637"/>
                  <a:pt x="8771" y="601"/>
                  <a:pt x="9745" y="601"/>
                </a:cubicBezTo>
                <a:close/>
                <a:moveTo>
                  <a:pt x="8800" y="3177"/>
                </a:moveTo>
                <a:lnTo>
                  <a:pt x="11581" y="3177"/>
                </a:lnTo>
                <a:cubicBezTo>
                  <a:pt x="11530" y="3620"/>
                  <a:pt x="11527" y="4201"/>
                  <a:pt x="11581" y="4793"/>
                </a:cubicBezTo>
                <a:cubicBezTo>
                  <a:pt x="11581" y="4793"/>
                  <a:pt x="11956" y="7203"/>
                  <a:pt x="12473" y="7575"/>
                </a:cubicBezTo>
                <a:cubicBezTo>
                  <a:pt x="13106" y="8030"/>
                  <a:pt x="13690" y="8520"/>
                  <a:pt x="14204" y="9022"/>
                </a:cubicBezTo>
                <a:lnTo>
                  <a:pt x="10951" y="10695"/>
                </a:lnTo>
                <a:cubicBezTo>
                  <a:pt x="10639" y="10658"/>
                  <a:pt x="10297" y="10639"/>
                  <a:pt x="9954" y="10639"/>
                </a:cubicBezTo>
                <a:cubicBezTo>
                  <a:pt x="9750" y="10639"/>
                  <a:pt x="9572" y="10643"/>
                  <a:pt x="9377" y="10658"/>
                </a:cubicBezTo>
                <a:lnTo>
                  <a:pt x="6334" y="8778"/>
                </a:lnTo>
                <a:cubicBezTo>
                  <a:pt x="6796" y="8359"/>
                  <a:pt x="7254" y="7960"/>
                  <a:pt x="7803" y="7575"/>
                </a:cubicBezTo>
                <a:cubicBezTo>
                  <a:pt x="8331" y="7206"/>
                  <a:pt x="8748" y="4793"/>
                  <a:pt x="8748" y="4793"/>
                </a:cubicBezTo>
                <a:cubicBezTo>
                  <a:pt x="8823" y="4199"/>
                  <a:pt x="8835" y="3621"/>
                  <a:pt x="8800" y="3177"/>
                </a:cubicBezTo>
                <a:close/>
                <a:moveTo>
                  <a:pt x="5547" y="9511"/>
                </a:moveTo>
                <a:lnTo>
                  <a:pt x="7908" y="10939"/>
                </a:lnTo>
                <a:cubicBezTo>
                  <a:pt x="7354" y="11128"/>
                  <a:pt x="6969" y="11400"/>
                  <a:pt x="6964" y="11691"/>
                </a:cubicBezTo>
                <a:cubicBezTo>
                  <a:pt x="6954" y="12269"/>
                  <a:pt x="8303" y="12740"/>
                  <a:pt x="9954" y="12744"/>
                </a:cubicBezTo>
                <a:cubicBezTo>
                  <a:pt x="11600" y="12744"/>
                  <a:pt x="12987" y="12266"/>
                  <a:pt x="12997" y="11691"/>
                </a:cubicBezTo>
                <a:cubicBezTo>
                  <a:pt x="13002" y="11452"/>
                  <a:pt x="12732" y="11238"/>
                  <a:pt x="12315" y="11052"/>
                </a:cubicBezTo>
                <a:lnTo>
                  <a:pt x="14886" y="9737"/>
                </a:lnTo>
                <a:cubicBezTo>
                  <a:pt x="18843" y="14175"/>
                  <a:pt x="18707" y="19652"/>
                  <a:pt x="17614" y="20281"/>
                </a:cubicBezTo>
                <a:cubicBezTo>
                  <a:pt x="16741" y="20784"/>
                  <a:pt x="12913" y="21014"/>
                  <a:pt x="10479" y="21014"/>
                </a:cubicBezTo>
                <a:cubicBezTo>
                  <a:pt x="10286" y="21014"/>
                  <a:pt x="10145" y="20999"/>
                  <a:pt x="10007" y="20996"/>
                </a:cubicBezTo>
                <a:cubicBezTo>
                  <a:pt x="9988" y="20995"/>
                  <a:pt x="9922" y="20996"/>
                  <a:pt x="9902" y="20996"/>
                </a:cubicBezTo>
                <a:cubicBezTo>
                  <a:pt x="9794" y="20998"/>
                  <a:pt x="9625" y="21014"/>
                  <a:pt x="9482" y="21014"/>
                </a:cubicBezTo>
                <a:cubicBezTo>
                  <a:pt x="7083" y="21014"/>
                  <a:pt x="3171" y="20761"/>
                  <a:pt x="2295" y="20244"/>
                </a:cubicBezTo>
                <a:cubicBezTo>
                  <a:pt x="1208" y="19601"/>
                  <a:pt x="1261" y="13966"/>
                  <a:pt x="5547" y="9511"/>
                </a:cubicBezTo>
                <a:close/>
                <a:moveTo>
                  <a:pt x="10007" y="11240"/>
                </a:moveTo>
                <a:cubicBezTo>
                  <a:pt x="10358" y="11241"/>
                  <a:pt x="10652" y="11285"/>
                  <a:pt x="10899" y="11372"/>
                </a:cubicBezTo>
                <a:cubicBezTo>
                  <a:pt x="11142" y="11459"/>
                  <a:pt x="11268" y="11569"/>
                  <a:pt x="11266" y="11691"/>
                </a:cubicBezTo>
                <a:cubicBezTo>
                  <a:pt x="11261" y="11942"/>
                  <a:pt x="10671" y="12142"/>
                  <a:pt x="9954" y="12142"/>
                </a:cubicBezTo>
                <a:cubicBezTo>
                  <a:pt x="9226" y="12141"/>
                  <a:pt x="8692" y="11943"/>
                  <a:pt x="8695" y="11691"/>
                </a:cubicBezTo>
                <a:cubicBezTo>
                  <a:pt x="8700" y="11441"/>
                  <a:pt x="9283" y="11240"/>
                  <a:pt x="10007" y="11240"/>
                </a:cubicBezTo>
                <a:close/>
                <a:moveTo>
                  <a:pt x="4970" y="15037"/>
                </a:moveTo>
                <a:cubicBezTo>
                  <a:pt x="4757" y="15037"/>
                  <a:pt x="4553" y="15076"/>
                  <a:pt x="4393" y="15131"/>
                </a:cubicBezTo>
                <a:cubicBezTo>
                  <a:pt x="4232" y="15186"/>
                  <a:pt x="4132" y="15259"/>
                  <a:pt x="4131" y="15338"/>
                </a:cubicBezTo>
                <a:lnTo>
                  <a:pt x="4078" y="18364"/>
                </a:lnTo>
                <a:cubicBezTo>
                  <a:pt x="4075" y="18528"/>
                  <a:pt x="4449" y="18664"/>
                  <a:pt x="4918" y="18665"/>
                </a:cubicBezTo>
                <a:lnTo>
                  <a:pt x="14991" y="18684"/>
                </a:lnTo>
                <a:cubicBezTo>
                  <a:pt x="15219" y="18684"/>
                  <a:pt x="15410" y="18644"/>
                  <a:pt x="15568" y="18590"/>
                </a:cubicBezTo>
                <a:cubicBezTo>
                  <a:pt x="15729" y="18534"/>
                  <a:pt x="15829" y="18462"/>
                  <a:pt x="15830" y="18383"/>
                </a:cubicBezTo>
                <a:lnTo>
                  <a:pt x="15883" y="15357"/>
                </a:lnTo>
                <a:cubicBezTo>
                  <a:pt x="15886" y="15193"/>
                  <a:pt x="15512" y="15076"/>
                  <a:pt x="15044" y="15075"/>
                </a:cubicBezTo>
                <a:lnTo>
                  <a:pt x="4970" y="15037"/>
                </a:lnTo>
                <a:close/>
                <a:moveTo>
                  <a:pt x="5810" y="15639"/>
                </a:moveTo>
                <a:lnTo>
                  <a:pt x="14204" y="15657"/>
                </a:lnTo>
                <a:lnTo>
                  <a:pt x="14152" y="18082"/>
                </a:lnTo>
                <a:lnTo>
                  <a:pt x="5757" y="18063"/>
                </a:lnTo>
                <a:lnTo>
                  <a:pt x="5810" y="1563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79" name="Google Shape;379;p32"/>
          <p:cNvSpPr/>
          <p:nvPr/>
        </p:nvSpPr>
        <p:spPr>
          <a:xfrm>
            <a:off x="13121245" y="6107348"/>
            <a:ext cx="641822" cy="230498"/>
          </a:xfrm>
          <a:custGeom>
            <a:rect b="b" l="l" r="r" t="t"/>
            <a:pathLst>
              <a:path extrusionOk="0" h="21600" w="21600">
                <a:moveTo>
                  <a:pt x="2367" y="0"/>
                </a:moveTo>
                <a:cubicBezTo>
                  <a:pt x="1060" y="0"/>
                  <a:pt x="0" y="2866"/>
                  <a:pt x="0" y="6328"/>
                </a:cubicBezTo>
                <a:lnTo>
                  <a:pt x="0" y="15324"/>
                </a:lnTo>
                <a:cubicBezTo>
                  <a:pt x="0" y="18787"/>
                  <a:pt x="1060" y="21600"/>
                  <a:pt x="2367" y="21600"/>
                </a:cubicBezTo>
                <a:lnTo>
                  <a:pt x="15608" y="21600"/>
                </a:lnTo>
                <a:cubicBezTo>
                  <a:pt x="16557" y="21600"/>
                  <a:pt x="17391" y="20130"/>
                  <a:pt x="17768" y="17991"/>
                </a:cubicBezTo>
                <a:lnTo>
                  <a:pt x="21055" y="17991"/>
                </a:lnTo>
                <a:cubicBezTo>
                  <a:pt x="21356" y="17991"/>
                  <a:pt x="21600" y="17325"/>
                  <a:pt x="21600" y="16527"/>
                </a:cubicBezTo>
                <a:lnTo>
                  <a:pt x="21600" y="6328"/>
                </a:lnTo>
                <a:cubicBezTo>
                  <a:pt x="21600" y="5532"/>
                  <a:pt x="21356" y="4864"/>
                  <a:pt x="21055" y="4864"/>
                </a:cubicBezTo>
                <a:lnTo>
                  <a:pt x="17919" y="4864"/>
                </a:lnTo>
                <a:cubicBezTo>
                  <a:pt x="17671" y="2097"/>
                  <a:pt x="16727" y="0"/>
                  <a:pt x="15608" y="0"/>
                </a:cubicBezTo>
                <a:lnTo>
                  <a:pt x="2367" y="0"/>
                </a:lnTo>
                <a:close/>
                <a:moveTo>
                  <a:pt x="2367" y="2929"/>
                </a:moveTo>
                <a:lnTo>
                  <a:pt x="15608" y="2929"/>
                </a:lnTo>
                <a:cubicBezTo>
                  <a:pt x="16314" y="2929"/>
                  <a:pt x="16886" y="4459"/>
                  <a:pt x="16886" y="6328"/>
                </a:cubicBezTo>
                <a:lnTo>
                  <a:pt x="16886" y="15324"/>
                </a:lnTo>
                <a:cubicBezTo>
                  <a:pt x="16886" y="17193"/>
                  <a:pt x="16314" y="18723"/>
                  <a:pt x="15608" y="18723"/>
                </a:cubicBezTo>
                <a:lnTo>
                  <a:pt x="2367" y="18723"/>
                </a:lnTo>
                <a:cubicBezTo>
                  <a:pt x="1662" y="18723"/>
                  <a:pt x="1089" y="17193"/>
                  <a:pt x="1089" y="15324"/>
                </a:cubicBezTo>
                <a:lnTo>
                  <a:pt x="1089" y="6328"/>
                </a:lnTo>
                <a:cubicBezTo>
                  <a:pt x="1089" y="4459"/>
                  <a:pt x="1662" y="2929"/>
                  <a:pt x="2367" y="2929"/>
                </a:cubicBezTo>
                <a:close/>
                <a:moveTo>
                  <a:pt x="2930" y="5073"/>
                </a:moveTo>
                <a:cubicBezTo>
                  <a:pt x="2638" y="5073"/>
                  <a:pt x="2404" y="5684"/>
                  <a:pt x="2404" y="6381"/>
                </a:cubicBezTo>
                <a:lnTo>
                  <a:pt x="2404" y="15272"/>
                </a:lnTo>
                <a:cubicBezTo>
                  <a:pt x="2404" y="15968"/>
                  <a:pt x="2638" y="16579"/>
                  <a:pt x="2930" y="16579"/>
                </a:cubicBezTo>
                <a:lnTo>
                  <a:pt x="5315" y="16579"/>
                </a:lnTo>
                <a:cubicBezTo>
                  <a:pt x="5608" y="16579"/>
                  <a:pt x="5860" y="15968"/>
                  <a:pt x="5860" y="15272"/>
                </a:cubicBezTo>
                <a:lnTo>
                  <a:pt x="5860" y="6381"/>
                </a:lnTo>
                <a:cubicBezTo>
                  <a:pt x="5860" y="5684"/>
                  <a:pt x="5608" y="5073"/>
                  <a:pt x="5315" y="5073"/>
                </a:cubicBezTo>
                <a:lnTo>
                  <a:pt x="2930" y="5073"/>
                </a:lnTo>
                <a:close/>
                <a:moveTo>
                  <a:pt x="7738" y="5073"/>
                </a:moveTo>
                <a:cubicBezTo>
                  <a:pt x="7446" y="5073"/>
                  <a:pt x="7212" y="5684"/>
                  <a:pt x="7213" y="6381"/>
                </a:cubicBezTo>
                <a:lnTo>
                  <a:pt x="7213" y="15272"/>
                </a:lnTo>
                <a:cubicBezTo>
                  <a:pt x="7213" y="15968"/>
                  <a:pt x="7446" y="16579"/>
                  <a:pt x="7738" y="16579"/>
                </a:cubicBezTo>
                <a:lnTo>
                  <a:pt x="10124" y="16579"/>
                </a:lnTo>
                <a:cubicBezTo>
                  <a:pt x="10417" y="16579"/>
                  <a:pt x="10669" y="15968"/>
                  <a:pt x="10669" y="15272"/>
                </a:cubicBezTo>
                <a:lnTo>
                  <a:pt x="10669" y="6381"/>
                </a:lnTo>
                <a:cubicBezTo>
                  <a:pt x="10669" y="5684"/>
                  <a:pt x="10417" y="5073"/>
                  <a:pt x="10124" y="5073"/>
                </a:cubicBezTo>
                <a:lnTo>
                  <a:pt x="7738" y="5073"/>
                </a:lnTo>
                <a:close/>
                <a:moveTo>
                  <a:pt x="12547" y="5073"/>
                </a:moveTo>
                <a:cubicBezTo>
                  <a:pt x="12255" y="5073"/>
                  <a:pt x="12021" y="5684"/>
                  <a:pt x="12021" y="6381"/>
                </a:cubicBezTo>
                <a:lnTo>
                  <a:pt x="12021" y="15272"/>
                </a:lnTo>
                <a:cubicBezTo>
                  <a:pt x="12021" y="15968"/>
                  <a:pt x="12255" y="16579"/>
                  <a:pt x="12547" y="16579"/>
                </a:cubicBezTo>
                <a:lnTo>
                  <a:pt x="14932" y="16579"/>
                </a:lnTo>
                <a:cubicBezTo>
                  <a:pt x="15225" y="16579"/>
                  <a:pt x="15477" y="15968"/>
                  <a:pt x="15477" y="15272"/>
                </a:cubicBezTo>
                <a:lnTo>
                  <a:pt x="15477" y="6381"/>
                </a:lnTo>
                <a:cubicBezTo>
                  <a:pt x="15477" y="5684"/>
                  <a:pt x="15225" y="5073"/>
                  <a:pt x="14932" y="5073"/>
                </a:cubicBezTo>
                <a:lnTo>
                  <a:pt x="12547" y="5073"/>
                </a:lnTo>
                <a:close/>
                <a:moveTo>
                  <a:pt x="3137" y="7479"/>
                </a:moveTo>
                <a:lnTo>
                  <a:pt x="5109" y="7479"/>
                </a:lnTo>
                <a:lnTo>
                  <a:pt x="5109" y="14173"/>
                </a:lnTo>
                <a:lnTo>
                  <a:pt x="3137" y="14173"/>
                </a:lnTo>
                <a:lnTo>
                  <a:pt x="3137" y="7479"/>
                </a:lnTo>
                <a:close/>
                <a:moveTo>
                  <a:pt x="7945" y="7479"/>
                </a:moveTo>
                <a:lnTo>
                  <a:pt x="9917" y="7479"/>
                </a:lnTo>
                <a:lnTo>
                  <a:pt x="9917" y="14173"/>
                </a:lnTo>
                <a:lnTo>
                  <a:pt x="7945" y="14173"/>
                </a:lnTo>
                <a:lnTo>
                  <a:pt x="7945" y="7479"/>
                </a:lnTo>
                <a:close/>
                <a:moveTo>
                  <a:pt x="12753" y="7479"/>
                </a:moveTo>
                <a:lnTo>
                  <a:pt x="14726" y="7479"/>
                </a:lnTo>
                <a:lnTo>
                  <a:pt x="14726" y="14173"/>
                </a:lnTo>
                <a:lnTo>
                  <a:pt x="12753" y="14173"/>
                </a:lnTo>
                <a:lnTo>
                  <a:pt x="12753" y="7479"/>
                </a:lnTo>
                <a:close/>
                <a:moveTo>
                  <a:pt x="18614" y="8054"/>
                </a:moveTo>
                <a:lnTo>
                  <a:pt x="20661" y="8054"/>
                </a:lnTo>
                <a:lnTo>
                  <a:pt x="20661" y="14696"/>
                </a:lnTo>
                <a:lnTo>
                  <a:pt x="18614" y="14696"/>
                </a:lnTo>
                <a:lnTo>
                  <a:pt x="18614" y="805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0" name="Google Shape;380;p32"/>
          <p:cNvSpPr/>
          <p:nvPr/>
        </p:nvSpPr>
        <p:spPr>
          <a:xfrm>
            <a:off x="14424980" y="5964473"/>
            <a:ext cx="523268" cy="528527"/>
          </a:xfrm>
          <a:custGeom>
            <a:rect b="b" l="l" r="r" t="t"/>
            <a:pathLst>
              <a:path extrusionOk="0" h="21600" w="21527">
                <a:moveTo>
                  <a:pt x="758" y="0"/>
                </a:moveTo>
                <a:cubicBezTo>
                  <a:pt x="343" y="0"/>
                  <a:pt x="0" y="357"/>
                  <a:pt x="0" y="776"/>
                </a:cubicBezTo>
                <a:lnTo>
                  <a:pt x="0" y="12796"/>
                </a:lnTo>
                <a:cubicBezTo>
                  <a:pt x="0" y="13214"/>
                  <a:pt x="343" y="13548"/>
                  <a:pt x="758" y="13548"/>
                </a:cubicBezTo>
                <a:lnTo>
                  <a:pt x="8013" y="13548"/>
                </a:lnTo>
                <a:cubicBezTo>
                  <a:pt x="8427" y="13548"/>
                  <a:pt x="8771" y="13214"/>
                  <a:pt x="8771" y="12796"/>
                </a:cubicBezTo>
                <a:cubicBezTo>
                  <a:pt x="8771" y="12378"/>
                  <a:pt x="8427" y="12043"/>
                  <a:pt x="8013" y="12043"/>
                </a:cubicBezTo>
                <a:lnTo>
                  <a:pt x="1515" y="12043"/>
                </a:lnTo>
                <a:lnTo>
                  <a:pt x="1515" y="1528"/>
                </a:lnTo>
                <a:lnTo>
                  <a:pt x="11939" y="1528"/>
                </a:lnTo>
                <a:lnTo>
                  <a:pt x="11939" y="9032"/>
                </a:lnTo>
                <a:cubicBezTo>
                  <a:pt x="11939" y="9223"/>
                  <a:pt x="12007" y="9401"/>
                  <a:pt x="12123" y="9534"/>
                </a:cubicBezTo>
                <a:lnTo>
                  <a:pt x="9161" y="8120"/>
                </a:lnTo>
                <a:cubicBezTo>
                  <a:pt x="8874" y="7982"/>
                  <a:pt x="8536" y="8030"/>
                  <a:pt x="8312" y="8257"/>
                </a:cubicBezTo>
                <a:cubicBezTo>
                  <a:pt x="8087" y="8483"/>
                  <a:pt x="8016" y="8834"/>
                  <a:pt x="8151" y="9124"/>
                </a:cubicBezTo>
                <a:lnTo>
                  <a:pt x="13202" y="19844"/>
                </a:lnTo>
                <a:cubicBezTo>
                  <a:pt x="13306" y="20066"/>
                  <a:pt x="13512" y="20235"/>
                  <a:pt x="13753" y="20277"/>
                </a:cubicBezTo>
                <a:cubicBezTo>
                  <a:pt x="13993" y="20319"/>
                  <a:pt x="14224" y="20223"/>
                  <a:pt x="14396" y="20049"/>
                </a:cubicBezTo>
                <a:lnTo>
                  <a:pt x="15751" y="18703"/>
                </a:lnTo>
                <a:lnTo>
                  <a:pt x="18368" y="21372"/>
                </a:lnTo>
                <a:cubicBezTo>
                  <a:pt x="18516" y="21519"/>
                  <a:pt x="18727" y="21600"/>
                  <a:pt x="18919" y="21600"/>
                </a:cubicBezTo>
                <a:cubicBezTo>
                  <a:pt x="19111" y="21600"/>
                  <a:pt x="19299" y="21519"/>
                  <a:pt x="19447" y="21372"/>
                </a:cubicBezTo>
                <a:lnTo>
                  <a:pt x="21307" y="19502"/>
                </a:lnTo>
                <a:cubicBezTo>
                  <a:pt x="21600" y="19206"/>
                  <a:pt x="21600" y="18725"/>
                  <a:pt x="21307" y="18430"/>
                </a:cubicBezTo>
                <a:lnTo>
                  <a:pt x="18666" y="15761"/>
                </a:lnTo>
                <a:lnTo>
                  <a:pt x="19998" y="14415"/>
                </a:lnTo>
                <a:cubicBezTo>
                  <a:pt x="20171" y="14241"/>
                  <a:pt x="20246" y="13997"/>
                  <a:pt x="20205" y="13754"/>
                </a:cubicBezTo>
                <a:cubicBezTo>
                  <a:pt x="20163" y="13511"/>
                  <a:pt x="20013" y="13289"/>
                  <a:pt x="19791" y="13184"/>
                </a:cubicBezTo>
                <a:lnTo>
                  <a:pt x="12697" y="9808"/>
                </a:lnTo>
                <a:cubicBezTo>
                  <a:pt x="13102" y="9796"/>
                  <a:pt x="13432" y="9443"/>
                  <a:pt x="13432" y="9032"/>
                </a:cubicBezTo>
                <a:lnTo>
                  <a:pt x="13432" y="776"/>
                </a:lnTo>
                <a:cubicBezTo>
                  <a:pt x="13432" y="357"/>
                  <a:pt x="13090" y="0"/>
                  <a:pt x="12674" y="0"/>
                </a:cubicBezTo>
                <a:lnTo>
                  <a:pt x="758" y="0"/>
                </a:lnTo>
                <a:close/>
                <a:moveTo>
                  <a:pt x="10424" y="10401"/>
                </a:moveTo>
                <a:lnTo>
                  <a:pt x="18184" y="14096"/>
                </a:lnTo>
                <a:lnTo>
                  <a:pt x="17059" y="15214"/>
                </a:lnTo>
                <a:cubicBezTo>
                  <a:pt x="16766" y="15509"/>
                  <a:pt x="16766" y="15990"/>
                  <a:pt x="17059" y="16286"/>
                </a:cubicBezTo>
                <a:lnTo>
                  <a:pt x="19700" y="18954"/>
                </a:lnTo>
                <a:lnTo>
                  <a:pt x="18919" y="19752"/>
                </a:lnTo>
                <a:lnTo>
                  <a:pt x="16279" y="17107"/>
                </a:lnTo>
                <a:cubicBezTo>
                  <a:pt x="16132" y="16958"/>
                  <a:pt x="15942" y="16879"/>
                  <a:pt x="15751" y="16879"/>
                </a:cubicBezTo>
                <a:cubicBezTo>
                  <a:pt x="15558" y="16879"/>
                  <a:pt x="15346" y="16959"/>
                  <a:pt x="15199" y="17107"/>
                </a:cubicBezTo>
                <a:lnTo>
                  <a:pt x="14097" y="18224"/>
                </a:lnTo>
                <a:lnTo>
                  <a:pt x="10424" y="1040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1" name="Google Shape;381;p32"/>
          <p:cNvSpPr/>
          <p:nvPr/>
        </p:nvSpPr>
        <p:spPr>
          <a:xfrm>
            <a:off x="15710855" y="6018051"/>
            <a:ext cx="439789" cy="434765"/>
          </a:xfrm>
          <a:custGeom>
            <a:rect b="b" l="l" r="r" t="t"/>
            <a:pathLst>
              <a:path extrusionOk="0" h="21600" w="21600">
                <a:moveTo>
                  <a:pt x="4660" y="0"/>
                </a:moveTo>
                <a:cubicBezTo>
                  <a:pt x="2094" y="0"/>
                  <a:pt x="0" y="2043"/>
                  <a:pt x="0" y="4547"/>
                </a:cubicBezTo>
                <a:cubicBezTo>
                  <a:pt x="0" y="7054"/>
                  <a:pt x="2094" y="9095"/>
                  <a:pt x="4660" y="9095"/>
                </a:cubicBezTo>
                <a:cubicBezTo>
                  <a:pt x="7226" y="9095"/>
                  <a:pt x="9320" y="7054"/>
                  <a:pt x="9320" y="4547"/>
                </a:cubicBezTo>
                <a:cubicBezTo>
                  <a:pt x="9320" y="4264"/>
                  <a:pt x="9288" y="3984"/>
                  <a:pt x="9237" y="3716"/>
                </a:cubicBezTo>
                <a:lnTo>
                  <a:pt x="11513" y="1497"/>
                </a:lnTo>
                <a:cubicBezTo>
                  <a:pt x="11842" y="1176"/>
                  <a:pt x="11843" y="655"/>
                  <a:pt x="11513" y="333"/>
                </a:cubicBezTo>
                <a:cubicBezTo>
                  <a:pt x="11183" y="11"/>
                  <a:pt x="10664" y="11"/>
                  <a:pt x="10334" y="333"/>
                </a:cubicBezTo>
                <a:lnTo>
                  <a:pt x="8552" y="2052"/>
                </a:lnTo>
                <a:cubicBezTo>
                  <a:pt x="7720" y="818"/>
                  <a:pt x="6283" y="0"/>
                  <a:pt x="4660" y="0"/>
                </a:cubicBezTo>
                <a:close/>
                <a:moveTo>
                  <a:pt x="16940" y="0"/>
                </a:moveTo>
                <a:cubicBezTo>
                  <a:pt x="14374" y="0"/>
                  <a:pt x="12280" y="2042"/>
                  <a:pt x="12280" y="4547"/>
                </a:cubicBezTo>
                <a:cubicBezTo>
                  <a:pt x="12280" y="7053"/>
                  <a:pt x="14374" y="9095"/>
                  <a:pt x="16940" y="9095"/>
                </a:cubicBezTo>
                <a:cubicBezTo>
                  <a:pt x="19506" y="9095"/>
                  <a:pt x="21600" y="7053"/>
                  <a:pt x="21600" y="4547"/>
                </a:cubicBezTo>
                <a:cubicBezTo>
                  <a:pt x="21600" y="2042"/>
                  <a:pt x="19506" y="0"/>
                  <a:pt x="16940" y="0"/>
                </a:cubicBezTo>
                <a:close/>
                <a:moveTo>
                  <a:pt x="4660" y="1664"/>
                </a:moveTo>
                <a:cubicBezTo>
                  <a:pt x="5820" y="1664"/>
                  <a:pt x="6805" y="2322"/>
                  <a:pt x="7291" y="3272"/>
                </a:cubicBezTo>
                <a:lnTo>
                  <a:pt x="5619" y="4936"/>
                </a:lnTo>
                <a:lnTo>
                  <a:pt x="3810" y="3161"/>
                </a:lnTo>
                <a:cubicBezTo>
                  <a:pt x="3480" y="2840"/>
                  <a:pt x="2933" y="2840"/>
                  <a:pt x="2604" y="3161"/>
                </a:cubicBezTo>
                <a:cubicBezTo>
                  <a:pt x="2274" y="3483"/>
                  <a:pt x="2274" y="4003"/>
                  <a:pt x="2604" y="4326"/>
                </a:cubicBezTo>
                <a:lnTo>
                  <a:pt x="5016" y="6682"/>
                </a:lnTo>
                <a:cubicBezTo>
                  <a:pt x="5181" y="6844"/>
                  <a:pt x="5403" y="6904"/>
                  <a:pt x="5619" y="6904"/>
                </a:cubicBezTo>
                <a:cubicBezTo>
                  <a:pt x="5835" y="6904"/>
                  <a:pt x="6058" y="6844"/>
                  <a:pt x="6222" y="6682"/>
                </a:cubicBezTo>
                <a:lnTo>
                  <a:pt x="7483" y="5435"/>
                </a:lnTo>
                <a:cubicBezTo>
                  <a:pt x="7102" y="6601"/>
                  <a:pt x="5981" y="7459"/>
                  <a:pt x="4660" y="7459"/>
                </a:cubicBezTo>
                <a:cubicBezTo>
                  <a:pt x="3026" y="7459"/>
                  <a:pt x="1700" y="6144"/>
                  <a:pt x="1699" y="4547"/>
                </a:cubicBezTo>
                <a:cubicBezTo>
                  <a:pt x="1699" y="2952"/>
                  <a:pt x="3026" y="1664"/>
                  <a:pt x="4660" y="1664"/>
                </a:cubicBezTo>
                <a:close/>
                <a:moveTo>
                  <a:pt x="16940" y="1664"/>
                </a:moveTo>
                <a:cubicBezTo>
                  <a:pt x="18574" y="1664"/>
                  <a:pt x="19900" y="2952"/>
                  <a:pt x="19900" y="4547"/>
                </a:cubicBezTo>
                <a:cubicBezTo>
                  <a:pt x="19900" y="6144"/>
                  <a:pt x="18574" y="7459"/>
                  <a:pt x="16940" y="7459"/>
                </a:cubicBezTo>
                <a:cubicBezTo>
                  <a:pt x="15307" y="7459"/>
                  <a:pt x="13980" y="6144"/>
                  <a:pt x="13980" y="4547"/>
                </a:cubicBezTo>
                <a:cubicBezTo>
                  <a:pt x="13980" y="2952"/>
                  <a:pt x="15307" y="1664"/>
                  <a:pt x="16940" y="1664"/>
                </a:cubicBezTo>
                <a:close/>
                <a:moveTo>
                  <a:pt x="10910" y="12422"/>
                </a:moveTo>
                <a:cubicBezTo>
                  <a:pt x="10693" y="12422"/>
                  <a:pt x="10499" y="12511"/>
                  <a:pt x="10334" y="12672"/>
                </a:cubicBezTo>
                <a:lnTo>
                  <a:pt x="8497" y="14474"/>
                </a:lnTo>
                <a:cubicBezTo>
                  <a:pt x="7658" y="13285"/>
                  <a:pt x="6248" y="12505"/>
                  <a:pt x="4660" y="12505"/>
                </a:cubicBezTo>
                <a:cubicBezTo>
                  <a:pt x="2094" y="12505"/>
                  <a:pt x="0" y="14547"/>
                  <a:pt x="0" y="17053"/>
                </a:cubicBezTo>
                <a:cubicBezTo>
                  <a:pt x="0" y="19558"/>
                  <a:pt x="2094" y="21600"/>
                  <a:pt x="4660" y="21600"/>
                </a:cubicBezTo>
                <a:cubicBezTo>
                  <a:pt x="7226" y="21600"/>
                  <a:pt x="9320" y="19558"/>
                  <a:pt x="9320" y="17053"/>
                </a:cubicBezTo>
                <a:cubicBezTo>
                  <a:pt x="9320" y="16729"/>
                  <a:pt x="9277" y="16415"/>
                  <a:pt x="9210" y="16110"/>
                </a:cubicBezTo>
                <a:lnTo>
                  <a:pt x="11513" y="13836"/>
                </a:lnTo>
                <a:cubicBezTo>
                  <a:pt x="11842" y="13514"/>
                  <a:pt x="11843" y="12995"/>
                  <a:pt x="11513" y="12672"/>
                </a:cubicBezTo>
                <a:cubicBezTo>
                  <a:pt x="11348" y="12511"/>
                  <a:pt x="11126" y="12422"/>
                  <a:pt x="10910" y="12422"/>
                </a:cubicBezTo>
                <a:close/>
                <a:moveTo>
                  <a:pt x="16940" y="12422"/>
                </a:moveTo>
                <a:cubicBezTo>
                  <a:pt x="14374" y="12422"/>
                  <a:pt x="12280" y="14464"/>
                  <a:pt x="12280" y="16969"/>
                </a:cubicBezTo>
                <a:cubicBezTo>
                  <a:pt x="12280" y="19475"/>
                  <a:pt x="14374" y="21517"/>
                  <a:pt x="16940" y="21517"/>
                </a:cubicBezTo>
                <a:cubicBezTo>
                  <a:pt x="19506" y="21517"/>
                  <a:pt x="21600" y="19475"/>
                  <a:pt x="21600" y="16969"/>
                </a:cubicBezTo>
                <a:cubicBezTo>
                  <a:pt x="21600" y="14464"/>
                  <a:pt x="19506" y="12422"/>
                  <a:pt x="16940" y="12422"/>
                </a:cubicBezTo>
                <a:close/>
                <a:moveTo>
                  <a:pt x="16940" y="14086"/>
                </a:moveTo>
                <a:cubicBezTo>
                  <a:pt x="18574" y="14086"/>
                  <a:pt x="19900" y="15373"/>
                  <a:pt x="19900" y="16969"/>
                </a:cubicBezTo>
                <a:cubicBezTo>
                  <a:pt x="19900" y="18565"/>
                  <a:pt x="18574" y="19881"/>
                  <a:pt x="16940" y="19881"/>
                </a:cubicBezTo>
                <a:cubicBezTo>
                  <a:pt x="15307" y="19881"/>
                  <a:pt x="13980" y="18565"/>
                  <a:pt x="13980" y="16969"/>
                </a:cubicBezTo>
                <a:cubicBezTo>
                  <a:pt x="13980" y="15373"/>
                  <a:pt x="15307" y="14086"/>
                  <a:pt x="16940" y="14086"/>
                </a:cubicBezTo>
                <a:close/>
                <a:moveTo>
                  <a:pt x="4660" y="14141"/>
                </a:moveTo>
                <a:cubicBezTo>
                  <a:pt x="5783" y="14141"/>
                  <a:pt x="6760" y="14763"/>
                  <a:pt x="7264" y="15666"/>
                </a:cubicBezTo>
                <a:lnTo>
                  <a:pt x="5619" y="17274"/>
                </a:lnTo>
                <a:lnTo>
                  <a:pt x="3810" y="15500"/>
                </a:lnTo>
                <a:cubicBezTo>
                  <a:pt x="3480" y="15177"/>
                  <a:pt x="2933" y="15177"/>
                  <a:pt x="2604" y="15500"/>
                </a:cubicBezTo>
                <a:cubicBezTo>
                  <a:pt x="2274" y="15822"/>
                  <a:pt x="2274" y="16342"/>
                  <a:pt x="2604" y="16664"/>
                </a:cubicBezTo>
                <a:lnTo>
                  <a:pt x="5016" y="19021"/>
                </a:lnTo>
                <a:cubicBezTo>
                  <a:pt x="5181" y="19182"/>
                  <a:pt x="5403" y="19271"/>
                  <a:pt x="5619" y="19271"/>
                </a:cubicBezTo>
                <a:cubicBezTo>
                  <a:pt x="5835" y="19271"/>
                  <a:pt x="6058" y="19182"/>
                  <a:pt x="6222" y="19021"/>
                </a:cubicBezTo>
                <a:lnTo>
                  <a:pt x="7538" y="17746"/>
                </a:lnTo>
                <a:cubicBezTo>
                  <a:pt x="7218" y="19006"/>
                  <a:pt x="6048" y="19936"/>
                  <a:pt x="4660" y="19936"/>
                </a:cubicBezTo>
                <a:cubicBezTo>
                  <a:pt x="3026" y="19936"/>
                  <a:pt x="1700" y="18648"/>
                  <a:pt x="1699" y="17053"/>
                </a:cubicBezTo>
                <a:cubicBezTo>
                  <a:pt x="1699" y="15456"/>
                  <a:pt x="3026" y="14141"/>
                  <a:pt x="4660" y="1414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2" name="Google Shape;382;p32"/>
          <p:cNvSpPr/>
          <p:nvPr/>
        </p:nvSpPr>
        <p:spPr>
          <a:xfrm>
            <a:off x="16996655" y="6018051"/>
            <a:ext cx="374748" cy="408534"/>
          </a:xfrm>
          <a:custGeom>
            <a:rect b="b" l="l" r="r" t="t"/>
            <a:pathLst>
              <a:path extrusionOk="0" h="21600" w="20656">
                <a:moveTo>
                  <a:pt x="13509" y="0"/>
                </a:moveTo>
                <a:cubicBezTo>
                  <a:pt x="12848" y="0"/>
                  <a:pt x="12187" y="145"/>
                  <a:pt x="11571" y="384"/>
                </a:cubicBezTo>
                <a:cubicBezTo>
                  <a:pt x="9790" y="1077"/>
                  <a:pt x="8649" y="2618"/>
                  <a:pt x="8402" y="4338"/>
                </a:cubicBezTo>
                <a:cubicBezTo>
                  <a:pt x="7509" y="3649"/>
                  <a:pt x="6373" y="3246"/>
                  <a:pt x="5172" y="3246"/>
                </a:cubicBezTo>
                <a:cubicBezTo>
                  <a:pt x="4512" y="3246"/>
                  <a:pt x="3851" y="3360"/>
                  <a:pt x="3234" y="3600"/>
                </a:cubicBezTo>
                <a:cubicBezTo>
                  <a:pt x="590" y="4627"/>
                  <a:pt x="-688" y="7563"/>
                  <a:pt x="373" y="10121"/>
                </a:cubicBezTo>
                <a:cubicBezTo>
                  <a:pt x="1082" y="11826"/>
                  <a:pt x="2692" y="13005"/>
                  <a:pt x="4557" y="13220"/>
                </a:cubicBezTo>
                <a:lnTo>
                  <a:pt x="7571" y="20449"/>
                </a:lnTo>
                <a:cubicBezTo>
                  <a:pt x="7861" y="21148"/>
                  <a:pt x="8547" y="21600"/>
                  <a:pt x="9325" y="21600"/>
                </a:cubicBezTo>
                <a:cubicBezTo>
                  <a:pt x="9568" y="21600"/>
                  <a:pt x="9807" y="21570"/>
                  <a:pt x="10032" y="21482"/>
                </a:cubicBezTo>
                <a:lnTo>
                  <a:pt x="19446" y="17823"/>
                </a:lnTo>
                <a:cubicBezTo>
                  <a:pt x="20414" y="17447"/>
                  <a:pt x="20912" y="16370"/>
                  <a:pt x="20522" y="15433"/>
                </a:cubicBezTo>
                <a:lnTo>
                  <a:pt x="17508" y="8203"/>
                </a:lnTo>
                <a:cubicBezTo>
                  <a:pt x="18702" y="6799"/>
                  <a:pt x="19014" y="4863"/>
                  <a:pt x="18307" y="3157"/>
                </a:cubicBezTo>
                <a:cubicBezTo>
                  <a:pt x="17516" y="1251"/>
                  <a:pt x="15632" y="0"/>
                  <a:pt x="13509" y="0"/>
                </a:cubicBezTo>
                <a:close/>
                <a:moveTo>
                  <a:pt x="13509" y="1328"/>
                </a:moveTo>
                <a:cubicBezTo>
                  <a:pt x="15076" y="1328"/>
                  <a:pt x="16462" y="2222"/>
                  <a:pt x="17046" y="3630"/>
                </a:cubicBezTo>
                <a:cubicBezTo>
                  <a:pt x="17610" y="4988"/>
                  <a:pt x="17308" y="6565"/>
                  <a:pt x="16246" y="7613"/>
                </a:cubicBezTo>
                <a:cubicBezTo>
                  <a:pt x="16059" y="7799"/>
                  <a:pt x="15992" y="8050"/>
                  <a:pt x="16093" y="8292"/>
                </a:cubicBezTo>
                <a:lnTo>
                  <a:pt x="19261" y="15905"/>
                </a:lnTo>
                <a:cubicBezTo>
                  <a:pt x="19371" y="16174"/>
                  <a:pt x="19230" y="16505"/>
                  <a:pt x="18953" y="16613"/>
                </a:cubicBezTo>
                <a:lnTo>
                  <a:pt x="9540" y="20272"/>
                </a:lnTo>
                <a:cubicBezTo>
                  <a:pt x="9265" y="20379"/>
                  <a:pt x="8941" y="20240"/>
                  <a:pt x="8833" y="19977"/>
                </a:cubicBezTo>
                <a:lnTo>
                  <a:pt x="5664" y="12364"/>
                </a:lnTo>
                <a:cubicBezTo>
                  <a:pt x="5563" y="12122"/>
                  <a:pt x="5317" y="11959"/>
                  <a:pt x="5049" y="11951"/>
                </a:cubicBezTo>
                <a:cubicBezTo>
                  <a:pt x="3533" y="11905"/>
                  <a:pt x="2199" y="10978"/>
                  <a:pt x="1634" y="9620"/>
                </a:cubicBezTo>
                <a:cubicBezTo>
                  <a:pt x="850" y="7731"/>
                  <a:pt x="1805" y="5599"/>
                  <a:pt x="3757" y="4839"/>
                </a:cubicBezTo>
                <a:cubicBezTo>
                  <a:pt x="4213" y="4663"/>
                  <a:pt x="4685" y="4574"/>
                  <a:pt x="5172" y="4574"/>
                </a:cubicBezTo>
                <a:cubicBezTo>
                  <a:pt x="6740" y="4574"/>
                  <a:pt x="8126" y="5468"/>
                  <a:pt x="8710" y="6875"/>
                </a:cubicBezTo>
                <a:cubicBezTo>
                  <a:pt x="8848" y="7211"/>
                  <a:pt x="9256" y="7364"/>
                  <a:pt x="9602" y="7230"/>
                </a:cubicBezTo>
                <a:cubicBezTo>
                  <a:pt x="9867" y="7127"/>
                  <a:pt x="10033" y="6899"/>
                  <a:pt x="10032" y="6639"/>
                </a:cubicBezTo>
                <a:cubicBezTo>
                  <a:pt x="10032" y="6558"/>
                  <a:pt x="10004" y="6483"/>
                  <a:pt x="9971" y="6403"/>
                </a:cubicBezTo>
                <a:cubicBezTo>
                  <a:pt x="9187" y="4515"/>
                  <a:pt x="10142" y="2352"/>
                  <a:pt x="12093" y="1593"/>
                </a:cubicBezTo>
                <a:cubicBezTo>
                  <a:pt x="12550" y="1416"/>
                  <a:pt x="13022" y="1328"/>
                  <a:pt x="13509" y="1328"/>
                </a:cubicBezTo>
                <a:close/>
                <a:moveTo>
                  <a:pt x="9325" y="14223"/>
                </a:moveTo>
                <a:cubicBezTo>
                  <a:pt x="8954" y="14367"/>
                  <a:pt x="8777" y="14779"/>
                  <a:pt x="8925" y="15138"/>
                </a:cubicBezTo>
                <a:cubicBezTo>
                  <a:pt x="9074" y="15497"/>
                  <a:pt x="9477" y="15665"/>
                  <a:pt x="9848" y="15521"/>
                </a:cubicBezTo>
                <a:cubicBezTo>
                  <a:pt x="10220" y="15377"/>
                  <a:pt x="10397" y="14965"/>
                  <a:pt x="10248" y="14607"/>
                </a:cubicBezTo>
                <a:cubicBezTo>
                  <a:pt x="10099" y="14248"/>
                  <a:pt x="9697" y="14079"/>
                  <a:pt x="9325" y="14223"/>
                </a:cubicBezTo>
                <a:close/>
                <a:moveTo>
                  <a:pt x="12278" y="15167"/>
                </a:moveTo>
                <a:cubicBezTo>
                  <a:pt x="11907" y="15312"/>
                  <a:pt x="11729" y="15723"/>
                  <a:pt x="11878" y="16082"/>
                </a:cubicBezTo>
                <a:cubicBezTo>
                  <a:pt x="12028" y="16442"/>
                  <a:pt x="12429" y="16609"/>
                  <a:pt x="12801" y="16466"/>
                </a:cubicBezTo>
                <a:cubicBezTo>
                  <a:pt x="13172" y="16321"/>
                  <a:pt x="13350" y="15910"/>
                  <a:pt x="13201" y="15551"/>
                </a:cubicBezTo>
                <a:cubicBezTo>
                  <a:pt x="13052" y="15192"/>
                  <a:pt x="12649" y="15024"/>
                  <a:pt x="12278" y="15167"/>
                </a:cubicBezTo>
                <a:close/>
                <a:moveTo>
                  <a:pt x="9325" y="17056"/>
                </a:moveTo>
                <a:cubicBezTo>
                  <a:pt x="8954" y="17199"/>
                  <a:pt x="8775" y="17612"/>
                  <a:pt x="8925" y="17970"/>
                </a:cubicBezTo>
                <a:cubicBezTo>
                  <a:pt x="9075" y="18330"/>
                  <a:pt x="9477" y="18499"/>
                  <a:pt x="9848" y="18354"/>
                </a:cubicBezTo>
                <a:cubicBezTo>
                  <a:pt x="10219" y="18211"/>
                  <a:pt x="10397" y="17798"/>
                  <a:pt x="10248" y="17439"/>
                </a:cubicBezTo>
                <a:cubicBezTo>
                  <a:pt x="10100" y="17080"/>
                  <a:pt x="9696" y="16911"/>
                  <a:pt x="9325" y="1705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3" name="Google Shape;383;p32"/>
          <p:cNvSpPr/>
          <p:nvPr/>
        </p:nvSpPr>
        <p:spPr>
          <a:xfrm>
            <a:off x="18229067" y="5964738"/>
            <a:ext cx="408298" cy="533800"/>
          </a:xfrm>
          <a:custGeom>
            <a:rect b="b" l="l" r="r" t="t"/>
            <a:pathLst>
              <a:path extrusionOk="0" h="21600" w="21500">
                <a:moveTo>
                  <a:pt x="11845" y="6623"/>
                </a:moveTo>
                <a:lnTo>
                  <a:pt x="11847" y="6623"/>
                </a:lnTo>
                <a:lnTo>
                  <a:pt x="11848" y="6623"/>
                </a:lnTo>
                <a:lnTo>
                  <a:pt x="14161" y="6623"/>
                </a:lnTo>
                <a:lnTo>
                  <a:pt x="10750" y="9564"/>
                </a:lnTo>
                <a:lnTo>
                  <a:pt x="7339" y="6623"/>
                </a:lnTo>
                <a:lnTo>
                  <a:pt x="11845" y="6623"/>
                </a:lnTo>
                <a:close/>
                <a:moveTo>
                  <a:pt x="11532" y="4404"/>
                </a:moveTo>
                <a:lnTo>
                  <a:pt x="11267" y="5591"/>
                </a:lnTo>
                <a:lnTo>
                  <a:pt x="5832" y="5591"/>
                </a:lnTo>
                <a:cubicBezTo>
                  <a:pt x="5563" y="5591"/>
                  <a:pt x="5321" y="5708"/>
                  <a:pt x="5209" y="5893"/>
                </a:cubicBezTo>
                <a:cubicBezTo>
                  <a:pt x="5098" y="6078"/>
                  <a:pt x="5140" y="6294"/>
                  <a:pt x="5318" y="6447"/>
                </a:cubicBezTo>
                <a:lnTo>
                  <a:pt x="10236" y="10688"/>
                </a:lnTo>
                <a:cubicBezTo>
                  <a:pt x="10365" y="10800"/>
                  <a:pt x="10553" y="10864"/>
                  <a:pt x="10750" y="10864"/>
                </a:cubicBezTo>
                <a:cubicBezTo>
                  <a:pt x="10947" y="10864"/>
                  <a:pt x="11135" y="10800"/>
                  <a:pt x="11264" y="10688"/>
                </a:cubicBezTo>
                <a:lnTo>
                  <a:pt x="16182" y="6447"/>
                </a:lnTo>
                <a:cubicBezTo>
                  <a:pt x="16360" y="6294"/>
                  <a:pt x="16402" y="6078"/>
                  <a:pt x="16291" y="5893"/>
                </a:cubicBezTo>
                <a:cubicBezTo>
                  <a:pt x="16180" y="5708"/>
                  <a:pt x="15937" y="5591"/>
                  <a:pt x="15668" y="5591"/>
                </a:cubicBezTo>
                <a:lnTo>
                  <a:pt x="12653" y="5591"/>
                </a:lnTo>
                <a:lnTo>
                  <a:pt x="12918" y="4404"/>
                </a:lnTo>
                <a:lnTo>
                  <a:pt x="19309" y="4404"/>
                </a:lnTo>
                <a:lnTo>
                  <a:pt x="10750" y="11784"/>
                </a:lnTo>
                <a:lnTo>
                  <a:pt x="2190" y="4404"/>
                </a:lnTo>
                <a:lnTo>
                  <a:pt x="11532" y="4404"/>
                </a:lnTo>
                <a:close/>
                <a:moveTo>
                  <a:pt x="21331" y="4228"/>
                </a:moveTo>
                <a:cubicBezTo>
                  <a:pt x="21507" y="4075"/>
                  <a:pt x="21550" y="3858"/>
                  <a:pt x="21439" y="3674"/>
                </a:cubicBezTo>
                <a:cubicBezTo>
                  <a:pt x="21328" y="3490"/>
                  <a:pt x="21084" y="3371"/>
                  <a:pt x="20816" y="3371"/>
                </a:cubicBezTo>
                <a:lnTo>
                  <a:pt x="13147" y="3371"/>
                </a:lnTo>
                <a:lnTo>
                  <a:pt x="13667" y="1033"/>
                </a:lnTo>
                <a:lnTo>
                  <a:pt x="18881" y="1033"/>
                </a:lnTo>
                <a:cubicBezTo>
                  <a:pt x="19259" y="1033"/>
                  <a:pt x="19565" y="801"/>
                  <a:pt x="19565" y="517"/>
                </a:cubicBezTo>
                <a:cubicBezTo>
                  <a:pt x="19565" y="231"/>
                  <a:pt x="19259" y="0"/>
                  <a:pt x="18881" y="0"/>
                </a:cubicBezTo>
                <a:lnTo>
                  <a:pt x="13089" y="0"/>
                </a:lnTo>
                <a:cubicBezTo>
                  <a:pt x="13085" y="0"/>
                  <a:pt x="13081" y="1"/>
                  <a:pt x="13078" y="1"/>
                </a:cubicBezTo>
                <a:cubicBezTo>
                  <a:pt x="13050" y="1"/>
                  <a:pt x="13025" y="4"/>
                  <a:pt x="13000" y="7"/>
                </a:cubicBezTo>
                <a:cubicBezTo>
                  <a:pt x="12980" y="9"/>
                  <a:pt x="12961" y="10"/>
                  <a:pt x="12942" y="13"/>
                </a:cubicBezTo>
                <a:cubicBezTo>
                  <a:pt x="12918" y="17"/>
                  <a:pt x="12893" y="24"/>
                  <a:pt x="12870" y="30"/>
                </a:cubicBezTo>
                <a:cubicBezTo>
                  <a:pt x="12851" y="35"/>
                  <a:pt x="12833" y="38"/>
                  <a:pt x="12815" y="44"/>
                </a:cubicBezTo>
                <a:cubicBezTo>
                  <a:pt x="12793" y="51"/>
                  <a:pt x="12770" y="61"/>
                  <a:pt x="12748" y="72"/>
                </a:cubicBezTo>
                <a:cubicBezTo>
                  <a:pt x="12732" y="78"/>
                  <a:pt x="12716" y="84"/>
                  <a:pt x="12701" y="92"/>
                </a:cubicBezTo>
                <a:cubicBezTo>
                  <a:pt x="12680" y="103"/>
                  <a:pt x="12660" y="116"/>
                  <a:pt x="12640" y="130"/>
                </a:cubicBezTo>
                <a:cubicBezTo>
                  <a:pt x="12627" y="138"/>
                  <a:pt x="12613" y="146"/>
                  <a:pt x="12602" y="155"/>
                </a:cubicBezTo>
                <a:cubicBezTo>
                  <a:pt x="12583" y="169"/>
                  <a:pt x="12569" y="186"/>
                  <a:pt x="12552" y="201"/>
                </a:cubicBezTo>
                <a:cubicBezTo>
                  <a:pt x="12541" y="212"/>
                  <a:pt x="12529" y="222"/>
                  <a:pt x="12519" y="233"/>
                </a:cubicBezTo>
                <a:cubicBezTo>
                  <a:pt x="12506" y="248"/>
                  <a:pt x="12495" y="264"/>
                  <a:pt x="12486" y="280"/>
                </a:cubicBezTo>
                <a:cubicBezTo>
                  <a:pt x="12476" y="293"/>
                  <a:pt x="12464" y="308"/>
                  <a:pt x="12456" y="323"/>
                </a:cubicBezTo>
                <a:cubicBezTo>
                  <a:pt x="12449" y="337"/>
                  <a:pt x="12445" y="352"/>
                  <a:pt x="12438" y="366"/>
                </a:cubicBezTo>
                <a:cubicBezTo>
                  <a:pt x="12431" y="385"/>
                  <a:pt x="12423" y="403"/>
                  <a:pt x="12417" y="423"/>
                </a:cubicBezTo>
                <a:cubicBezTo>
                  <a:pt x="12417" y="426"/>
                  <a:pt x="12416" y="428"/>
                  <a:pt x="12415" y="431"/>
                </a:cubicBezTo>
                <a:lnTo>
                  <a:pt x="11761" y="3371"/>
                </a:lnTo>
                <a:lnTo>
                  <a:pt x="684" y="3371"/>
                </a:lnTo>
                <a:cubicBezTo>
                  <a:pt x="416" y="3371"/>
                  <a:pt x="172" y="3489"/>
                  <a:pt x="61" y="3674"/>
                </a:cubicBezTo>
                <a:cubicBezTo>
                  <a:pt x="-50" y="3858"/>
                  <a:pt x="-8" y="4075"/>
                  <a:pt x="169" y="4228"/>
                </a:cubicBezTo>
                <a:lnTo>
                  <a:pt x="10066" y="12761"/>
                </a:lnTo>
                <a:lnTo>
                  <a:pt x="10066" y="20567"/>
                </a:lnTo>
                <a:lnTo>
                  <a:pt x="4518" y="20567"/>
                </a:lnTo>
                <a:cubicBezTo>
                  <a:pt x="4141" y="20567"/>
                  <a:pt x="3833" y="20798"/>
                  <a:pt x="3833" y="21083"/>
                </a:cubicBezTo>
                <a:cubicBezTo>
                  <a:pt x="3833" y="21368"/>
                  <a:pt x="4141" y="21600"/>
                  <a:pt x="4518" y="21600"/>
                </a:cubicBezTo>
                <a:lnTo>
                  <a:pt x="16982" y="21600"/>
                </a:lnTo>
                <a:cubicBezTo>
                  <a:pt x="17359" y="21600"/>
                  <a:pt x="17666" y="21368"/>
                  <a:pt x="17666" y="21083"/>
                </a:cubicBezTo>
                <a:cubicBezTo>
                  <a:pt x="17666" y="20798"/>
                  <a:pt x="17359" y="20567"/>
                  <a:pt x="16982" y="20567"/>
                </a:cubicBezTo>
                <a:lnTo>
                  <a:pt x="11434" y="20567"/>
                </a:lnTo>
                <a:lnTo>
                  <a:pt x="11434" y="12761"/>
                </a:lnTo>
                <a:lnTo>
                  <a:pt x="21331" y="422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4" name="Google Shape;384;p32"/>
          <p:cNvSpPr/>
          <p:nvPr/>
        </p:nvSpPr>
        <p:spPr>
          <a:xfrm>
            <a:off x="19479183" y="5964860"/>
            <a:ext cx="409650" cy="540976"/>
          </a:xfrm>
          <a:custGeom>
            <a:rect b="b" l="l" r="r" t="t"/>
            <a:pathLst>
              <a:path extrusionOk="0" h="21534" w="21600">
                <a:moveTo>
                  <a:pt x="6445" y="29"/>
                </a:moveTo>
                <a:cubicBezTo>
                  <a:pt x="5609" y="-66"/>
                  <a:pt x="4800" y="73"/>
                  <a:pt x="4120" y="451"/>
                </a:cubicBezTo>
                <a:cubicBezTo>
                  <a:pt x="3441" y="831"/>
                  <a:pt x="2980" y="1398"/>
                  <a:pt x="2854" y="2029"/>
                </a:cubicBezTo>
                <a:cubicBezTo>
                  <a:pt x="2595" y="3330"/>
                  <a:pt x="3780" y="4543"/>
                  <a:pt x="5503" y="4739"/>
                </a:cubicBezTo>
                <a:cubicBezTo>
                  <a:pt x="6399" y="4841"/>
                  <a:pt x="7021" y="5485"/>
                  <a:pt x="6886" y="6161"/>
                </a:cubicBezTo>
                <a:cubicBezTo>
                  <a:pt x="6820" y="6489"/>
                  <a:pt x="6592" y="6764"/>
                  <a:pt x="6239" y="6961"/>
                </a:cubicBezTo>
                <a:cubicBezTo>
                  <a:pt x="5886" y="7157"/>
                  <a:pt x="5467" y="7232"/>
                  <a:pt x="5032" y="7183"/>
                </a:cubicBezTo>
                <a:cubicBezTo>
                  <a:pt x="4618" y="7136"/>
                  <a:pt x="4242" y="7359"/>
                  <a:pt x="4179" y="7671"/>
                </a:cubicBezTo>
                <a:cubicBezTo>
                  <a:pt x="4117" y="7984"/>
                  <a:pt x="4382" y="8269"/>
                  <a:pt x="4797" y="8316"/>
                </a:cubicBezTo>
                <a:cubicBezTo>
                  <a:pt x="4956" y="8334"/>
                  <a:pt x="5109" y="8360"/>
                  <a:pt x="5268" y="8360"/>
                </a:cubicBezTo>
                <a:cubicBezTo>
                  <a:pt x="5938" y="8360"/>
                  <a:pt x="6602" y="8199"/>
                  <a:pt x="7151" y="7894"/>
                </a:cubicBezTo>
                <a:cubicBezTo>
                  <a:pt x="7831" y="7516"/>
                  <a:pt x="8262" y="6946"/>
                  <a:pt x="8387" y="6316"/>
                </a:cubicBezTo>
                <a:cubicBezTo>
                  <a:pt x="8646" y="5016"/>
                  <a:pt x="7461" y="3802"/>
                  <a:pt x="5738" y="3606"/>
                </a:cubicBezTo>
                <a:cubicBezTo>
                  <a:pt x="4842" y="3505"/>
                  <a:pt x="4222" y="2883"/>
                  <a:pt x="4355" y="2206"/>
                </a:cubicBezTo>
                <a:cubicBezTo>
                  <a:pt x="4421" y="1879"/>
                  <a:pt x="4649" y="1581"/>
                  <a:pt x="5003" y="1384"/>
                </a:cubicBezTo>
                <a:cubicBezTo>
                  <a:pt x="5356" y="1187"/>
                  <a:pt x="5805" y="1114"/>
                  <a:pt x="6239" y="1162"/>
                </a:cubicBezTo>
                <a:cubicBezTo>
                  <a:pt x="6653" y="1208"/>
                  <a:pt x="7029" y="986"/>
                  <a:pt x="7092" y="674"/>
                </a:cubicBezTo>
                <a:cubicBezTo>
                  <a:pt x="7154" y="361"/>
                  <a:pt x="6858" y="76"/>
                  <a:pt x="6445" y="29"/>
                </a:cubicBezTo>
                <a:close/>
                <a:moveTo>
                  <a:pt x="13036" y="29"/>
                </a:moveTo>
                <a:cubicBezTo>
                  <a:pt x="12200" y="-66"/>
                  <a:pt x="11391" y="73"/>
                  <a:pt x="10712" y="451"/>
                </a:cubicBezTo>
                <a:cubicBezTo>
                  <a:pt x="10033" y="831"/>
                  <a:pt x="9572" y="1398"/>
                  <a:pt x="9446" y="2029"/>
                </a:cubicBezTo>
                <a:cubicBezTo>
                  <a:pt x="9186" y="3330"/>
                  <a:pt x="10372" y="4543"/>
                  <a:pt x="12095" y="4739"/>
                </a:cubicBezTo>
                <a:cubicBezTo>
                  <a:pt x="12991" y="4841"/>
                  <a:pt x="13613" y="5485"/>
                  <a:pt x="13478" y="6161"/>
                </a:cubicBezTo>
                <a:cubicBezTo>
                  <a:pt x="13412" y="6489"/>
                  <a:pt x="13183" y="6764"/>
                  <a:pt x="12830" y="6961"/>
                </a:cubicBezTo>
                <a:cubicBezTo>
                  <a:pt x="12476" y="7157"/>
                  <a:pt x="12058" y="7232"/>
                  <a:pt x="11624" y="7183"/>
                </a:cubicBezTo>
                <a:cubicBezTo>
                  <a:pt x="11210" y="7136"/>
                  <a:pt x="10834" y="7359"/>
                  <a:pt x="10771" y="7671"/>
                </a:cubicBezTo>
                <a:cubicBezTo>
                  <a:pt x="10708" y="7984"/>
                  <a:pt x="10974" y="8269"/>
                  <a:pt x="11389" y="8316"/>
                </a:cubicBezTo>
                <a:cubicBezTo>
                  <a:pt x="11548" y="8334"/>
                  <a:pt x="11701" y="8360"/>
                  <a:pt x="11859" y="8360"/>
                </a:cubicBezTo>
                <a:cubicBezTo>
                  <a:pt x="12530" y="8360"/>
                  <a:pt x="13194" y="8199"/>
                  <a:pt x="13743" y="7894"/>
                </a:cubicBezTo>
                <a:cubicBezTo>
                  <a:pt x="14423" y="7516"/>
                  <a:pt x="14853" y="6946"/>
                  <a:pt x="14979" y="6316"/>
                </a:cubicBezTo>
                <a:cubicBezTo>
                  <a:pt x="15238" y="5016"/>
                  <a:pt x="14053" y="3802"/>
                  <a:pt x="12330" y="3606"/>
                </a:cubicBezTo>
                <a:cubicBezTo>
                  <a:pt x="11434" y="3505"/>
                  <a:pt x="10813" y="2883"/>
                  <a:pt x="10947" y="2206"/>
                </a:cubicBezTo>
                <a:cubicBezTo>
                  <a:pt x="11013" y="1879"/>
                  <a:pt x="11241" y="1581"/>
                  <a:pt x="11595" y="1384"/>
                </a:cubicBezTo>
                <a:cubicBezTo>
                  <a:pt x="11948" y="1187"/>
                  <a:pt x="12396" y="1114"/>
                  <a:pt x="12830" y="1162"/>
                </a:cubicBezTo>
                <a:cubicBezTo>
                  <a:pt x="13243" y="1208"/>
                  <a:pt x="13621" y="986"/>
                  <a:pt x="13684" y="674"/>
                </a:cubicBezTo>
                <a:cubicBezTo>
                  <a:pt x="13746" y="361"/>
                  <a:pt x="13450" y="76"/>
                  <a:pt x="13036" y="29"/>
                </a:cubicBezTo>
                <a:close/>
                <a:moveTo>
                  <a:pt x="765" y="9937"/>
                </a:moveTo>
                <a:cubicBezTo>
                  <a:pt x="347" y="9937"/>
                  <a:pt x="0" y="10199"/>
                  <a:pt x="0" y="10515"/>
                </a:cubicBezTo>
                <a:lnTo>
                  <a:pt x="0" y="14669"/>
                </a:lnTo>
                <a:cubicBezTo>
                  <a:pt x="0" y="18454"/>
                  <a:pt x="4078" y="21534"/>
                  <a:pt x="9093" y="21534"/>
                </a:cubicBezTo>
                <a:cubicBezTo>
                  <a:pt x="13220" y="21534"/>
                  <a:pt x="16723" y="19449"/>
                  <a:pt x="17833" y="16602"/>
                </a:cubicBezTo>
                <a:cubicBezTo>
                  <a:pt x="19935" y="16533"/>
                  <a:pt x="21600" y="15208"/>
                  <a:pt x="21600" y="13603"/>
                </a:cubicBezTo>
                <a:cubicBezTo>
                  <a:pt x="21600" y="12094"/>
                  <a:pt x="20112" y="10850"/>
                  <a:pt x="18186" y="10648"/>
                </a:cubicBezTo>
                <a:lnTo>
                  <a:pt x="18186" y="10515"/>
                </a:lnTo>
                <a:cubicBezTo>
                  <a:pt x="18186" y="10199"/>
                  <a:pt x="17869" y="9937"/>
                  <a:pt x="17451" y="9937"/>
                </a:cubicBezTo>
                <a:lnTo>
                  <a:pt x="765" y="9937"/>
                </a:lnTo>
                <a:close/>
                <a:moveTo>
                  <a:pt x="1530" y="11093"/>
                </a:moveTo>
                <a:lnTo>
                  <a:pt x="16686" y="11093"/>
                </a:lnTo>
                <a:lnTo>
                  <a:pt x="16686" y="14669"/>
                </a:lnTo>
                <a:cubicBezTo>
                  <a:pt x="16686" y="17823"/>
                  <a:pt x="13273" y="20379"/>
                  <a:pt x="9093" y="20379"/>
                </a:cubicBezTo>
                <a:cubicBezTo>
                  <a:pt x="4914" y="20379"/>
                  <a:pt x="1530" y="17823"/>
                  <a:pt x="1530" y="14669"/>
                </a:cubicBezTo>
                <a:lnTo>
                  <a:pt x="1530" y="11093"/>
                </a:lnTo>
                <a:close/>
                <a:moveTo>
                  <a:pt x="18186" y="11826"/>
                </a:moveTo>
                <a:cubicBezTo>
                  <a:pt x="19272" y="12013"/>
                  <a:pt x="20099" y="12728"/>
                  <a:pt x="20099" y="13603"/>
                </a:cubicBezTo>
                <a:cubicBezTo>
                  <a:pt x="20099" y="14494"/>
                  <a:pt x="19242" y="15253"/>
                  <a:pt x="18127" y="15425"/>
                </a:cubicBezTo>
                <a:cubicBezTo>
                  <a:pt x="18164" y="15175"/>
                  <a:pt x="18186" y="14925"/>
                  <a:pt x="18186" y="14669"/>
                </a:cubicBezTo>
                <a:lnTo>
                  <a:pt x="18186" y="1182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5" name="Google Shape;385;p32"/>
          <p:cNvSpPr/>
          <p:nvPr/>
        </p:nvSpPr>
        <p:spPr>
          <a:xfrm>
            <a:off x="4423729" y="7232488"/>
            <a:ext cx="508436" cy="505087"/>
          </a:xfrm>
          <a:custGeom>
            <a:rect b="b" l="l" r="r" t="t"/>
            <a:pathLst>
              <a:path extrusionOk="0" h="21600" w="21600">
                <a:moveTo>
                  <a:pt x="877" y="0"/>
                </a:moveTo>
                <a:cubicBezTo>
                  <a:pt x="389" y="0"/>
                  <a:pt x="0" y="403"/>
                  <a:pt x="0" y="883"/>
                </a:cubicBezTo>
                <a:cubicBezTo>
                  <a:pt x="0" y="1364"/>
                  <a:pt x="389" y="1742"/>
                  <a:pt x="877" y="1742"/>
                </a:cubicBezTo>
                <a:cubicBezTo>
                  <a:pt x="11331" y="1742"/>
                  <a:pt x="19845" y="10143"/>
                  <a:pt x="19845" y="20454"/>
                </a:cubicBezTo>
                <a:cubicBezTo>
                  <a:pt x="19845" y="20935"/>
                  <a:pt x="20236" y="21314"/>
                  <a:pt x="20723" y="21314"/>
                </a:cubicBezTo>
                <a:cubicBezTo>
                  <a:pt x="21211" y="21314"/>
                  <a:pt x="21600" y="20935"/>
                  <a:pt x="21600" y="20454"/>
                </a:cubicBezTo>
                <a:cubicBezTo>
                  <a:pt x="21600" y="9182"/>
                  <a:pt x="12304" y="0"/>
                  <a:pt x="877" y="0"/>
                </a:cubicBezTo>
                <a:close/>
                <a:moveTo>
                  <a:pt x="877" y="6110"/>
                </a:moveTo>
                <a:cubicBezTo>
                  <a:pt x="389" y="6110"/>
                  <a:pt x="0" y="6512"/>
                  <a:pt x="0" y="6993"/>
                </a:cubicBezTo>
                <a:cubicBezTo>
                  <a:pt x="0" y="7474"/>
                  <a:pt x="389" y="7852"/>
                  <a:pt x="877" y="7852"/>
                </a:cubicBezTo>
                <a:cubicBezTo>
                  <a:pt x="7792" y="7852"/>
                  <a:pt x="13420" y="13419"/>
                  <a:pt x="13420" y="20240"/>
                </a:cubicBezTo>
                <a:cubicBezTo>
                  <a:pt x="13420" y="20720"/>
                  <a:pt x="13810" y="21099"/>
                  <a:pt x="14297" y="21099"/>
                </a:cubicBezTo>
                <a:cubicBezTo>
                  <a:pt x="14785" y="21099"/>
                  <a:pt x="15198" y="20720"/>
                  <a:pt x="15198" y="20240"/>
                </a:cubicBezTo>
                <a:cubicBezTo>
                  <a:pt x="15198" y="12458"/>
                  <a:pt x="8765" y="6110"/>
                  <a:pt x="877" y="6110"/>
                </a:cubicBezTo>
                <a:close/>
                <a:moveTo>
                  <a:pt x="3983" y="13748"/>
                </a:moveTo>
                <a:cubicBezTo>
                  <a:pt x="1790" y="13748"/>
                  <a:pt x="0" y="15523"/>
                  <a:pt x="0" y="17686"/>
                </a:cubicBezTo>
                <a:cubicBezTo>
                  <a:pt x="0" y="19849"/>
                  <a:pt x="1790" y="21600"/>
                  <a:pt x="3983" y="21600"/>
                </a:cubicBezTo>
                <a:cubicBezTo>
                  <a:pt x="6177" y="21600"/>
                  <a:pt x="7967" y="19849"/>
                  <a:pt x="7967" y="17686"/>
                </a:cubicBezTo>
                <a:cubicBezTo>
                  <a:pt x="7967" y="15523"/>
                  <a:pt x="6177" y="13748"/>
                  <a:pt x="3983" y="13748"/>
                </a:cubicBezTo>
                <a:close/>
                <a:moveTo>
                  <a:pt x="3983" y="15490"/>
                </a:moveTo>
                <a:cubicBezTo>
                  <a:pt x="5203" y="15490"/>
                  <a:pt x="6188" y="16483"/>
                  <a:pt x="6188" y="17686"/>
                </a:cubicBezTo>
                <a:cubicBezTo>
                  <a:pt x="6188" y="18889"/>
                  <a:pt x="5203" y="19858"/>
                  <a:pt x="3983" y="19858"/>
                </a:cubicBezTo>
                <a:cubicBezTo>
                  <a:pt x="2764" y="19858"/>
                  <a:pt x="1778" y="18889"/>
                  <a:pt x="1778" y="17686"/>
                </a:cubicBezTo>
                <a:cubicBezTo>
                  <a:pt x="1778" y="16483"/>
                  <a:pt x="2764" y="15490"/>
                  <a:pt x="3983" y="1549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6" name="Google Shape;386;p32"/>
          <p:cNvSpPr/>
          <p:nvPr/>
        </p:nvSpPr>
        <p:spPr>
          <a:xfrm>
            <a:off x="5673862" y="7286066"/>
            <a:ext cx="535272" cy="333798"/>
          </a:xfrm>
          <a:custGeom>
            <a:rect b="b" l="l" r="r" t="t"/>
            <a:pathLst>
              <a:path extrusionOk="0" h="21600" w="21598">
                <a:moveTo>
                  <a:pt x="3590" y="0"/>
                </a:moveTo>
                <a:cubicBezTo>
                  <a:pt x="1648" y="0"/>
                  <a:pt x="65" y="2349"/>
                  <a:pt x="1" y="5315"/>
                </a:cubicBezTo>
                <a:cubicBezTo>
                  <a:pt x="0" y="5333"/>
                  <a:pt x="2" y="5337"/>
                  <a:pt x="1" y="5349"/>
                </a:cubicBezTo>
                <a:cubicBezTo>
                  <a:pt x="-1" y="5365"/>
                  <a:pt x="1" y="5368"/>
                  <a:pt x="1" y="5383"/>
                </a:cubicBezTo>
                <a:lnTo>
                  <a:pt x="1" y="16115"/>
                </a:lnTo>
                <a:cubicBezTo>
                  <a:pt x="1" y="19132"/>
                  <a:pt x="1615" y="21600"/>
                  <a:pt x="3590" y="21600"/>
                </a:cubicBezTo>
                <a:lnTo>
                  <a:pt x="18029" y="21600"/>
                </a:lnTo>
                <a:cubicBezTo>
                  <a:pt x="20005" y="21600"/>
                  <a:pt x="21597" y="19132"/>
                  <a:pt x="21597" y="16115"/>
                </a:cubicBezTo>
                <a:lnTo>
                  <a:pt x="21597" y="5383"/>
                </a:lnTo>
                <a:cubicBezTo>
                  <a:pt x="21597" y="5368"/>
                  <a:pt x="21599" y="5365"/>
                  <a:pt x="21597" y="5349"/>
                </a:cubicBezTo>
                <a:cubicBezTo>
                  <a:pt x="21596" y="5336"/>
                  <a:pt x="21598" y="5330"/>
                  <a:pt x="21597" y="5315"/>
                </a:cubicBezTo>
                <a:cubicBezTo>
                  <a:pt x="21533" y="2346"/>
                  <a:pt x="19971" y="0"/>
                  <a:pt x="18029" y="0"/>
                </a:cubicBezTo>
                <a:lnTo>
                  <a:pt x="3590" y="0"/>
                </a:lnTo>
                <a:close/>
                <a:moveTo>
                  <a:pt x="3590" y="2234"/>
                </a:moveTo>
                <a:lnTo>
                  <a:pt x="18029" y="2234"/>
                </a:lnTo>
                <a:cubicBezTo>
                  <a:pt x="18863" y="2234"/>
                  <a:pt x="19609" y="2994"/>
                  <a:pt x="19950" y="4164"/>
                </a:cubicBezTo>
                <a:lnTo>
                  <a:pt x="19993" y="4266"/>
                </a:lnTo>
                <a:lnTo>
                  <a:pt x="1627" y="4266"/>
                </a:lnTo>
                <a:lnTo>
                  <a:pt x="1648" y="4164"/>
                </a:lnTo>
                <a:cubicBezTo>
                  <a:pt x="1989" y="2994"/>
                  <a:pt x="2756" y="2235"/>
                  <a:pt x="3590" y="2234"/>
                </a:cubicBezTo>
                <a:close/>
                <a:moveTo>
                  <a:pt x="1753" y="6399"/>
                </a:moveTo>
                <a:lnTo>
                  <a:pt x="19908" y="6399"/>
                </a:lnTo>
                <a:lnTo>
                  <a:pt x="19908" y="8735"/>
                </a:lnTo>
                <a:lnTo>
                  <a:pt x="1753" y="8735"/>
                </a:lnTo>
                <a:lnTo>
                  <a:pt x="1753" y="6399"/>
                </a:lnTo>
                <a:close/>
                <a:moveTo>
                  <a:pt x="1458" y="11037"/>
                </a:moveTo>
                <a:lnTo>
                  <a:pt x="20140" y="11037"/>
                </a:lnTo>
                <a:lnTo>
                  <a:pt x="20140" y="16115"/>
                </a:lnTo>
                <a:cubicBezTo>
                  <a:pt x="20140" y="17900"/>
                  <a:pt x="19199" y="19366"/>
                  <a:pt x="18029" y="19366"/>
                </a:cubicBezTo>
                <a:lnTo>
                  <a:pt x="3590" y="19366"/>
                </a:lnTo>
                <a:cubicBezTo>
                  <a:pt x="2421" y="19366"/>
                  <a:pt x="1458" y="17900"/>
                  <a:pt x="1458" y="16115"/>
                </a:cubicBezTo>
                <a:lnTo>
                  <a:pt x="1458" y="11037"/>
                </a:lnTo>
                <a:close/>
                <a:moveTo>
                  <a:pt x="3442" y="15167"/>
                </a:moveTo>
                <a:cubicBezTo>
                  <a:pt x="3039" y="15167"/>
                  <a:pt x="2703" y="15706"/>
                  <a:pt x="2703" y="16352"/>
                </a:cubicBezTo>
                <a:cubicBezTo>
                  <a:pt x="2703" y="17000"/>
                  <a:pt x="3039" y="17537"/>
                  <a:pt x="3442" y="17537"/>
                </a:cubicBezTo>
                <a:lnTo>
                  <a:pt x="11147" y="17537"/>
                </a:lnTo>
                <a:cubicBezTo>
                  <a:pt x="11551" y="17537"/>
                  <a:pt x="11886" y="17000"/>
                  <a:pt x="11886" y="16352"/>
                </a:cubicBezTo>
                <a:cubicBezTo>
                  <a:pt x="11886" y="15706"/>
                  <a:pt x="11551" y="15167"/>
                  <a:pt x="11147" y="15167"/>
                </a:cubicBezTo>
                <a:lnTo>
                  <a:pt x="3442" y="1516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7" name="Google Shape;387;p32"/>
          <p:cNvSpPr/>
          <p:nvPr/>
        </p:nvSpPr>
        <p:spPr>
          <a:xfrm>
            <a:off x="6924082" y="7214894"/>
            <a:ext cx="516869" cy="516744"/>
          </a:xfrm>
          <a:custGeom>
            <a:rect b="b" l="l" r="r" t="t"/>
            <a:pathLst>
              <a:path extrusionOk="0" h="21600" w="21600">
                <a:moveTo>
                  <a:pt x="17406" y="17695"/>
                </a:moveTo>
                <a:lnTo>
                  <a:pt x="4671" y="17695"/>
                </a:lnTo>
                <a:lnTo>
                  <a:pt x="17877" y="4485"/>
                </a:lnTo>
                <a:lnTo>
                  <a:pt x="17877" y="17384"/>
                </a:lnTo>
                <a:cubicBezTo>
                  <a:pt x="17877" y="17391"/>
                  <a:pt x="17875" y="17399"/>
                  <a:pt x="17875" y="17405"/>
                </a:cubicBezTo>
                <a:lnTo>
                  <a:pt x="17875" y="17695"/>
                </a:lnTo>
                <a:lnTo>
                  <a:pt x="17406" y="17695"/>
                </a:lnTo>
                <a:close/>
                <a:moveTo>
                  <a:pt x="4194" y="3726"/>
                </a:moveTo>
                <a:lnTo>
                  <a:pt x="17118" y="3726"/>
                </a:lnTo>
                <a:lnTo>
                  <a:pt x="3912" y="16936"/>
                </a:lnTo>
                <a:lnTo>
                  <a:pt x="3912" y="4195"/>
                </a:lnTo>
                <a:lnTo>
                  <a:pt x="3912" y="3726"/>
                </a:lnTo>
                <a:lnTo>
                  <a:pt x="4194" y="3726"/>
                </a:lnTo>
                <a:close/>
                <a:moveTo>
                  <a:pt x="21063" y="17695"/>
                </a:moveTo>
                <a:lnTo>
                  <a:pt x="18951" y="17695"/>
                </a:lnTo>
                <a:lnTo>
                  <a:pt x="18951" y="3411"/>
                </a:lnTo>
                <a:lnTo>
                  <a:pt x="21172" y="1189"/>
                </a:lnTo>
                <a:cubicBezTo>
                  <a:pt x="21382" y="979"/>
                  <a:pt x="21382" y="640"/>
                  <a:pt x="21172" y="430"/>
                </a:cubicBezTo>
                <a:cubicBezTo>
                  <a:pt x="20963" y="221"/>
                  <a:pt x="20623" y="221"/>
                  <a:pt x="20413" y="430"/>
                </a:cubicBezTo>
                <a:lnTo>
                  <a:pt x="18192" y="2652"/>
                </a:lnTo>
                <a:lnTo>
                  <a:pt x="4194" y="2652"/>
                </a:lnTo>
                <a:lnTo>
                  <a:pt x="3912" y="2652"/>
                </a:lnTo>
                <a:lnTo>
                  <a:pt x="3912" y="537"/>
                </a:lnTo>
                <a:cubicBezTo>
                  <a:pt x="3912" y="240"/>
                  <a:pt x="3671" y="0"/>
                  <a:pt x="3375" y="0"/>
                </a:cubicBezTo>
                <a:cubicBezTo>
                  <a:pt x="3079" y="0"/>
                  <a:pt x="2838" y="240"/>
                  <a:pt x="2838" y="537"/>
                </a:cubicBezTo>
                <a:lnTo>
                  <a:pt x="2838" y="2652"/>
                </a:lnTo>
                <a:lnTo>
                  <a:pt x="537" y="2652"/>
                </a:lnTo>
                <a:cubicBezTo>
                  <a:pt x="240" y="2652"/>
                  <a:pt x="0" y="2893"/>
                  <a:pt x="0" y="3188"/>
                </a:cubicBezTo>
                <a:cubicBezTo>
                  <a:pt x="0" y="3486"/>
                  <a:pt x="240" y="3726"/>
                  <a:pt x="537" y="3726"/>
                </a:cubicBezTo>
                <a:lnTo>
                  <a:pt x="2838" y="3726"/>
                </a:lnTo>
                <a:lnTo>
                  <a:pt x="2838" y="4195"/>
                </a:lnTo>
                <a:lnTo>
                  <a:pt x="2838" y="18232"/>
                </a:lnTo>
                <a:cubicBezTo>
                  <a:pt x="2838" y="18528"/>
                  <a:pt x="3079" y="18768"/>
                  <a:pt x="3375" y="18768"/>
                </a:cubicBezTo>
                <a:lnTo>
                  <a:pt x="17406" y="18768"/>
                </a:lnTo>
                <a:lnTo>
                  <a:pt x="17875" y="18768"/>
                </a:lnTo>
                <a:lnTo>
                  <a:pt x="17875" y="21064"/>
                </a:lnTo>
                <a:cubicBezTo>
                  <a:pt x="17875" y="21360"/>
                  <a:pt x="18116" y="21600"/>
                  <a:pt x="18412" y="21600"/>
                </a:cubicBezTo>
                <a:cubicBezTo>
                  <a:pt x="18709" y="21600"/>
                  <a:pt x="18949" y="21360"/>
                  <a:pt x="18949" y="21064"/>
                </a:cubicBezTo>
                <a:lnTo>
                  <a:pt x="18949" y="18768"/>
                </a:lnTo>
                <a:lnTo>
                  <a:pt x="21063" y="18768"/>
                </a:lnTo>
                <a:cubicBezTo>
                  <a:pt x="21360" y="18768"/>
                  <a:pt x="21600" y="18528"/>
                  <a:pt x="21600" y="18232"/>
                </a:cubicBezTo>
                <a:cubicBezTo>
                  <a:pt x="21600" y="17935"/>
                  <a:pt x="21360" y="17695"/>
                  <a:pt x="21063" y="1769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8" name="Google Shape;388;p32"/>
          <p:cNvSpPr/>
          <p:nvPr/>
        </p:nvSpPr>
        <p:spPr>
          <a:xfrm>
            <a:off x="8263535" y="7179175"/>
            <a:ext cx="388079" cy="533479"/>
          </a:xfrm>
          <a:custGeom>
            <a:rect b="b" l="l" r="r" t="t"/>
            <a:pathLst>
              <a:path extrusionOk="0" h="21600" w="21600">
                <a:moveTo>
                  <a:pt x="20005" y="10221"/>
                </a:moveTo>
                <a:lnTo>
                  <a:pt x="14352" y="10221"/>
                </a:lnTo>
                <a:cubicBezTo>
                  <a:pt x="13911" y="10221"/>
                  <a:pt x="13554" y="10481"/>
                  <a:pt x="13554" y="10800"/>
                </a:cubicBezTo>
                <a:lnTo>
                  <a:pt x="13554" y="20443"/>
                </a:lnTo>
                <a:lnTo>
                  <a:pt x="8045" y="20443"/>
                </a:lnTo>
                <a:lnTo>
                  <a:pt x="8045" y="10800"/>
                </a:lnTo>
                <a:cubicBezTo>
                  <a:pt x="8045" y="10481"/>
                  <a:pt x="7687" y="10221"/>
                  <a:pt x="7247" y="10221"/>
                </a:cubicBezTo>
                <a:lnTo>
                  <a:pt x="1594" y="10221"/>
                </a:lnTo>
                <a:lnTo>
                  <a:pt x="1594" y="6224"/>
                </a:lnTo>
                <a:lnTo>
                  <a:pt x="7247" y="6224"/>
                </a:lnTo>
                <a:cubicBezTo>
                  <a:pt x="7687" y="6224"/>
                  <a:pt x="8045" y="5965"/>
                  <a:pt x="8045" y="5645"/>
                </a:cubicBezTo>
                <a:lnTo>
                  <a:pt x="8045" y="1157"/>
                </a:lnTo>
                <a:lnTo>
                  <a:pt x="13554" y="1157"/>
                </a:lnTo>
                <a:lnTo>
                  <a:pt x="13554" y="5645"/>
                </a:lnTo>
                <a:cubicBezTo>
                  <a:pt x="13554" y="5965"/>
                  <a:pt x="13911" y="6224"/>
                  <a:pt x="14352" y="6224"/>
                </a:cubicBezTo>
                <a:lnTo>
                  <a:pt x="20005" y="6224"/>
                </a:lnTo>
                <a:lnTo>
                  <a:pt x="20005" y="10221"/>
                </a:lnTo>
                <a:close/>
                <a:moveTo>
                  <a:pt x="20802" y="5067"/>
                </a:moveTo>
                <a:lnTo>
                  <a:pt x="15149" y="5067"/>
                </a:lnTo>
                <a:lnTo>
                  <a:pt x="15149" y="578"/>
                </a:lnTo>
                <a:cubicBezTo>
                  <a:pt x="15149" y="260"/>
                  <a:pt x="14792" y="0"/>
                  <a:pt x="14352" y="0"/>
                </a:cubicBezTo>
                <a:lnTo>
                  <a:pt x="7247" y="0"/>
                </a:lnTo>
                <a:cubicBezTo>
                  <a:pt x="6806" y="0"/>
                  <a:pt x="6450" y="260"/>
                  <a:pt x="6450" y="578"/>
                </a:cubicBezTo>
                <a:lnTo>
                  <a:pt x="6450" y="5067"/>
                </a:lnTo>
                <a:lnTo>
                  <a:pt x="797" y="5067"/>
                </a:lnTo>
                <a:cubicBezTo>
                  <a:pt x="357" y="5067"/>
                  <a:pt x="0" y="5326"/>
                  <a:pt x="0" y="5645"/>
                </a:cubicBezTo>
                <a:lnTo>
                  <a:pt x="0" y="10800"/>
                </a:lnTo>
                <a:cubicBezTo>
                  <a:pt x="0" y="11120"/>
                  <a:pt x="357" y="11379"/>
                  <a:pt x="797" y="11379"/>
                </a:cubicBezTo>
                <a:lnTo>
                  <a:pt x="6450" y="11379"/>
                </a:lnTo>
                <a:lnTo>
                  <a:pt x="6450" y="21022"/>
                </a:lnTo>
                <a:cubicBezTo>
                  <a:pt x="6450" y="21341"/>
                  <a:pt x="6806" y="21600"/>
                  <a:pt x="7247" y="21600"/>
                </a:cubicBezTo>
                <a:lnTo>
                  <a:pt x="14352" y="21600"/>
                </a:lnTo>
                <a:cubicBezTo>
                  <a:pt x="14792" y="21600"/>
                  <a:pt x="15149" y="21342"/>
                  <a:pt x="15149" y="21022"/>
                </a:cubicBezTo>
                <a:lnTo>
                  <a:pt x="15149" y="11379"/>
                </a:lnTo>
                <a:lnTo>
                  <a:pt x="20802" y="11379"/>
                </a:lnTo>
                <a:cubicBezTo>
                  <a:pt x="21243" y="11379"/>
                  <a:pt x="21600" y="11120"/>
                  <a:pt x="21600" y="10800"/>
                </a:cubicBezTo>
                <a:lnTo>
                  <a:pt x="21600" y="5645"/>
                </a:lnTo>
                <a:cubicBezTo>
                  <a:pt x="21600" y="5326"/>
                  <a:pt x="21243" y="5067"/>
                  <a:pt x="20802" y="506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89" name="Google Shape;389;p32"/>
          <p:cNvSpPr/>
          <p:nvPr/>
        </p:nvSpPr>
        <p:spPr>
          <a:xfrm>
            <a:off x="9495792" y="7214629"/>
            <a:ext cx="395037" cy="498389"/>
          </a:xfrm>
          <a:custGeom>
            <a:rect b="b" l="l" r="r" t="t"/>
            <a:pathLst>
              <a:path extrusionOk="0" h="21600" w="21600">
                <a:moveTo>
                  <a:pt x="10800" y="0"/>
                </a:moveTo>
                <a:cubicBezTo>
                  <a:pt x="8947" y="0"/>
                  <a:pt x="7417" y="1134"/>
                  <a:pt x="7208" y="2588"/>
                </a:cubicBezTo>
                <a:lnTo>
                  <a:pt x="3064" y="2588"/>
                </a:lnTo>
                <a:cubicBezTo>
                  <a:pt x="1382" y="2588"/>
                  <a:pt x="0" y="3696"/>
                  <a:pt x="0" y="5057"/>
                </a:cubicBezTo>
                <a:lnTo>
                  <a:pt x="0" y="5196"/>
                </a:lnTo>
                <a:cubicBezTo>
                  <a:pt x="0" y="6236"/>
                  <a:pt x="806" y="7123"/>
                  <a:pt x="1934" y="7485"/>
                </a:cubicBezTo>
                <a:lnTo>
                  <a:pt x="1934" y="19131"/>
                </a:lnTo>
                <a:cubicBezTo>
                  <a:pt x="1934" y="20491"/>
                  <a:pt x="3291" y="21600"/>
                  <a:pt x="4973" y="21600"/>
                </a:cubicBezTo>
                <a:lnTo>
                  <a:pt x="16627" y="21600"/>
                </a:lnTo>
                <a:cubicBezTo>
                  <a:pt x="18310" y="21600"/>
                  <a:pt x="19666" y="20491"/>
                  <a:pt x="19666" y="19131"/>
                </a:cubicBezTo>
                <a:lnTo>
                  <a:pt x="19666" y="7485"/>
                </a:lnTo>
                <a:cubicBezTo>
                  <a:pt x="20794" y="7123"/>
                  <a:pt x="21600" y="6236"/>
                  <a:pt x="21600" y="5196"/>
                </a:cubicBezTo>
                <a:lnTo>
                  <a:pt x="21600" y="5057"/>
                </a:lnTo>
                <a:cubicBezTo>
                  <a:pt x="21600" y="3697"/>
                  <a:pt x="20219" y="2588"/>
                  <a:pt x="18536" y="2588"/>
                </a:cubicBezTo>
                <a:lnTo>
                  <a:pt x="14392" y="2588"/>
                </a:lnTo>
                <a:cubicBezTo>
                  <a:pt x="14184" y="1134"/>
                  <a:pt x="12653" y="0"/>
                  <a:pt x="10800" y="0"/>
                </a:cubicBezTo>
                <a:close/>
                <a:moveTo>
                  <a:pt x="10800" y="1175"/>
                </a:moveTo>
                <a:cubicBezTo>
                  <a:pt x="11854" y="1175"/>
                  <a:pt x="12740" y="1782"/>
                  <a:pt x="12935" y="2588"/>
                </a:cubicBezTo>
                <a:lnTo>
                  <a:pt x="8665" y="2588"/>
                </a:lnTo>
                <a:cubicBezTo>
                  <a:pt x="8860" y="1782"/>
                  <a:pt x="9747" y="1175"/>
                  <a:pt x="10800" y="1175"/>
                </a:cubicBezTo>
                <a:close/>
                <a:moveTo>
                  <a:pt x="3064" y="3763"/>
                </a:moveTo>
                <a:lnTo>
                  <a:pt x="18536" y="3763"/>
                </a:lnTo>
                <a:cubicBezTo>
                  <a:pt x="19420" y="3763"/>
                  <a:pt x="20143" y="4342"/>
                  <a:pt x="20143" y="5057"/>
                </a:cubicBezTo>
                <a:lnTo>
                  <a:pt x="20143" y="5196"/>
                </a:lnTo>
                <a:cubicBezTo>
                  <a:pt x="20143" y="5911"/>
                  <a:pt x="19420" y="6490"/>
                  <a:pt x="18536" y="6490"/>
                </a:cubicBezTo>
                <a:lnTo>
                  <a:pt x="3064" y="6490"/>
                </a:lnTo>
                <a:cubicBezTo>
                  <a:pt x="2180" y="6490"/>
                  <a:pt x="1457" y="5911"/>
                  <a:pt x="1457" y="5196"/>
                </a:cubicBezTo>
                <a:lnTo>
                  <a:pt x="1457" y="5057"/>
                </a:lnTo>
                <a:cubicBezTo>
                  <a:pt x="1457" y="4342"/>
                  <a:pt x="2180" y="3763"/>
                  <a:pt x="3064" y="3763"/>
                </a:cubicBezTo>
                <a:close/>
                <a:moveTo>
                  <a:pt x="3366" y="7665"/>
                </a:moveTo>
                <a:lnTo>
                  <a:pt x="18234" y="7665"/>
                </a:lnTo>
                <a:lnTo>
                  <a:pt x="18234" y="19131"/>
                </a:lnTo>
                <a:cubicBezTo>
                  <a:pt x="18234" y="19846"/>
                  <a:pt x="17512" y="20425"/>
                  <a:pt x="16627" y="20425"/>
                </a:cubicBezTo>
                <a:lnTo>
                  <a:pt x="4973" y="20425"/>
                </a:lnTo>
                <a:cubicBezTo>
                  <a:pt x="4089" y="20425"/>
                  <a:pt x="3366" y="19846"/>
                  <a:pt x="3366" y="19131"/>
                </a:cubicBezTo>
                <a:lnTo>
                  <a:pt x="3366" y="7665"/>
                </a:lnTo>
                <a:close/>
                <a:moveTo>
                  <a:pt x="6781" y="10830"/>
                </a:moveTo>
                <a:cubicBezTo>
                  <a:pt x="6382" y="10830"/>
                  <a:pt x="6053" y="11104"/>
                  <a:pt x="6053" y="11427"/>
                </a:cubicBezTo>
                <a:lnTo>
                  <a:pt x="6053" y="18017"/>
                </a:lnTo>
                <a:cubicBezTo>
                  <a:pt x="6053" y="18340"/>
                  <a:pt x="6382" y="18594"/>
                  <a:pt x="6781" y="18594"/>
                </a:cubicBezTo>
                <a:cubicBezTo>
                  <a:pt x="7181" y="18594"/>
                  <a:pt x="7510" y="18340"/>
                  <a:pt x="7510" y="18017"/>
                </a:cubicBezTo>
                <a:lnTo>
                  <a:pt x="7510" y="11427"/>
                </a:lnTo>
                <a:cubicBezTo>
                  <a:pt x="7510" y="11104"/>
                  <a:pt x="7181" y="10830"/>
                  <a:pt x="6781" y="10830"/>
                </a:cubicBezTo>
                <a:close/>
                <a:moveTo>
                  <a:pt x="10800" y="10830"/>
                </a:moveTo>
                <a:cubicBezTo>
                  <a:pt x="10401" y="10830"/>
                  <a:pt x="10072" y="11104"/>
                  <a:pt x="10072" y="11427"/>
                </a:cubicBezTo>
                <a:lnTo>
                  <a:pt x="10072" y="18017"/>
                </a:lnTo>
                <a:cubicBezTo>
                  <a:pt x="10072" y="18340"/>
                  <a:pt x="10401" y="18594"/>
                  <a:pt x="10800" y="18594"/>
                </a:cubicBezTo>
                <a:cubicBezTo>
                  <a:pt x="11199" y="18594"/>
                  <a:pt x="11528" y="18340"/>
                  <a:pt x="11528" y="18017"/>
                </a:cubicBezTo>
                <a:lnTo>
                  <a:pt x="11528" y="11427"/>
                </a:lnTo>
                <a:cubicBezTo>
                  <a:pt x="11528" y="11104"/>
                  <a:pt x="11199" y="10830"/>
                  <a:pt x="10800" y="10830"/>
                </a:cubicBezTo>
                <a:close/>
                <a:moveTo>
                  <a:pt x="14819" y="10830"/>
                </a:moveTo>
                <a:cubicBezTo>
                  <a:pt x="14419" y="10830"/>
                  <a:pt x="14090" y="11104"/>
                  <a:pt x="14090" y="11427"/>
                </a:cubicBezTo>
                <a:lnTo>
                  <a:pt x="14090" y="18017"/>
                </a:lnTo>
                <a:cubicBezTo>
                  <a:pt x="14090" y="18340"/>
                  <a:pt x="14419" y="18594"/>
                  <a:pt x="14819" y="18594"/>
                </a:cubicBezTo>
                <a:cubicBezTo>
                  <a:pt x="15218" y="18594"/>
                  <a:pt x="15547" y="18340"/>
                  <a:pt x="15547" y="18017"/>
                </a:cubicBezTo>
                <a:lnTo>
                  <a:pt x="15547" y="11427"/>
                </a:lnTo>
                <a:cubicBezTo>
                  <a:pt x="15547" y="11104"/>
                  <a:pt x="15218" y="10830"/>
                  <a:pt x="14819" y="1083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0" name="Google Shape;390;p32"/>
          <p:cNvSpPr/>
          <p:nvPr/>
        </p:nvSpPr>
        <p:spPr>
          <a:xfrm>
            <a:off x="14496467" y="7232488"/>
            <a:ext cx="381196" cy="517923"/>
          </a:xfrm>
          <a:custGeom>
            <a:rect b="b" l="l" r="r" t="t"/>
            <a:pathLst>
              <a:path extrusionOk="0" h="21600" w="20711">
                <a:moveTo>
                  <a:pt x="8530" y="0"/>
                </a:moveTo>
                <a:cubicBezTo>
                  <a:pt x="8189" y="0"/>
                  <a:pt x="7912" y="217"/>
                  <a:pt x="7912" y="475"/>
                </a:cubicBezTo>
                <a:cubicBezTo>
                  <a:pt x="7912" y="733"/>
                  <a:pt x="8189" y="950"/>
                  <a:pt x="8530" y="950"/>
                </a:cubicBezTo>
                <a:cubicBezTo>
                  <a:pt x="14562" y="950"/>
                  <a:pt x="19473" y="4664"/>
                  <a:pt x="19473" y="9225"/>
                </a:cubicBezTo>
                <a:cubicBezTo>
                  <a:pt x="19473" y="13787"/>
                  <a:pt x="14562" y="17500"/>
                  <a:pt x="8530" y="17500"/>
                </a:cubicBezTo>
                <a:cubicBezTo>
                  <a:pt x="8189" y="17500"/>
                  <a:pt x="7912" y="17692"/>
                  <a:pt x="7912" y="17950"/>
                </a:cubicBezTo>
                <a:lnTo>
                  <a:pt x="7912" y="20675"/>
                </a:lnTo>
                <a:lnTo>
                  <a:pt x="4785" y="20675"/>
                </a:lnTo>
                <a:cubicBezTo>
                  <a:pt x="4443" y="20675"/>
                  <a:pt x="4166" y="20867"/>
                  <a:pt x="4166" y="21125"/>
                </a:cubicBezTo>
                <a:cubicBezTo>
                  <a:pt x="4166" y="21383"/>
                  <a:pt x="4443" y="21600"/>
                  <a:pt x="4785" y="21600"/>
                </a:cubicBezTo>
                <a:lnTo>
                  <a:pt x="12276" y="21600"/>
                </a:lnTo>
                <a:cubicBezTo>
                  <a:pt x="12617" y="21600"/>
                  <a:pt x="12894" y="21383"/>
                  <a:pt x="12895" y="21125"/>
                </a:cubicBezTo>
                <a:cubicBezTo>
                  <a:pt x="12895" y="20867"/>
                  <a:pt x="12617" y="20675"/>
                  <a:pt x="12276" y="20675"/>
                </a:cubicBezTo>
                <a:lnTo>
                  <a:pt x="9149" y="20675"/>
                </a:lnTo>
                <a:lnTo>
                  <a:pt x="9149" y="18425"/>
                </a:lnTo>
                <a:cubicBezTo>
                  <a:pt x="15578" y="18180"/>
                  <a:pt x="20711" y="14147"/>
                  <a:pt x="20711" y="9225"/>
                </a:cubicBezTo>
                <a:cubicBezTo>
                  <a:pt x="20711" y="4148"/>
                  <a:pt x="15243" y="0"/>
                  <a:pt x="8530" y="0"/>
                </a:cubicBezTo>
                <a:close/>
                <a:moveTo>
                  <a:pt x="9117" y="2400"/>
                </a:moveTo>
                <a:cubicBezTo>
                  <a:pt x="6680" y="2400"/>
                  <a:pt x="4391" y="3122"/>
                  <a:pt x="2668" y="4425"/>
                </a:cubicBezTo>
                <a:cubicBezTo>
                  <a:pt x="-889" y="7115"/>
                  <a:pt x="-889" y="11510"/>
                  <a:pt x="2668" y="14200"/>
                </a:cubicBezTo>
                <a:cubicBezTo>
                  <a:pt x="4391" y="15503"/>
                  <a:pt x="6680" y="16200"/>
                  <a:pt x="9117" y="16200"/>
                </a:cubicBezTo>
                <a:cubicBezTo>
                  <a:pt x="11553" y="16200"/>
                  <a:pt x="13841" y="15503"/>
                  <a:pt x="15565" y="14200"/>
                </a:cubicBezTo>
                <a:cubicBezTo>
                  <a:pt x="17288" y="12897"/>
                  <a:pt x="18236" y="11142"/>
                  <a:pt x="18236" y="9300"/>
                </a:cubicBezTo>
                <a:cubicBezTo>
                  <a:pt x="18236" y="7457"/>
                  <a:pt x="17288" y="5728"/>
                  <a:pt x="15565" y="4425"/>
                </a:cubicBezTo>
                <a:cubicBezTo>
                  <a:pt x="13841" y="3122"/>
                  <a:pt x="11553" y="2400"/>
                  <a:pt x="9117" y="2400"/>
                </a:cubicBezTo>
                <a:close/>
                <a:moveTo>
                  <a:pt x="9117" y="3375"/>
                </a:moveTo>
                <a:cubicBezTo>
                  <a:pt x="10516" y="3375"/>
                  <a:pt x="11845" y="3657"/>
                  <a:pt x="13025" y="4175"/>
                </a:cubicBezTo>
                <a:cubicBezTo>
                  <a:pt x="10549" y="4316"/>
                  <a:pt x="8276" y="5058"/>
                  <a:pt x="6446" y="6200"/>
                </a:cubicBezTo>
                <a:lnTo>
                  <a:pt x="4329" y="4600"/>
                </a:lnTo>
                <a:cubicBezTo>
                  <a:pt x="5692" y="3805"/>
                  <a:pt x="7367" y="3375"/>
                  <a:pt x="9117" y="3375"/>
                </a:cubicBezTo>
                <a:close/>
                <a:moveTo>
                  <a:pt x="13741" y="5125"/>
                </a:moveTo>
                <a:lnTo>
                  <a:pt x="9377" y="8425"/>
                </a:lnTo>
                <a:lnTo>
                  <a:pt x="7358" y="6875"/>
                </a:lnTo>
                <a:cubicBezTo>
                  <a:pt x="9123" y="5800"/>
                  <a:pt x="11340" y="5152"/>
                  <a:pt x="13741" y="5125"/>
                </a:cubicBezTo>
                <a:close/>
                <a:moveTo>
                  <a:pt x="3385" y="5275"/>
                </a:moveTo>
                <a:lnTo>
                  <a:pt x="5501" y="6850"/>
                </a:lnTo>
                <a:cubicBezTo>
                  <a:pt x="3668" y="8267"/>
                  <a:pt x="2456" y="10120"/>
                  <a:pt x="2245" y="12150"/>
                </a:cubicBezTo>
                <a:cubicBezTo>
                  <a:pt x="653" y="9955"/>
                  <a:pt x="1029" y="7180"/>
                  <a:pt x="3385" y="5275"/>
                </a:cubicBezTo>
                <a:close/>
                <a:moveTo>
                  <a:pt x="14686" y="5775"/>
                </a:moveTo>
                <a:cubicBezTo>
                  <a:pt x="14679" y="5804"/>
                  <a:pt x="14686" y="5845"/>
                  <a:pt x="14686" y="5875"/>
                </a:cubicBezTo>
                <a:cubicBezTo>
                  <a:pt x="14686" y="7666"/>
                  <a:pt x="13796" y="9327"/>
                  <a:pt x="12341" y="10650"/>
                </a:cubicBezTo>
                <a:lnTo>
                  <a:pt x="10289" y="9100"/>
                </a:lnTo>
                <a:lnTo>
                  <a:pt x="14686" y="5775"/>
                </a:lnTo>
                <a:close/>
                <a:moveTo>
                  <a:pt x="15923" y="6375"/>
                </a:moveTo>
                <a:cubicBezTo>
                  <a:pt x="16590" y="7258"/>
                  <a:pt x="16966" y="8255"/>
                  <a:pt x="16966" y="9300"/>
                </a:cubicBezTo>
                <a:cubicBezTo>
                  <a:pt x="16966" y="10624"/>
                  <a:pt x="16390" y="11895"/>
                  <a:pt x="15337" y="12925"/>
                </a:cubicBezTo>
                <a:lnTo>
                  <a:pt x="13253" y="11350"/>
                </a:lnTo>
                <a:cubicBezTo>
                  <a:pt x="14799" y="9972"/>
                  <a:pt x="15769" y="8235"/>
                  <a:pt x="15923" y="6375"/>
                </a:cubicBezTo>
                <a:close/>
                <a:moveTo>
                  <a:pt x="6413" y="7550"/>
                </a:moveTo>
                <a:lnTo>
                  <a:pt x="8465" y="9100"/>
                </a:lnTo>
                <a:lnTo>
                  <a:pt x="3482" y="12875"/>
                </a:lnTo>
                <a:cubicBezTo>
                  <a:pt x="3488" y="12847"/>
                  <a:pt x="3482" y="12830"/>
                  <a:pt x="3482" y="12800"/>
                </a:cubicBezTo>
                <a:cubicBezTo>
                  <a:pt x="3482" y="10786"/>
                  <a:pt x="4624" y="8936"/>
                  <a:pt x="6413" y="7550"/>
                </a:cubicBezTo>
                <a:close/>
                <a:moveTo>
                  <a:pt x="9377" y="9800"/>
                </a:moveTo>
                <a:lnTo>
                  <a:pt x="11462" y="11375"/>
                </a:lnTo>
                <a:cubicBezTo>
                  <a:pt x="9612" y="12697"/>
                  <a:pt x="7127" y="13520"/>
                  <a:pt x="4427" y="13550"/>
                </a:cubicBezTo>
                <a:lnTo>
                  <a:pt x="9377" y="9800"/>
                </a:lnTo>
                <a:close/>
                <a:moveTo>
                  <a:pt x="12373" y="12050"/>
                </a:moveTo>
                <a:lnTo>
                  <a:pt x="14458" y="13650"/>
                </a:lnTo>
                <a:cubicBezTo>
                  <a:pt x="13001" y="14682"/>
                  <a:pt x="11123" y="15250"/>
                  <a:pt x="9117" y="15250"/>
                </a:cubicBezTo>
                <a:cubicBezTo>
                  <a:pt x="7753" y="15250"/>
                  <a:pt x="6431" y="14967"/>
                  <a:pt x="5274" y="14475"/>
                </a:cubicBezTo>
                <a:cubicBezTo>
                  <a:pt x="7985" y="14293"/>
                  <a:pt x="10488" y="13405"/>
                  <a:pt x="12373" y="1205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1" name="Google Shape;391;p32"/>
          <p:cNvSpPr/>
          <p:nvPr/>
        </p:nvSpPr>
        <p:spPr>
          <a:xfrm>
            <a:off x="15693034" y="7214894"/>
            <a:ext cx="462184" cy="462184"/>
          </a:xfrm>
          <a:custGeom>
            <a:rect b="b" l="l" r="r" t="t"/>
            <a:pathLst>
              <a:path extrusionOk="0" h="21600" w="21600">
                <a:moveTo>
                  <a:pt x="13326" y="19729"/>
                </a:moveTo>
                <a:cubicBezTo>
                  <a:pt x="15391" y="17258"/>
                  <a:pt x="16465" y="14188"/>
                  <a:pt x="16543" y="11112"/>
                </a:cubicBezTo>
                <a:lnTo>
                  <a:pt x="20073" y="11112"/>
                </a:lnTo>
                <a:cubicBezTo>
                  <a:pt x="19937" y="15217"/>
                  <a:pt x="17124" y="18654"/>
                  <a:pt x="13326" y="19729"/>
                </a:cubicBezTo>
                <a:close/>
                <a:moveTo>
                  <a:pt x="1527" y="11112"/>
                </a:moveTo>
                <a:lnTo>
                  <a:pt x="5054" y="11112"/>
                </a:lnTo>
                <a:cubicBezTo>
                  <a:pt x="5088" y="14216"/>
                  <a:pt x="6139" y="17287"/>
                  <a:pt x="8213" y="19713"/>
                </a:cubicBezTo>
                <a:cubicBezTo>
                  <a:pt x="4447" y="18617"/>
                  <a:pt x="1661" y="15195"/>
                  <a:pt x="1527" y="11112"/>
                </a:cubicBezTo>
                <a:moveTo>
                  <a:pt x="8395" y="1835"/>
                </a:moveTo>
                <a:cubicBezTo>
                  <a:pt x="6480" y="4064"/>
                  <a:pt x="5384" y="6800"/>
                  <a:pt x="5116" y="9593"/>
                </a:cubicBezTo>
                <a:lnTo>
                  <a:pt x="1599" y="9593"/>
                </a:lnTo>
                <a:cubicBezTo>
                  <a:pt x="2088" y="5847"/>
                  <a:pt x="4817" y="2797"/>
                  <a:pt x="8395" y="1835"/>
                </a:cubicBezTo>
                <a:moveTo>
                  <a:pt x="11559" y="9593"/>
                </a:moveTo>
                <a:lnTo>
                  <a:pt x="11559" y="2235"/>
                </a:lnTo>
                <a:cubicBezTo>
                  <a:pt x="11584" y="2272"/>
                  <a:pt x="11613" y="2307"/>
                  <a:pt x="11645" y="2340"/>
                </a:cubicBezTo>
                <a:cubicBezTo>
                  <a:pt x="13627" y="4323"/>
                  <a:pt x="14738" y="6911"/>
                  <a:pt x="14985" y="9593"/>
                </a:cubicBezTo>
                <a:lnTo>
                  <a:pt x="11559" y="9593"/>
                </a:lnTo>
                <a:close/>
                <a:moveTo>
                  <a:pt x="11559" y="11112"/>
                </a:moveTo>
                <a:lnTo>
                  <a:pt x="15032" y="11112"/>
                </a:lnTo>
                <a:cubicBezTo>
                  <a:pt x="14947" y="14124"/>
                  <a:pt x="13786" y="17131"/>
                  <a:pt x="11559" y="19425"/>
                </a:cubicBezTo>
                <a:lnTo>
                  <a:pt x="11559" y="11112"/>
                </a:lnTo>
                <a:close/>
                <a:moveTo>
                  <a:pt x="10040" y="11112"/>
                </a:moveTo>
                <a:lnTo>
                  <a:pt x="10040" y="19472"/>
                </a:lnTo>
                <a:cubicBezTo>
                  <a:pt x="10015" y="19435"/>
                  <a:pt x="9987" y="19400"/>
                  <a:pt x="9954" y="19367"/>
                </a:cubicBezTo>
                <a:cubicBezTo>
                  <a:pt x="7726" y="17138"/>
                  <a:pt x="6601" y="14144"/>
                  <a:pt x="6563" y="11112"/>
                </a:cubicBezTo>
                <a:lnTo>
                  <a:pt x="10040" y="11112"/>
                </a:lnTo>
                <a:close/>
                <a:moveTo>
                  <a:pt x="10040" y="9593"/>
                </a:moveTo>
                <a:lnTo>
                  <a:pt x="6634" y="9593"/>
                </a:lnTo>
                <a:cubicBezTo>
                  <a:pt x="6922" y="6925"/>
                  <a:pt x="8061" y="4322"/>
                  <a:pt x="10040" y="2283"/>
                </a:cubicBezTo>
                <a:lnTo>
                  <a:pt x="10040" y="9593"/>
                </a:lnTo>
                <a:close/>
                <a:moveTo>
                  <a:pt x="20000" y="9593"/>
                </a:moveTo>
                <a:lnTo>
                  <a:pt x="16503" y="9593"/>
                </a:lnTo>
                <a:cubicBezTo>
                  <a:pt x="16272" y="6776"/>
                  <a:pt x="15193" y="4040"/>
                  <a:pt x="13266" y="1853"/>
                </a:cubicBezTo>
                <a:cubicBezTo>
                  <a:pt x="16814" y="2832"/>
                  <a:pt x="19514" y="5869"/>
                  <a:pt x="20000" y="9593"/>
                </a:cubicBezTo>
                <a:moveTo>
                  <a:pt x="10800" y="0"/>
                </a:moveTo>
                <a:cubicBezTo>
                  <a:pt x="4844" y="0"/>
                  <a:pt x="0" y="4845"/>
                  <a:pt x="0" y="10800"/>
                </a:cubicBezTo>
                <a:cubicBezTo>
                  <a:pt x="0" y="16755"/>
                  <a:pt x="4844" y="21600"/>
                  <a:pt x="10800" y="21600"/>
                </a:cubicBezTo>
                <a:cubicBezTo>
                  <a:pt x="16756" y="21600"/>
                  <a:pt x="21600" y="16755"/>
                  <a:pt x="21600" y="10800"/>
                </a:cubicBezTo>
                <a:cubicBezTo>
                  <a:pt x="21600" y="4845"/>
                  <a:pt x="16756"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2" name="Google Shape;392;p32"/>
          <p:cNvSpPr/>
          <p:nvPr/>
        </p:nvSpPr>
        <p:spPr>
          <a:xfrm>
            <a:off x="16934958" y="7274310"/>
            <a:ext cx="457848" cy="432048"/>
          </a:xfrm>
          <a:custGeom>
            <a:rect b="b" l="l" r="r" t="t"/>
            <a:pathLst>
              <a:path extrusionOk="0" h="21600" w="21600">
                <a:moveTo>
                  <a:pt x="19991" y="0"/>
                </a:moveTo>
                <a:cubicBezTo>
                  <a:pt x="19582" y="0"/>
                  <a:pt x="19188" y="179"/>
                  <a:pt x="18877" y="503"/>
                </a:cubicBezTo>
                <a:lnTo>
                  <a:pt x="10026" y="9707"/>
                </a:lnTo>
                <a:cubicBezTo>
                  <a:pt x="10015" y="9720"/>
                  <a:pt x="9895" y="9845"/>
                  <a:pt x="9861" y="9926"/>
                </a:cubicBezTo>
                <a:lnTo>
                  <a:pt x="8623" y="12789"/>
                </a:lnTo>
                <a:cubicBezTo>
                  <a:pt x="8536" y="12993"/>
                  <a:pt x="8576" y="13244"/>
                  <a:pt x="8727" y="13402"/>
                </a:cubicBezTo>
                <a:cubicBezTo>
                  <a:pt x="8825" y="13504"/>
                  <a:pt x="8964" y="13555"/>
                  <a:pt x="9098" y="13555"/>
                </a:cubicBezTo>
                <a:cubicBezTo>
                  <a:pt x="9169" y="13555"/>
                  <a:pt x="9237" y="13542"/>
                  <a:pt x="9304" y="13511"/>
                </a:cubicBezTo>
                <a:lnTo>
                  <a:pt x="12069" y="12243"/>
                </a:lnTo>
                <a:cubicBezTo>
                  <a:pt x="12146" y="12207"/>
                  <a:pt x="12284" y="12059"/>
                  <a:pt x="12296" y="12046"/>
                </a:cubicBezTo>
                <a:lnTo>
                  <a:pt x="21125" y="2842"/>
                </a:lnTo>
                <a:cubicBezTo>
                  <a:pt x="21427" y="2529"/>
                  <a:pt x="21600" y="2105"/>
                  <a:pt x="21600" y="1662"/>
                </a:cubicBezTo>
                <a:cubicBezTo>
                  <a:pt x="21600" y="1218"/>
                  <a:pt x="21427" y="816"/>
                  <a:pt x="21125" y="503"/>
                </a:cubicBezTo>
                <a:cubicBezTo>
                  <a:pt x="20815" y="179"/>
                  <a:pt x="20399" y="0"/>
                  <a:pt x="19991" y="0"/>
                </a:cubicBezTo>
                <a:close/>
                <a:moveTo>
                  <a:pt x="19599" y="1246"/>
                </a:moveTo>
                <a:cubicBezTo>
                  <a:pt x="19811" y="1025"/>
                  <a:pt x="20191" y="1025"/>
                  <a:pt x="20403" y="1246"/>
                </a:cubicBezTo>
                <a:cubicBezTo>
                  <a:pt x="20510" y="1357"/>
                  <a:pt x="20568" y="1505"/>
                  <a:pt x="20568" y="1662"/>
                </a:cubicBezTo>
                <a:cubicBezTo>
                  <a:pt x="20568" y="1818"/>
                  <a:pt x="20510" y="1966"/>
                  <a:pt x="20403" y="2077"/>
                </a:cubicBezTo>
                <a:lnTo>
                  <a:pt x="11553" y="11281"/>
                </a:lnTo>
                <a:lnTo>
                  <a:pt x="10109" y="11959"/>
                </a:lnTo>
                <a:lnTo>
                  <a:pt x="10748" y="10472"/>
                </a:lnTo>
                <a:lnTo>
                  <a:pt x="19599" y="1246"/>
                </a:lnTo>
                <a:close/>
                <a:moveTo>
                  <a:pt x="3136" y="2099"/>
                </a:moveTo>
                <a:cubicBezTo>
                  <a:pt x="1411" y="2099"/>
                  <a:pt x="0" y="3560"/>
                  <a:pt x="0" y="5356"/>
                </a:cubicBezTo>
                <a:lnTo>
                  <a:pt x="0" y="18343"/>
                </a:lnTo>
                <a:cubicBezTo>
                  <a:pt x="0" y="20138"/>
                  <a:pt x="1411" y="21600"/>
                  <a:pt x="3136" y="21600"/>
                </a:cubicBezTo>
                <a:lnTo>
                  <a:pt x="15597" y="21600"/>
                </a:lnTo>
                <a:cubicBezTo>
                  <a:pt x="17321" y="21600"/>
                  <a:pt x="18732" y="20138"/>
                  <a:pt x="18732" y="18343"/>
                </a:cubicBezTo>
                <a:lnTo>
                  <a:pt x="18732" y="7543"/>
                </a:lnTo>
                <a:cubicBezTo>
                  <a:pt x="18732" y="7215"/>
                  <a:pt x="18469" y="6952"/>
                  <a:pt x="18155" y="6952"/>
                </a:cubicBezTo>
                <a:cubicBezTo>
                  <a:pt x="17840" y="6952"/>
                  <a:pt x="17598" y="7216"/>
                  <a:pt x="17598" y="7543"/>
                </a:cubicBezTo>
                <a:lnTo>
                  <a:pt x="17598" y="18343"/>
                </a:lnTo>
                <a:cubicBezTo>
                  <a:pt x="17598" y="19485"/>
                  <a:pt x="16694" y="20419"/>
                  <a:pt x="15597" y="20419"/>
                </a:cubicBezTo>
                <a:lnTo>
                  <a:pt x="3136" y="20419"/>
                </a:lnTo>
                <a:cubicBezTo>
                  <a:pt x="2039" y="20419"/>
                  <a:pt x="1135" y="19485"/>
                  <a:pt x="1135" y="18343"/>
                </a:cubicBezTo>
                <a:lnTo>
                  <a:pt x="1135" y="5356"/>
                </a:lnTo>
                <a:cubicBezTo>
                  <a:pt x="1135" y="4213"/>
                  <a:pt x="2039" y="3301"/>
                  <a:pt x="3136" y="3301"/>
                </a:cubicBezTo>
                <a:lnTo>
                  <a:pt x="15597" y="3301"/>
                </a:lnTo>
                <a:cubicBezTo>
                  <a:pt x="15911" y="3301"/>
                  <a:pt x="16174" y="3038"/>
                  <a:pt x="16174" y="2711"/>
                </a:cubicBezTo>
                <a:cubicBezTo>
                  <a:pt x="16174" y="2384"/>
                  <a:pt x="15911" y="2099"/>
                  <a:pt x="15597" y="2099"/>
                </a:cubicBezTo>
                <a:lnTo>
                  <a:pt x="3136" y="209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3" name="Google Shape;393;p32"/>
          <p:cNvSpPr/>
          <p:nvPr/>
        </p:nvSpPr>
        <p:spPr>
          <a:xfrm>
            <a:off x="18300505" y="7268472"/>
            <a:ext cx="267713" cy="409986"/>
          </a:xfrm>
          <a:custGeom>
            <a:rect b="b" l="l" r="r" t="t"/>
            <a:pathLst>
              <a:path extrusionOk="0" h="21556" w="21600">
                <a:moveTo>
                  <a:pt x="6598" y="20149"/>
                </a:moveTo>
                <a:cubicBezTo>
                  <a:pt x="4206" y="20149"/>
                  <a:pt x="2261" y="18939"/>
                  <a:pt x="2261" y="17451"/>
                </a:cubicBezTo>
                <a:cubicBezTo>
                  <a:pt x="2261" y="15963"/>
                  <a:pt x="4206" y="14753"/>
                  <a:pt x="6598" y="14753"/>
                </a:cubicBezTo>
                <a:cubicBezTo>
                  <a:pt x="8989" y="14753"/>
                  <a:pt x="10935" y="15963"/>
                  <a:pt x="10935" y="17451"/>
                </a:cubicBezTo>
                <a:cubicBezTo>
                  <a:pt x="10935" y="18939"/>
                  <a:pt x="8989" y="20149"/>
                  <a:pt x="6598" y="20149"/>
                </a:cubicBezTo>
                <a:close/>
                <a:moveTo>
                  <a:pt x="12691" y="136"/>
                </a:moveTo>
                <a:cubicBezTo>
                  <a:pt x="12346" y="-21"/>
                  <a:pt x="11891" y="-44"/>
                  <a:pt x="11510" y="75"/>
                </a:cubicBezTo>
                <a:cubicBezTo>
                  <a:pt x="11130" y="195"/>
                  <a:pt x="10891" y="438"/>
                  <a:pt x="10891" y="703"/>
                </a:cubicBezTo>
                <a:lnTo>
                  <a:pt x="10891" y="14340"/>
                </a:lnTo>
                <a:cubicBezTo>
                  <a:pt x="9735" y="13722"/>
                  <a:pt x="8238" y="13346"/>
                  <a:pt x="6597" y="13346"/>
                </a:cubicBezTo>
                <a:cubicBezTo>
                  <a:pt x="2960" y="13346"/>
                  <a:pt x="0" y="15188"/>
                  <a:pt x="0" y="17451"/>
                </a:cubicBezTo>
                <a:cubicBezTo>
                  <a:pt x="0" y="19715"/>
                  <a:pt x="2960" y="21556"/>
                  <a:pt x="6597" y="21556"/>
                </a:cubicBezTo>
                <a:cubicBezTo>
                  <a:pt x="10235" y="21556"/>
                  <a:pt x="13195" y="19715"/>
                  <a:pt x="13195" y="17451"/>
                </a:cubicBezTo>
                <a:cubicBezTo>
                  <a:pt x="13195" y="17242"/>
                  <a:pt x="13150" y="2332"/>
                  <a:pt x="13150" y="2332"/>
                </a:cubicBezTo>
                <a:cubicBezTo>
                  <a:pt x="15509" y="3935"/>
                  <a:pt x="19339" y="7356"/>
                  <a:pt x="19339" y="12651"/>
                </a:cubicBezTo>
                <a:cubicBezTo>
                  <a:pt x="19339" y="13039"/>
                  <a:pt x="19845" y="13355"/>
                  <a:pt x="20470" y="13355"/>
                </a:cubicBezTo>
                <a:cubicBezTo>
                  <a:pt x="21094" y="13355"/>
                  <a:pt x="21600" y="13039"/>
                  <a:pt x="21600" y="12651"/>
                </a:cubicBezTo>
                <a:cubicBezTo>
                  <a:pt x="21600" y="4305"/>
                  <a:pt x="13052" y="302"/>
                  <a:pt x="12691" y="13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4" name="Google Shape;394;p32"/>
          <p:cNvSpPr/>
          <p:nvPr/>
        </p:nvSpPr>
        <p:spPr>
          <a:xfrm>
            <a:off x="19497042" y="7196770"/>
            <a:ext cx="372815" cy="553083"/>
          </a:xfrm>
          <a:custGeom>
            <a:rect b="b" l="l" r="r" t="t"/>
            <a:pathLst>
              <a:path extrusionOk="0" h="21600" w="21600">
                <a:moveTo>
                  <a:pt x="10800" y="0"/>
                </a:moveTo>
                <a:cubicBezTo>
                  <a:pt x="7225" y="0"/>
                  <a:pt x="4301" y="1995"/>
                  <a:pt x="4301" y="4425"/>
                </a:cubicBezTo>
                <a:lnTo>
                  <a:pt x="4301" y="8413"/>
                </a:lnTo>
                <a:cubicBezTo>
                  <a:pt x="1686" y="9753"/>
                  <a:pt x="0" y="11885"/>
                  <a:pt x="0" y="14276"/>
                </a:cubicBezTo>
                <a:cubicBezTo>
                  <a:pt x="0" y="18323"/>
                  <a:pt x="4848" y="21600"/>
                  <a:pt x="10800" y="21600"/>
                </a:cubicBezTo>
                <a:cubicBezTo>
                  <a:pt x="16752" y="21600"/>
                  <a:pt x="21600" y="18323"/>
                  <a:pt x="21600" y="14276"/>
                </a:cubicBezTo>
                <a:cubicBezTo>
                  <a:pt x="21600" y="11885"/>
                  <a:pt x="19882" y="9754"/>
                  <a:pt x="17267" y="8413"/>
                </a:cubicBezTo>
                <a:lnTo>
                  <a:pt x="17267" y="4425"/>
                </a:lnTo>
                <a:cubicBezTo>
                  <a:pt x="17267" y="1995"/>
                  <a:pt x="14375" y="0"/>
                  <a:pt x="10800" y="0"/>
                </a:cubicBezTo>
                <a:close/>
                <a:moveTo>
                  <a:pt x="10800" y="1177"/>
                </a:moveTo>
                <a:cubicBezTo>
                  <a:pt x="13429" y="1177"/>
                  <a:pt x="15553" y="2638"/>
                  <a:pt x="15553" y="4425"/>
                </a:cubicBezTo>
                <a:lnTo>
                  <a:pt x="15553" y="7694"/>
                </a:lnTo>
                <a:cubicBezTo>
                  <a:pt x="14115" y="7210"/>
                  <a:pt x="12510" y="6931"/>
                  <a:pt x="10800" y="6931"/>
                </a:cubicBezTo>
                <a:cubicBezTo>
                  <a:pt x="9090" y="6931"/>
                  <a:pt x="7453" y="7210"/>
                  <a:pt x="6014" y="7694"/>
                </a:cubicBezTo>
                <a:lnTo>
                  <a:pt x="6014" y="4425"/>
                </a:lnTo>
                <a:cubicBezTo>
                  <a:pt x="6014" y="2638"/>
                  <a:pt x="8171" y="1177"/>
                  <a:pt x="10800" y="1177"/>
                </a:cubicBezTo>
                <a:close/>
                <a:moveTo>
                  <a:pt x="10800" y="8108"/>
                </a:moveTo>
                <a:cubicBezTo>
                  <a:pt x="15806" y="8108"/>
                  <a:pt x="19886" y="10875"/>
                  <a:pt x="19886" y="14276"/>
                </a:cubicBezTo>
                <a:cubicBezTo>
                  <a:pt x="19886" y="17679"/>
                  <a:pt x="15806" y="20445"/>
                  <a:pt x="10800" y="20445"/>
                </a:cubicBezTo>
                <a:cubicBezTo>
                  <a:pt x="5794" y="20445"/>
                  <a:pt x="1714" y="17680"/>
                  <a:pt x="1714" y="14276"/>
                </a:cubicBezTo>
                <a:cubicBezTo>
                  <a:pt x="1714" y="10875"/>
                  <a:pt x="5794" y="8108"/>
                  <a:pt x="10800" y="8108"/>
                </a:cubicBezTo>
                <a:close/>
                <a:moveTo>
                  <a:pt x="10800" y="11857"/>
                </a:moveTo>
                <a:cubicBezTo>
                  <a:pt x="8893" y="11857"/>
                  <a:pt x="7340" y="12914"/>
                  <a:pt x="7340" y="14211"/>
                </a:cubicBezTo>
                <a:cubicBezTo>
                  <a:pt x="7340" y="15508"/>
                  <a:pt x="8892" y="16565"/>
                  <a:pt x="10800" y="16565"/>
                </a:cubicBezTo>
                <a:cubicBezTo>
                  <a:pt x="12707" y="16565"/>
                  <a:pt x="14260" y="15508"/>
                  <a:pt x="14260" y="14211"/>
                </a:cubicBezTo>
                <a:cubicBezTo>
                  <a:pt x="14260" y="12914"/>
                  <a:pt x="12707" y="11857"/>
                  <a:pt x="10800" y="11857"/>
                </a:cubicBezTo>
                <a:close/>
                <a:moveTo>
                  <a:pt x="10800" y="13034"/>
                </a:moveTo>
                <a:cubicBezTo>
                  <a:pt x="11761" y="13034"/>
                  <a:pt x="12546" y="13558"/>
                  <a:pt x="12546" y="14211"/>
                </a:cubicBezTo>
                <a:cubicBezTo>
                  <a:pt x="12546" y="14864"/>
                  <a:pt x="11761" y="15410"/>
                  <a:pt x="10800" y="15410"/>
                </a:cubicBezTo>
                <a:cubicBezTo>
                  <a:pt x="9839" y="15410"/>
                  <a:pt x="9054" y="14864"/>
                  <a:pt x="9054" y="14211"/>
                </a:cubicBezTo>
                <a:cubicBezTo>
                  <a:pt x="9054" y="13558"/>
                  <a:pt x="9839" y="13034"/>
                  <a:pt x="10800" y="1303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5" name="Google Shape;395;p32"/>
          <p:cNvSpPr/>
          <p:nvPr/>
        </p:nvSpPr>
        <p:spPr>
          <a:xfrm>
            <a:off x="4423770" y="8465050"/>
            <a:ext cx="534978" cy="534943"/>
          </a:xfrm>
          <a:custGeom>
            <a:rect b="b" l="l" r="r" t="t"/>
            <a:pathLst>
              <a:path extrusionOk="0" h="21600" w="21600">
                <a:moveTo>
                  <a:pt x="19903" y="12949"/>
                </a:moveTo>
                <a:lnTo>
                  <a:pt x="19223" y="12808"/>
                </a:lnTo>
                <a:lnTo>
                  <a:pt x="19223" y="8814"/>
                </a:lnTo>
                <a:lnTo>
                  <a:pt x="19908" y="8674"/>
                </a:lnTo>
                <a:lnTo>
                  <a:pt x="19924" y="8747"/>
                </a:lnTo>
                <a:cubicBezTo>
                  <a:pt x="20077" y="9426"/>
                  <a:pt x="20154" y="10117"/>
                  <a:pt x="20154" y="10800"/>
                </a:cubicBezTo>
                <a:cubicBezTo>
                  <a:pt x="20154" y="11491"/>
                  <a:pt x="20076" y="12190"/>
                  <a:pt x="19919" y="12876"/>
                </a:cubicBezTo>
                <a:lnTo>
                  <a:pt x="19903" y="12949"/>
                </a:lnTo>
                <a:close/>
                <a:moveTo>
                  <a:pt x="19425" y="14418"/>
                </a:moveTo>
                <a:cubicBezTo>
                  <a:pt x="18483" y="16659"/>
                  <a:pt x="16658" y="18484"/>
                  <a:pt x="14418" y="19426"/>
                </a:cubicBezTo>
                <a:lnTo>
                  <a:pt x="14333" y="19462"/>
                </a:lnTo>
                <a:lnTo>
                  <a:pt x="13191" y="13966"/>
                </a:lnTo>
                <a:lnTo>
                  <a:pt x="13229" y="13937"/>
                </a:lnTo>
                <a:cubicBezTo>
                  <a:pt x="13493" y="13732"/>
                  <a:pt x="13732" y="13494"/>
                  <a:pt x="13937" y="13230"/>
                </a:cubicBezTo>
                <a:lnTo>
                  <a:pt x="13966" y="13192"/>
                </a:lnTo>
                <a:lnTo>
                  <a:pt x="19461" y="14334"/>
                </a:lnTo>
                <a:lnTo>
                  <a:pt x="19425" y="14418"/>
                </a:lnTo>
                <a:close/>
                <a:moveTo>
                  <a:pt x="12876" y="19920"/>
                </a:moveTo>
                <a:cubicBezTo>
                  <a:pt x="12192" y="20076"/>
                  <a:pt x="11493" y="20155"/>
                  <a:pt x="10800" y="20155"/>
                </a:cubicBezTo>
                <a:cubicBezTo>
                  <a:pt x="10107" y="20155"/>
                  <a:pt x="9409" y="20076"/>
                  <a:pt x="8724" y="19920"/>
                </a:cubicBezTo>
                <a:lnTo>
                  <a:pt x="8651" y="19904"/>
                </a:lnTo>
                <a:lnTo>
                  <a:pt x="8792" y="19224"/>
                </a:lnTo>
                <a:lnTo>
                  <a:pt x="12808" y="19224"/>
                </a:lnTo>
                <a:lnTo>
                  <a:pt x="12948" y="19903"/>
                </a:lnTo>
                <a:lnTo>
                  <a:pt x="12876" y="19920"/>
                </a:lnTo>
                <a:close/>
                <a:moveTo>
                  <a:pt x="7267" y="19463"/>
                </a:moveTo>
                <a:lnTo>
                  <a:pt x="7182" y="19427"/>
                </a:lnTo>
                <a:cubicBezTo>
                  <a:pt x="4942" y="18484"/>
                  <a:pt x="3117" y="16659"/>
                  <a:pt x="2174" y="14418"/>
                </a:cubicBezTo>
                <a:lnTo>
                  <a:pt x="2139" y="14334"/>
                </a:lnTo>
                <a:lnTo>
                  <a:pt x="7634" y="13192"/>
                </a:lnTo>
                <a:lnTo>
                  <a:pt x="7663" y="13230"/>
                </a:lnTo>
                <a:cubicBezTo>
                  <a:pt x="7869" y="13495"/>
                  <a:pt x="8107" y="13732"/>
                  <a:pt x="8371" y="13937"/>
                </a:cubicBezTo>
                <a:lnTo>
                  <a:pt x="8409" y="13966"/>
                </a:lnTo>
                <a:lnTo>
                  <a:pt x="7267" y="19463"/>
                </a:lnTo>
                <a:close/>
                <a:moveTo>
                  <a:pt x="1681" y="12876"/>
                </a:moveTo>
                <a:cubicBezTo>
                  <a:pt x="1525" y="12191"/>
                  <a:pt x="1446" y="11491"/>
                  <a:pt x="1446" y="10800"/>
                </a:cubicBezTo>
                <a:cubicBezTo>
                  <a:pt x="1446" y="10107"/>
                  <a:pt x="1525" y="9409"/>
                  <a:pt x="1681" y="8724"/>
                </a:cubicBezTo>
                <a:lnTo>
                  <a:pt x="1697" y="8651"/>
                </a:lnTo>
                <a:lnTo>
                  <a:pt x="2377" y="8792"/>
                </a:lnTo>
                <a:lnTo>
                  <a:pt x="2377" y="12809"/>
                </a:lnTo>
                <a:lnTo>
                  <a:pt x="1697" y="12949"/>
                </a:lnTo>
                <a:lnTo>
                  <a:pt x="1681" y="12876"/>
                </a:lnTo>
                <a:close/>
                <a:moveTo>
                  <a:pt x="4611" y="9256"/>
                </a:moveTo>
                <a:lnTo>
                  <a:pt x="4611" y="12344"/>
                </a:lnTo>
                <a:lnTo>
                  <a:pt x="3822" y="12508"/>
                </a:lnTo>
                <a:lnTo>
                  <a:pt x="3822" y="9092"/>
                </a:lnTo>
                <a:lnTo>
                  <a:pt x="4611" y="9256"/>
                </a:lnTo>
                <a:close/>
                <a:moveTo>
                  <a:pt x="6953" y="11777"/>
                </a:moveTo>
                <a:lnTo>
                  <a:pt x="6974" y="11853"/>
                </a:lnTo>
                <a:lnTo>
                  <a:pt x="6056" y="12044"/>
                </a:lnTo>
                <a:lnTo>
                  <a:pt x="6056" y="9557"/>
                </a:lnTo>
                <a:lnTo>
                  <a:pt x="6974" y="9748"/>
                </a:lnTo>
                <a:lnTo>
                  <a:pt x="6953" y="9824"/>
                </a:lnTo>
                <a:cubicBezTo>
                  <a:pt x="6870" y="10154"/>
                  <a:pt x="6827" y="10482"/>
                  <a:pt x="6827" y="10800"/>
                </a:cubicBezTo>
                <a:cubicBezTo>
                  <a:pt x="6827" y="11118"/>
                  <a:pt x="6870" y="11446"/>
                  <a:pt x="6953" y="11777"/>
                </a:cubicBezTo>
                <a:moveTo>
                  <a:pt x="2174" y="7182"/>
                </a:moveTo>
                <a:cubicBezTo>
                  <a:pt x="3117" y="4941"/>
                  <a:pt x="4942" y="3116"/>
                  <a:pt x="7182" y="2174"/>
                </a:cubicBezTo>
                <a:lnTo>
                  <a:pt x="7267" y="2138"/>
                </a:lnTo>
                <a:lnTo>
                  <a:pt x="8409" y="7635"/>
                </a:lnTo>
                <a:lnTo>
                  <a:pt x="8371" y="7663"/>
                </a:lnTo>
                <a:cubicBezTo>
                  <a:pt x="8107" y="7868"/>
                  <a:pt x="7869" y="8106"/>
                  <a:pt x="7663" y="8371"/>
                </a:cubicBezTo>
                <a:lnTo>
                  <a:pt x="7634" y="8408"/>
                </a:lnTo>
                <a:lnTo>
                  <a:pt x="2139" y="7267"/>
                </a:lnTo>
                <a:lnTo>
                  <a:pt x="2174" y="7182"/>
                </a:lnTo>
                <a:close/>
                <a:moveTo>
                  <a:pt x="8724" y="1680"/>
                </a:moveTo>
                <a:cubicBezTo>
                  <a:pt x="9409" y="1524"/>
                  <a:pt x="10108" y="1445"/>
                  <a:pt x="10800" y="1445"/>
                </a:cubicBezTo>
                <a:cubicBezTo>
                  <a:pt x="11493" y="1445"/>
                  <a:pt x="12192" y="1524"/>
                  <a:pt x="12876" y="1680"/>
                </a:cubicBezTo>
                <a:lnTo>
                  <a:pt x="12949" y="1697"/>
                </a:lnTo>
                <a:lnTo>
                  <a:pt x="12808" y="2377"/>
                </a:lnTo>
                <a:lnTo>
                  <a:pt x="8792" y="2377"/>
                </a:lnTo>
                <a:lnTo>
                  <a:pt x="8651" y="1696"/>
                </a:lnTo>
                <a:lnTo>
                  <a:pt x="8724" y="1680"/>
                </a:lnTo>
                <a:close/>
                <a:moveTo>
                  <a:pt x="12044" y="6056"/>
                </a:moveTo>
                <a:lnTo>
                  <a:pt x="11853" y="6973"/>
                </a:lnTo>
                <a:lnTo>
                  <a:pt x="11777" y="6954"/>
                </a:lnTo>
                <a:cubicBezTo>
                  <a:pt x="11445" y="6869"/>
                  <a:pt x="11117" y="6827"/>
                  <a:pt x="10800" y="6827"/>
                </a:cubicBezTo>
                <a:cubicBezTo>
                  <a:pt x="10483" y="6827"/>
                  <a:pt x="10154" y="6869"/>
                  <a:pt x="9823" y="6954"/>
                </a:cubicBezTo>
                <a:lnTo>
                  <a:pt x="9747" y="6973"/>
                </a:lnTo>
                <a:lnTo>
                  <a:pt x="9556" y="6056"/>
                </a:lnTo>
                <a:lnTo>
                  <a:pt x="12044" y="6056"/>
                </a:lnTo>
                <a:close/>
                <a:moveTo>
                  <a:pt x="9257" y="4611"/>
                </a:moveTo>
                <a:lnTo>
                  <a:pt x="9092" y="3822"/>
                </a:lnTo>
                <a:lnTo>
                  <a:pt x="12508" y="3822"/>
                </a:lnTo>
                <a:lnTo>
                  <a:pt x="12344" y="4611"/>
                </a:lnTo>
                <a:lnTo>
                  <a:pt x="9257" y="4611"/>
                </a:lnTo>
                <a:close/>
                <a:moveTo>
                  <a:pt x="10800" y="13328"/>
                </a:moveTo>
                <a:cubicBezTo>
                  <a:pt x="9406" y="13328"/>
                  <a:pt x="8272" y="12194"/>
                  <a:pt x="8272" y="10800"/>
                </a:cubicBezTo>
                <a:cubicBezTo>
                  <a:pt x="8272" y="9406"/>
                  <a:pt x="9406" y="8272"/>
                  <a:pt x="10800" y="8272"/>
                </a:cubicBezTo>
                <a:cubicBezTo>
                  <a:pt x="12194" y="8272"/>
                  <a:pt x="13328" y="9406"/>
                  <a:pt x="13328" y="10800"/>
                </a:cubicBezTo>
                <a:cubicBezTo>
                  <a:pt x="13328" y="12194"/>
                  <a:pt x="12194" y="13328"/>
                  <a:pt x="10800" y="13328"/>
                </a:cubicBezTo>
                <a:moveTo>
                  <a:pt x="9556" y="15544"/>
                </a:moveTo>
                <a:lnTo>
                  <a:pt x="9748" y="14627"/>
                </a:lnTo>
                <a:lnTo>
                  <a:pt x="9824" y="14647"/>
                </a:lnTo>
                <a:cubicBezTo>
                  <a:pt x="10154" y="14731"/>
                  <a:pt x="10482" y="14773"/>
                  <a:pt x="10800" y="14773"/>
                </a:cubicBezTo>
                <a:cubicBezTo>
                  <a:pt x="11117" y="14773"/>
                  <a:pt x="11446" y="14731"/>
                  <a:pt x="11777" y="14646"/>
                </a:cubicBezTo>
                <a:lnTo>
                  <a:pt x="11853" y="14627"/>
                </a:lnTo>
                <a:lnTo>
                  <a:pt x="12044" y="15544"/>
                </a:lnTo>
                <a:lnTo>
                  <a:pt x="9556" y="15544"/>
                </a:lnTo>
                <a:close/>
                <a:moveTo>
                  <a:pt x="12344" y="16989"/>
                </a:moveTo>
                <a:lnTo>
                  <a:pt x="12508" y="17779"/>
                </a:lnTo>
                <a:lnTo>
                  <a:pt x="9093" y="17779"/>
                </a:lnTo>
                <a:lnTo>
                  <a:pt x="9257" y="16989"/>
                </a:lnTo>
                <a:lnTo>
                  <a:pt x="12344" y="16989"/>
                </a:lnTo>
                <a:close/>
                <a:moveTo>
                  <a:pt x="14647" y="9828"/>
                </a:moveTo>
                <a:lnTo>
                  <a:pt x="14628" y="9750"/>
                </a:lnTo>
                <a:lnTo>
                  <a:pt x="15544" y="9564"/>
                </a:lnTo>
                <a:lnTo>
                  <a:pt x="15544" y="12044"/>
                </a:lnTo>
                <a:lnTo>
                  <a:pt x="14626" y="11853"/>
                </a:lnTo>
                <a:lnTo>
                  <a:pt x="14646" y="11777"/>
                </a:lnTo>
                <a:cubicBezTo>
                  <a:pt x="14730" y="11446"/>
                  <a:pt x="14773" y="11117"/>
                  <a:pt x="14773" y="10800"/>
                </a:cubicBezTo>
                <a:cubicBezTo>
                  <a:pt x="14773" y="10485"/>
                  <a:pt x="14731" y="10157"/>
                  <a:pt x="14647" y="9828"/>
                </a:cubicBezTo>
                <a:moveTo>
                  <a:pt x="17778" y="9108"/>
                </a:moveTo>
                <a:lnTo>
                  <a:pt x="17778" y="12508"/>
                </a:lnTo>
                <a:lnTo>
                  <a:pt x="16989" y="12344"/>
                </a:lnTo>
                <a:lnTo>
                  <a:pt x="16989" y="9269"/>
                </a:lnTo>
                <a:lnTo>
                  <a:pt x="17778" y="9108"/>
                </a:lnTo>
                <a:close/>
                <a:moveTo>
                  <a:pt x="14333" y="2138"/>
                </a:moveTo>
                <a:lnTo>
                  <a:pt x="14418" y="2174"/>
                </a:lnTo>
                <a:cubicBezTo>
                  <a:pt x="16665" y="3120"/>
                  <a:pt x="18494" y="4953"/>
                  <a:pt x="19434" y="7203"/>
                </a:cubicBezTo>
                <a:lnTo>
                  <a:pt x="19469" y="7288"/>
                </a:lnTo>
                <a:lnTo>
                  <a:pt x="13967" y="8410"/>
                </a:lnTo>
                <a:lnTo>
                  <a:pt x="13938" y="8372"/>
                </a:lnTo>
                <a:cubicBezTo>
                  <a:pt x="13732" y="8107"/>
                  <a:pt x="13494" y="7868"/>
                  <a:pt x="13229" y="7663"/>
                </a:cubicBezTo>
                <a:lnTo>
                  <a:pt x="13191" y="7635"/>
                </a:lnTo>
                <a:lnTo>
                  <a:pt x="14333" y="2138"/>
                </a:ln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6" name="Google Shape;396;p32"/>
          <p:cNvSpPr/>
          <p:nvPr/>
        </p:nvSpPr>
        <p:spPr>
          <a:xfrm>
            <a:off x="5691785" y="8554347"/>
            <a:ext cx="480990" cy="338026"/>
          </a:xfrm>
          <a:custGeom>
            <a:rect b="b" l="l" r="r" t="t"/>
            <a:pathLst>
              <a:path extrusionOk="0" h="21600" w="21600">
                <a:moveTo>
                  <a:pt x="14561" y="8539"/>
                </a:moveTo>
                <a:lnTo>
                  <a:pt x="19999" y="3282"/>
                </a:lnTo>
                <a:lnTo>
                  <a:pt x="19999" y="17425"/>
                </a:lnTo>
                <a:lnTo>
                  <a:pt x="14561" y="8539"/>
                </a:lnTo>
                <a:close/>
                <a:moveTo>
                  <a:pt x="8371" y="9826"/>
                </a:moveTo>
                <a:lnTo>
                  <a:pt x="10349" y="11738"/>
                </a:lnTo>
                <a:cubicBezTo>
                  <a:pt x="10485" y="11869"/>
                  <a:pt x="10643" y="11935"/>
                  <a:pt x="10801" y="11935"/>
                </a:cubicBezTo>
                <a:cubicBezTo>
                  <a:pt x="10958" y="11935"/>
                  <a:pt x="11115" y="11869"/>
                  <a:pt x="11252" y="11738"/>
                </a:cubicBezTo>
                <a:lnTo>
                  <a:pt x="13229" y="9826"/>
                </a:lnTo>
                <a:lnTo>
                  <a:pt x="19046" y="19332"/>
                </a:lnTo>
                <a:lnTo>
                  <a:pt x="2554" y="19332"/>
                </a:lnTo>
                <a:lnTo>
                  <a:pt x="8371" y="9826"/>
                </a:lnTo>
                <a:close/>
                <a:moveTo>
                  <a:pt x="10800" y="9427"/>
                </a:moveTo>
                <a:lnTo>
                  <a:pt x="3394" y="2268"/>
                </a:lnTo>
                <a:lnTo>
                  <a:pt x="18206" y="2268"/>
                </a:lnTo>
                <a:lnTo>
                  <a:pt x="10800" y="9427"/>
                </a:lnTo>
                <a:close/>
                <a:moveTo>
                  <a:pt x="1601" y="3282"/>
                </a:moveTo>
                <a:lnTo>
                  <a:pt x="7040" y="8539"/>
                </a:lnTo>
                <a:lnTo>
                  <a:pt x="1601" y="17427"/>
                </a:lnTo>
                <a:lnTo>
                  <a:pt x="1601" y="3282"/>
                </a:lnTo>
                <a:close/>
                <a:moveTo>
                  <a:pt x="20800" y="0"/>
                </a:moveTo>
                <a:lnTo>
                  <a:pt x="800" y="0"/>
                </a:lnTo>
                <a:cubicBezTo>
                  <a:pt x="359" y="0"/>
                  <a:pt x="0" y="507"/>
                  <a:pt x="0" y="1133"/>
                </a:cubicBezTo>
                <a:lnTo>
                  <a:pt x="0" y="20466"/>
                </a:lnTo>
                <a:cubicBezTo>
                  <a:pt x="0" y="21092"/>
                  <a:pt x="359" y="21600"/>
                  <a:pt x="800" y="21600"/>
                </a:cubicBezTo>
                <a:lnTo>
                  <a:pt x="20800" y="21600"/>
                </a:lnTo>
                <a:cubicBezTo>
                  <a:pt x="21242" y="21600"/>
                  <a:pt x="21600" y="21092"/>
                  <a:pt x="21600" y="20466"/>
                </a:cubicBezTo>
                <a:lnTo>
                  <a:pt x="21600" y="1133"/>
                </a:lnTo>
                <a:cubicBezTo>
                  <a:pt x="21600" y="507"/>
                  <a:pt x="21242" y="0"/>
                  <a:pt x="2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7" name="Google Shape;397;p32"/>
          <p:cNvSpPr/>
          <p:nvPr/>
        </p:nvSpPr>
        <p:spPr>
          <a:xfrm>
            <a:off x="6906223" y="8554347"/>
            <a:ext cx="569072" cy="355188"/>
          </a:xfrm>
          <a:custGeom>
            <a:rect b="b" l="l" r="r" t="t"/>
            <a:pathLst>
              <a:path extrusionOk="0" h="21600" w="21600">
                <a:moveTo>
                  <a:pt x="20500" y="19800"/>
                </a:moveTo>
                <a:lnTo>
                  <a:pt x="1100" y="19800"/>
                </a:lnTo>
                <a:lnTo>
                  <a:pt x="1100" y="6834"/>
                </a:lnTo>
                <a:lnTo>
                  <a:pt x="7542" y="6834"/>
                </a:lnTo>
                <a:lnTo>
                  <a:pt x="10474" y="10363"/>
                </a:lnTo>
                <a:cubicBezTo>
                  <a:pt x="10668" y="10596"/>
                  <a:pt x="10932" y="10596"/>
                  <a:pt x="11126" y="10363"/>
                </a:cubicBezTo>
                <a:lnTo>
                  <a:pt x="14058" y="6834"/>
                </a:lnTo>
                <a:lnTo>
                  <a:pt x="20500" y="6834"/>
                </a:lnTo>
                <a:lnTo>
                  <a:pt x="20500" y="19800"/>
                </a:lnTo>
                <a:close/>
                <a:moveTo>
                  <a:pt x="2502" y="5033"/>
                </a:moveTo>
                <a:lnTo>
                  <a:pt x="1713" y="5033"/>
                </a:lnTo>
                <a:lnTo>
                  <a:pt x="2502" y="3427"/>
                </a:lnTo>
                <a:lnTo>
                  <a:pt x="2502" y="5033"/>
                </a:lnTo>
                <a:close/>
                <a:moveTo>
                  <a:pt x="17998" y="1800"/>
                </a:moveTo>
                <a:lnTo>
                  <a:pt x="17998" y="5033"/>
                </a:lnTo>
                <a:lnTo>
                  <a:pt x="13877" y="5033"/>
                </a:lnTo>
                <a:cubicBezTo>
                  <a:pt x="13760" y="5033"/>
                  <a:pt x="13646" y="5095"/>
                  <a:pt x="13551" y="5208"/>
                </a:cubicBezTo>
                <a:lnTo>
                  <a:pt x="10800" y="8520"/>
                </a:lnTo>
                <a:lnTo>
                  <a:pt x="8049" y="5208"/>
                </a:lnTo>
                <a:cubicBezTo>
                  <a:pt x="7954" y="5095"/>
                  <a:pt x="7840" y="5033"/>
                  <a:pt x="7722" y="5033"/>
                </a:cubicBezTo>
                <a:lnTo>
                  <a:pt x="3602" y="5033"/>
                </a:lnTo>
                <a:lnTo>
                  <a:pt x="3602" y="1800"/>
                </a:lnTo>
                <a:lnTo>
                  <a:pt x="17998" y="1800"/>
                </a:lnTo>
                <a:close/>
                <a:moveTo>
                  <a:pt x="19098" y="3427"/>
                </a:moveTo>
                <a:lnTo>
                  <a:pt x="19887" y="5033"/>
                </a:lnTo>
                <a:lnTo>
                  <a:pt x="19098" y="5033"/>
                </a:lnTo>
                <a:lnTo>
                  <a:pt x="19098" y="3427"/>
                </a:lnTo>
                <a:close/>
                <a:moveTo>
                  <a:pt x="21403" y="5249"/>
                </a:moveTo>
                <a:cubicBezTo>
                  <a:pt x="21403" y="5247"/>
                  <a:pt x="21402" y="5245"/>
                  <a:pt x="21401" y="5243"/>
                </a:cubicBezTo>
                <a:lnTo>
                  <a:pt x="19055" y="463"/>
                </a:lnTo>
                <a:cubicBezTo>
                  <a:pt x="19029" y="409"/>
                  <a:pt x="18998" y="364"/>
                  <a:pt x="18967" y="321"/>
                </a:cubicBezTo>
                <a:cubicBezTo>
                  <a:pt x="18865" y="127"/>
                  <a:pt x="18716" y="0"/>
                  <a:pt x="18548" y="0"/>
                </a:cubicBezTo>
                <a:lnTo>
                  <a:pt x="3052" y="0"/>
                </a:lnTo>
                <a:cubicBezTo>
                  <a:pt x="2883" y="0"/>
                  <a:pt x="2734" y="127"/>
                  <a:pt x="2633" y="321"/>
                </a:cubicBezTo>
                <a:cubicBezTo>
                  <a:pt x="2601" y="364"/>
                  <a:pt x="2571" y="409"/>
                  <a:pt x="2545" y="463"/>
                </a:cubicBezTo>
                <a:lnTo>
                  <a:pt x="199" y="5243"/>
                </a:lnTo>
                <a:cubicBezTo>
                  <a:pt x="198" y="5245"/>
                  <a:pt x="197" y="5247"/>
                  <a:pt x="197" y="5249"/>
                </a:cubicBezTo>
                <a:cubicBezTo>
                  <a:pt x="77" y="5414"/>
                  <a:pt x="0" y="5658"/>
                  <a:pt x="0" y="5933"/>
                </a:cubicBezTo>
                <a:lnTo>
                  <a:pt x="0" y="20700"/>
                </a:lnTo>
                <a:cubicBezTo>
                  <a:pt x="0" y="21197"/>
                  <a:pt x="246" y="21600"/>
                  <a:pt x="550" y="21600"/>
                </a:cubicBezTo>
                <a:lnTo>
                  <a:pt x="21050" y="21600"/>
                </a:lnTo>
                <a:cubicBezTo>
                  <a:pt x="21354" y="21600"/>
                  <a:pt x="21600" y="21197"/>
                  <a:pt x="21600" y="20700"/>
                </a:cubicBezTo>
                <a:lnTo>
                  <a:pt x="21600" y="5933"/>
                </a:lnTo>
                <a:cubicBezTo>
                  <a:pt x="21600" y="5658"/>
                  <a:pt x="21523" y="5414"/>
                  <a:pt x="21403" y="524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8" name="Google Shape;398;p32"/>
          <p:cNvSpPr/>
          <p:nvPr/>
        </p:nvSpPr>
        <p:spPr>
          <a:xfrm>
            <a:off x="8192334" y="8482948"/>
            <a:ext cx="494487" cy="491947"/>
          </a:xfrm>
          <a:custGeom>
            <a:rect b="b" l="l" r="r" t="t"/>
            <a:pathLst>
              <a:path extrusionOk="0" h="21547" w="21495">
                <a:moveTo>
                  <a:pt x="157" y="157"/>
                </a:moveTo>
                <a:cubicBezTo>
                  <a:pt x="-53" y="367"/>
                  <a:pt x="-53" y="706"/>
                  <a:pt x="157" y="915"/>
                </a:cubicBezTo>
                <a:lnTo>
                  <a:pt x="7120" y="7858"/>
                </a:lnTo>
                <a:lnTo>
                  <a:pt x="6222" y="8762"/>
                </a:lnTo>
                <a:cubicBezTo>
                  <a:pt x="6087" y="8897"/>
                  <a:pt x="6027" y="9090"/>
                  <a:pt x="6077" y="9276"/>
                </a:cubicBezTo>
                <a:cubicBezTo>
                  <a:pt x="6127" y="9462"/>
                  <a:pt x="6280" y="9592"/>
                  <a:pt x="6465" y="9642"/>
                </a:cubicBezTo>
                <a:lnTo>
                  <a:pt x="9934" y="10596"/>
                </a:lnTo>
                <a:cubicBezTo>
                  <a:pt x="9981" y="10608"/>
                  <a:pt x="10033" y="10595"/>
                  <a:pt x="10080" y="10596"/>
                </a:cubicBezTo>
                <a:cubicBezTo>
                  <a:pt x="10220" y="10596"/>
                  <a:pt x="10366" y="10551"/>
                  <a:pt x="10468" y="10449"/>
                </a:cubicBezTo>
                <a:cubicBezTo>
                  <a:pt x="10604" y="10314"/>
                  <a:pt x="10639" y="10122"/>
                  <a:pt x="10589" y="9936"/>
                </a:cubicBezTo>
                <a:lnTo>
                  <a:pt x="9667" y="6440"/>
                </a:lnTo>
                <a:cubicBezTo>
                  <a:pt x="9618" y="6254"/>
                  <a:pt x="9465" y="6122"/>
                  <a:pt x="9279" y="6073"/>
                </a:cubicBezTo>
                <a:cubicBezTo>
                  <a:pt x="9094" y="6023"/>
                  <a:pt x="8906" y="6060"/>
                  <a:pt x="8770" y="6195"/>
                </a:cubicBezTo>
                <a:lnTo>
                  <a:pt x="7872" y="7100"/>
                </a:lnTo>
                <a:lnTo>
                  <a:pt x="909" y="157"/>
                </a:lnTo>
                <a:cubicBezTo>
                  <a:pt x="699" y="-53"/>
                  <a:pt x="368" y="-53"/>
                  <a:pt x="157" y="157"/>
                </a:cubicBezTo>
                <a:close/>
                <a:moveTo>
                  <a:pt x="20560" y="157"/>
                </a:moveTo>
                <a:lnTo>
                  <a:pt x="13598" y="7100"/>
                </a:lnTo>
                <a:lnTo>
                  <a:pt x="12700" y="6195"/>
                </a:lnTo>
                <a:cubicBezTo>
                  <a:pt x="12564" y="6059"/>
                  <a:pt x="12377" y="6023"/>
                  <a:pt x="12190" y="6073"/>
                </a:cubicBezTo>
                <a:cubicBezTo>
                  <a:pt x="12005" y="6123"/>
                  <a:pt x="11852" y="6254"/>
                  <a:pt x="11802" y="6440"/>
                </a:cubicBezTo>
                <a:lnTo>
                  <a:pt x="10880" y="9936"/>
                </a:lnTo>
                <a:cubicBezTo>
                  <a:pt x="10831" y="10121"/>
                  <a:pt x="10889" y="10314"/>
                  <a:pt x="11026" y="10449"/>
                </a:cubicBezTo>
                <a:cubicBezTo>
                  <a:pt x="11128" y="10551"/>
                  <a:pt x="11249" y="10596"/>
                  <a:pt x="11390" y="10596"/>
                </a:cubicBezTo>
                <a:cubicBezTo>
                  <a:pt x="11436" y="10596"/>
                  <a:pt x="11490" y="10607"/>
                  <a:pt x="11535" y="10596"/>
                </a:cubicBezTo>
                <a:lnTo>
                  <a:pt x="15029" y="9642"/>
                </a:lnTo>
                <a:cubicBezTo>
                  <a:pt x="15214" y="9593"/>
                  <a:pt x="15343" y="9461"/>
                  <a:pt x="15393" y="9276"/>
                </a:cubicBezTo>
                <a:cubicBezTo>
                  <a:pt x="15443" y="9090"/>
                  <a:pt x="15407" y="8897"/>
                  <a:pt x="15272" y="8762"/>
                </a:cubicBezTo>
                <a:lnTo>
                  <a:pt x="14374" y="7858"/>
                </a:lnTo>
                <a:lnTo>
                  <a:pt x="21337" y="915"/>
                </a:lnTo>
                <a:cubicBezTo>
                  <a:pt x="21547" y="706"/>
                  <a:pt x="21547" y="366"/>
                  <a:pt x="21337" y="157"/>
                </a:cubicBezTo>
                <a:cubicBezTo>
                  <a:pt x="21127" y="-53"/>
                  <a:pt x="20770" y="-53"/>
                  <a:pt x="20560" y="157"/>
                </a:cubicBezTo>
                <a:close/>
                <a:moveTo>
                  <a:pt x="9934" y="10962"/>
                </a:moveTo>
                <a:lnTo>
                  <a:pt x="6465" y="11891"/>
                </a:lnTo>
                <a:cubicBezTo>
                  <a:pt x="6280" y="11941"/>
                  <a:pt x="6127" y="12097"/>
                  <a:pt x="6077" y="12282"/>
                </a:cubicBezTo>
                <a:cubicBezTo>
                  <a:pt x="6027" y="12468"/>
                  <a:pt x="6086" y="12660"/>
                  <a:pt x="6222" y="12796"/>
                </a:cubicBezTo>
                <a:lnTo>
                  <a:pt x="7120" y="13700"/>
                </a:lnTo>
                <a:lnTo>
                  <a:pt x="157" y="20643"/>
                </a:lnTo>
                <a:cubicBezTo>
                  <a:pt x="-53" y="20852"/>
                  <a:pt x="-53" y="21191"/>
                  <a:pt x="157" y="21400"/>
                </a:cubicBezTo>
                <a:cubicBezTo>
                  <a:pt x="263" y="21505"/>
                  <a:pt x="383" y="21547"/>
                  <a:pt x="521" y="21547"/>
                </a:cubicBezTo>
                <a:cubicBezTo>
                  <a:pt x="659" y="21547"/>
                  <a:pt x="804" y="21505"/>
                  <a:pt x="909" y="21400"/>
                </a:cubicBezTo>
                <a:lnTo>
                  <a:pt x="7872" y="14458"/>
                </a:lnTo>
                <a:lnTo>
                  <a:pt x="8770" y="15338"/>
                </a:lnTo>
                <a:cubicBezTo>
                  <a:pt x="8872" y="15440"/>
                  <a:pt x="9017" y="15509"/>
                  <a:pt x="9158" y="15509"/>
                </a:cubicBezTo>
                <a:cubicBezTo>
                  <a:pt x="9205" y="15509"/>
                  <a:pt x="9233" y="15498"/>
                  <a:pt x="9279" y="15485"/>
                </a:cubicBezTo>
                <a:cubicBezTo>
                  <a:pt x="9466" y="15435"/>
                  <a:pt x="9618" y="15279"/>
                  <a:pt x="9667" y="15093"/>
                </a:cubicBezTo>
                <a:lnTo>
                  <a:pt x="10589" y="11622"/>
                </a:lnTo>
                <a:cubicBezTo>
                  <a:pt x="10639" y="11437"/>
                  <a:pt x="10605" y="11244"/>
                  <a:pt x="10468" y="11109"/>
                </a:cubicBezTo>
                <a:cubicBezTo>
                  <a:pt x="10332" y="10973"/>
                  <a:pt x="10119" y="10913"/>
                  <a:pt x="9934" y="10962"/>
                </a:cubicBezTo>
                <a:close/>
                <a:moveTo>
                  <a:pt x="11535" y="10962"/>
                </a:moveTo>
                <a:cubicBezTo>
                  <a:pt x="11351" y="10911"/>
                  <a:pt x="11162" y="10973"/>
                  <a:pt x="11026" y="11109"/>
                </a:cubicBezTo>
                <a:cubicBezTo>
                  <a:pt x="10889" y="11244"/>
                  <a:pt x="10831" y="11437"/>
                  <a:pt x="10880" y="11622"/>
                </a:cubicBezTo>
                <a:lnTo>
                  <a:pt x="11802" y="15093"/>
                </a:lnTo>
                <a:cubicBezTo>
                  <a:pt x="11852" y="15279"/>
                  <a:pt x="12005" y="15436"/>
                  <a:pt x="12190" y="15485"/>
                </a:cubicBezTo>
                <a:cubicBezTo>
                  <a:pt x="12236" y="15498"/>
                  <a:pt x="12290" y="15509"/>
                  <a:pt x="12336" y="15509"/>
                </a:cubicBezTo>
                <a:cubicBezTo>
                  <a:pt x="12477" y="15509"/>
                  <a:pt x="12597" y="15440"/>
                  <a:pt x="12700" y="15338"/>
                </a:cubicBezTo>
                <a:lnTo>
                  <a:pt x="13598" y="14458"/>
                </a:lnTo>
                <a:lnTo>
                  <a:pt x="20560" y="21400"/>
                </a:lnTo>
                <a:cubicBezTo>
                  <a:pt x="20666" y="21504"/>
                  <a:pt x="20810" y="21547"/>
                  <a:pt x="20948" y="21547"/>
                </a:cubicBezTo>
                <a:cubicBezTo>
                  <a:pt x="21086" y="21547"/>
                  <a:pt x="21232" y="21504"/>
                  <a:pt x="21337" y="21400"/>
                </a:cubicBezTo>
                <a:cubicBezTo>
                  <a:pt x="21547" y="21191"/>
                  <a:pt x="21547" y="20852"/>
                  <a:pt x="21337" y="20643"/>
                </a:cubicBezTo>
                <a:lnTo>
                  <a:pt x="14374" y="13700"/>
                </a:lnTo>
                <a:lnTo>
                  <a:pt x="15272" y="12796"/>
                </a:lnTo>
                <a:cubicBezTo>
                  <a:pt x="15408" y="12661"/>
                  <a:pt x="15443" y="12468"/>
                  <a:pt x="15393" y="12282"/>
                </a:cubicBezTo>
                <a:cubicBezTo>
                  <a:pt x="15343" y="12098"/>
                  <a:pt x="15214" y="11940"/>
                  <a:pt x="15029" y="11891"/>
                </a:cubicBezTo>
                <a:lnTo>
                  <a:pt x="11535" y="1096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399" name="Google Shape;399;p32"/>
          <p:cNvSpPr/>
          <p:nvPr/>
        </p:nvSpPr>
        <p:spPr>
          <a:xfrm>
            <a:off x="9424354" y="8500504"/>
            <a:ext cx="535618" cy="472240"/>
          </a:xfrm>
          <a:custGeom>
            <a:rect b="b" l="l" r="r" t="t"/>
            <a:pathLst>
              <a:path extrusionOk="0" h="21600" w="21549">
                <a:moveTo>
                  <a:pt x="515" y="0"/>
                </a:moveTo>
                <a:cubicBezTo>
                  <a:pt x="227" y="0"/>
                  <a:pt x="0" y="263"/>
                  <a:pt x="0" y="586"/>
                </a:cubicBezTo>
                <a:lnTo>
                  <a:pt x="0" y="21014"/>
                </a:lnTo>
                <a:cubicBezTo>
                  <a:pt x="0" y="21337"/>
                  <a:pt x="227" y="21600"/>
                  <a:pt x="515" y="21600"/>
                </a:cubicBezTo>
                <a:lnTo>
                  <a:pt x="15730" y="21600"/>
                </a:lnTo>
                <a:cubicBezTo>
                  <a:pt x="16018" y="21600"/>
                  <a:pt x="16245" y="21337"/>
                  <a:pt x="16245" y="21014"/>
                </a:cubicBezTo>
                <a:cubicBezTo>
                  <a:pt x="16245" y="20691"/>
                  <a:pt x="16018" y="20429"/>
                  <a:pt x="15730" y="20429"/>
                </a:cubicBezTo>
                <a:lnTo>
                  <a:pt x="1050" y="20429"/>
                </a:lnTo>
                <a:lnTo>
                  <a:pt x="1050" y="1171"/>
                </a:lnTo>
                <a:lnTo>
                  <a:pt x="15730" y="1171"/>
                </a:lnTo>
                <a:cubicBezTo>
                  <a:pt x="16018" y="1171"/>
                  <a:pt x="16245" y="908"/>
                  <a:pt x="16245" y="586"/>
                </a:cubicBezTo>
                <a:cubicBezTo>
                  <a:pt x="16245" y="263"/>
                  <a:pt x="16018" y="0"/>
                  <a:pt x="15730" y="0"/>
                </a:cubicBezTo>
                <a:lnTo>
                  <a:pt x="515" y="0"/>
                </a:lnTo>
                <a:close/>
                <a:moveTo>
                  <a:pt x="17454" y="6802"/>
                </a:moveTo>
                <a:cubicBezTo>
                  <a:pt x="17250" y="7029"/>
                  <a:pt x="17250" y="7385"/>
                  <a:pt x="17454" y="7613"/>
                </a:cubicBezTo>
                <a:lnTo>
                  <a:pt x="19772" y="10226"/>
                </a:lnTo>
                <a:lnTo>
                  <a:pt x="10025" y="10226"/>
                </a:lnTo>
                <a:cubicBezTo>
                  <a:pt x="9737" y="10226"/>
                  <a:pt x="9510" y="10489"/>
                  <a:pt x="9510" y="10811"/>
                </a:cubicBezTo>
                <a:cubicBezTo>
                  <a:pt x="9510" y="11134"/>
                  <a:pt x="9737" y="11397"/>
                  <a:pt x="10025" y="11397"/>
                </a:cubicBezTo>
                <a:lnTo>
                  <a:pt x="19772" y="11397"/>
                </a:lnTo>
                <a:lnTo>
                  <a:pt x="17454" y="13987"/>
                </a:lnTo>
                <a:cubicBezTo>
                  <a:pt x="17250" y="14216"/>
                  <a:pt x="17250" y="14592"/>
                  <a:pt x="17454" y="14820"/>
                </a:cubicBezTo>
                <a:cubicBezTo>
                  <a:pt x="17555" y="14934"/>
                  <a:pt x="17677" y="14978"/>
                  <a:pt x="17811" y="14978"/>
                </a:cubicBezTo>
                <a:cubicBezTo>
                  <a:pt x="17944" y="14978"/>
                  <a:pt x="18085" y="14934"/>
                  <a:pt x="18187" y="14820"/>
                </a:cubicBezTo>
                <a:lnTo>
                  <a:pt x="21396" y="11217"/>
                </a:lnTo>
                <a:cubicBezTo>
                  <a:pt x="21600" y="10988"/>
                  <a:pt x="21600" y="10611"/>
                  <a:pt x="21396" y="10383"/>
                </a:cubicBezTo>
                <a:lnTo>
                  <a:pt x="18187" y="6802"/>
                </a:lnTo>
                <a:cubicBezTo>
                  <a:pt x="17983" y="6574"/>
                  <a:pt x="17657" y="6574"/>
                  <a:pt x="17454" y="680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0" name="Google Shape;400;p32"/>
          <p:cNvSpPr/>
          <p:nvPr/>
        </p:nvSpPr>
        <p:spPr>
          <a:xfrm>
            <a:off x="10692410" y="8482910"/>
            <a:ext cx="498262" cy="498291"/>
          </a:xfrm>
          <a:custGeom>
            <a:rect b="b" l="l" r="r" t="t"/>
            <a:pathLst>
              <a:path extrusionOk="0" h="21558" w="21517">
                <a:moveTo>
                  <a:pt x="20256" y="16038"/>
                </a:moveTo>
                <a:cubicBezTo>
                  <a:pt x="20191" y="15792"/>
                  <a:pt x="19999" y="15600"/>
                  <a:pt x="19753" y="15533"/>
                </a:cubicBezTo>
                <a:cubicBezTo>
                  <a:pt x="19507" y="15468"/>
                  <a:pt x="19244" y="15538"/>
                  <a:pt x="19065" y="15718"/>
                </a:cubicBezTo>
                <a:lnTo>
                  <a:pt x="17880" y="16905"/>
                </a:lnTo>
                <a:lnTo>
                  <a:pt x="11765" y="10778"/>
                </a:lnTo>
                <a:lnTo>
                  <a:pt x="17881" y="4653"/>
                </a:lnTo>
                <a:lnTo>
                  <a:pt x="19065" y="5840"/>
                </a:lnTo>
                <a:cubicBezTo>
                  <a:pt x="19200" y="5976"/>
                  <a:pt x="19382" y="6048"/>
                  <a:pt x="19568" y="6048"/>
                </a:cubicBezTo>
                <a:cubicBezTo>
                  <a:pt x="19630" y="6048"/>
                  <a:pt x="19692" y="6040"/>
                  <a:pt x="19753" y="6024"/>
                </a:cubicBezTo>
                <a:cubicBezTo>
                  <a:pt x="19999" y="5958"/>
                  <a:pt x="20191" y="5766"/>
                  <a:pt x="20256" y="5520"/>
                </a:cubicBezTo>
                <a:lnTo>
                  <a:pt x="21492" y="898"/>
                </a:lnTo>
                <a:cubicBezTo>
                  <a:pt x="21558" y="652"/>
                  <a:pt x="21488" y="389"/>
                  <a:pt x="21307" y="209"/>
                </a:cubicBezTo>
                <a:cubicBezTo>
                  <a:pt x="21128" y="28"/>
                  <a:pt x="20865" y="-42"/>
                  <a:pt x="20620" y="24"/>
                </a:cubicBezTo>
                <a:lnTo>
                  <a:pt x="16007" y="1263"/>
                </a:lnTo>
                <a:cubicBezTo>
                  <a:pt x="15762" y="1329"/>
                  <a:pt x="15570" y="1521"/>
                  <a:pt x="15505" y="1768"/>
                </a:cubicBezTo>
                <a:cubicBezTo>
                  <a:pt x="15438" y="2014"/>
                  <a:pt x="15508" y="2276"/>
                  <a:pt x="15688" y="2457"/>
                </a:cubicBezTo>
                <a:lnTo>
                  <a:pt x="16874" y="3644"/>
                </a:lnTo>
                <a:lnTo>
                  <a:pt x="10758" y="9770"/>
                </a:lnTo>
                <a:lnTo>
                  <a:pt x="4643" y="3644"/>
                </a:lnTo>
                <a:lnTo>
                  <a:pt x="5828" y="2457"/>
                </a:lnTo>
                <a:cubicBezTo>
                  <a:pt x="6007" y="2276"/>
                  <a:pt x="6078" y="2014"/>
                  <a:pt x="6011" y="1768"/>
                </a:cubicBezTo>
                <a:cubicBezTo>
                  <a:pt x="5946" y="1521"/>
                  <a:pt x="5754" y="1329"/>
                  <a:pt x="5509" y="1263"/>
                </a:cubicBezTo>
                <a:lnTo>
                  <a:pt x="896" y="24"/>
                </a:lnTo>
                <a:cubicBezTo>
                  <a:pt x="651" y="-42"/>
                  <a:pt x="388" y="28"/>
                  <a:pt x="208" y="209"/>
                </a:cubicBezTo>
                <a:cubicBezTo>
                  <a:pt x="28" y="389"/>
                  <a:pt x="-42" y="652"/>
                  <a:pt x="24" y="898"/>
                </a:cubicBezTo>
                <a:lnTo>
                  <a:pt x="1260" y="5520"/>
                </a:lnTo>
                <a:cubicBezTo>
                  <a:pt x="1325" y="5766"/>
                  <a:pt x="1517" y="5958"/>
                  <a:pt x="1763" y="6024"/>
                </a:cubicBezTo>
                <a:cubicBezTo>
                  <a:pt x="1824" y="6040"/>
                  <a:pt x="1886" y="6048"/>
                  <a:pt x="1948" y="6048"/>
                </a:cubicBezTo>
                <a:cubicBezTo>
                  <a:pt x="2134" y="6048"/>
                  <a:pt x="2316" y="5976"/>
                  <a:pt x="2451" y="5840"/>
                </a:cubicBezTo>
                <a:lnTo>
                  <a:pt x="3636" y="4653"/>
                </a:lnTo>
                <a:lnTo>
                  <a:pt x="9751" y="10778"/>
                </a:lnTo>
                <a:lnTo>
                  <a:pt x="3636" y="16905"/>
                </a:lnTo>
                <a:lnTo>
                  <a:pt x="2451" y="15718"/>
                </a:lnTo>
                <a:cubicBezTo>
                  <a:pt x="2272" y="15538"/>
                  <a:pt x="2009" y="15469"/>
                  <a:pt x="1763" y="15534"/>
                </a:cubicBezTo>
                <a:cubicBezTo>
                  <a:pt x="1517" y="15600"/>
                  <a:pt x="1325" y="15792"/>
                  <a:pt x="1260" y="16038"/>
                </a:cubicBezTo>
                <a:lnTo>
                  <a:pt x="24" y="20659"/>
                </a:lnTo>
                <a:cubicBezTo>
                  <a:pt x="-42" y="20906"/>
                  <a:pt x="28" y="21169"/>
                  <a:pt x="209" y="21349"/>
                </a:cubicBezTo>
                <a:cubicBezTo>
                  <a:pt x="344" y="21485"/>
                  <a:pt x="526" y="21558"/>
                  <a:pt x="711" y="21558"/>
                </a:cubicBezTo>
                <a:cubicBezTo>
                  <a:pt x="773" y="21558"/>
                  <a:pt x="835" y="21549"/>
                  <a:pt x="896" y="21533"/>
                </a:cubicBezTo>
                <a:lnTo>
                  <a:pt x="5509" y="20295"/>
                </a:lnTo>
                <a:cubicBezTo>
                  <a:pt x="5755" y="20229"/>
                  <a:pt x="5947" y="20037"/>
                  <a:pt x="6012" y="19790"/>
                </a:cubicBezTo>
                <a:cubicBezTo>
                  <a:pt x="6078" y="19544"/>
                  <a:pt x="6008" y="19281"/>
                  <a:pt x="5828" y="19101"/>
                </a:cubicBezTo>
                <a:lnTo>
                  <a:pt x="4643" y="17914"/>
                </a:lnTo>
                <a:lnTo>
                  <a:pt x="10758" y="11788"/>
                </a:lnTo>
                <a:lnTo>
                  <a:pt x="16873" y="17914"/>
                </a:lnTo>
                <a:lnTo>
                  <a:pt x="15688" y="19101"/>
                </a:lnTo>
                <a:cubicBezTo>
                  <a:pt x="15508" y="19281"/>
                  <a:pt x="15438" y="19544"/>
                  <a:pt x="15504" y="19789"/>
                </a:cubicBezTo>
                <a:cubicBezTo>
                  <a:pt x="15569" y="20037"/>
                  <a:pt x="15761" y="20229"/>
                  <a:pt x="16007" y="20295"/>
                </a:cubicBezTo>
                <a:lnTo>
                  <a:pt x="20620" y="21533"/>
                </a:lnTo>
                <a:cubicBezTo>
                  <a:pt x="20681" y="21549"/>
                  <a:pt x="20743" y="21558"/>
                  <a:pt x="20805" y="21558"/>
                </a:cubicBezTo>
                <a:cubicBezTo>
                  <a:pt x="20990" y="21558"/>
                  <a:pt x="21172" y="21484"/>
                  <a:pt x="21308" y="21349"/>
                </a:cubicBezTo>
                <a:cubicBezTo>
                  <a:pt x="21488" y="21169"/>
                  <a:pt x="21558" y="20906"/>
                  <a:pt x="21492" y="20659"/>
                </a:cubicBezTo>
                <a:lnTo>
                  <a:pt x="20256" y="1603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1" name="Google Shape;401;p32"/>
          <p:cNvSpPr/>
          <p:nvPr/>
        </p:nvSpPr>
        <p:spPr>
          <a:xfrm>
            <a:off x="12031823" y="8571941"/>
            <a:ext cx="319238" cy="328726"/>
          </a:xfrm>
          <a:custGeom>
            <a:rect b="b" l="l" r="r" t="t"/>
            <a:pathLst>
              <a:path extrusionOk="0" h="21600" w="21600">
                <a:moveTo>
                  <a:pt x="831" y="0"/>
                </a:moveTo>
                <a:cubicBezTo>
                  <a:pt x="368" y="0"/>
                  <a:pt x="0" y="394"/>
                  <a:pt x="0" y="843"/>
                </a:cubicBezTo>
                <a:lnTo>
                  <a:pt x="0" y="8398"/>
                </a:lnTo>
                <a:cubicBezTo>
                  <a:pt x="0" y="8850"/>
                  <a:pt x="368" y="9241"/>
                  <a:pt x="831" y="9241"/>
                </a:cubicBezTo>
                <a:cubicBezTo>
                  <a:pt x="1295" y="9241"/>
                  <a:pt x="1699" y="8850"/>
                  <a:pt x="1699" y="8398"/>
                </a:cubicBezTo>
                <a:lnTo>
                  <a:pt x="1699" y="1650"/>
                </a:lnTo>
                <a:lnTo>
                  <a:pt x="19901" y="1650"/>
                </a:lnTo>
                <a:lnTo>
                  <a:pt x="19901" y="19363"/>
                </a:lnTo>
                <a:lnTo>
                  <a:pt x="12952" y="19363"/>
                </a:lnTo>
                <a:cubicBezTo>
                  <a:pt x="12490" y="19363"/>
                  <a:pt x="12122" y="19719"/>
                  <a:pt x="12122" y="20170"/>
                </a:cubicBezTo>
                <a:cubicBezTo>
                  <a:pt x="12122" y="20620"/>
                  <a:pt x="12490" y="20976"/>
                  <a:pt x="12952" y="20977"/>
                </a:cubicBezTo>
                <a:lnTo>
                  <a:pt x="20731" y="20977"/>
                </a:lnTo>
                <a:cubicBezTo>
                  <a:pt x="21195" y="20977"/>
                  <a:pt x="21600" y="20620"/>
                  <a:pt x="21600" y="20170"/>
                </a:cubicBezTo>
                <a:lnTo>
                  <a:pt x="21600" y="843"/>
                </a:lnTo>
                <a:cubicBezTo>
                  <a:pt x="21600" y="394"/>
                  <a:pt x="21195" y="0"/>
                  <a:pt x="20731" y="0"/>
                </a:cubicBezTo>
                <a:lnTo>
                  <a:pt x="831" y="0"/>
                </a:lnTo>
                <a:close/>
                <a:moveTo>
                  <a:pt x="15067" y="3521"/>
                </a:moveTo>
                <a:cubicBezTo>
                  <a:pt x="14603" y="3521"/>
                  <a:pt x="14199" y="3913"/>
                  <a:pt x="14199" y="4364"/>
                </a:cubicBezTo>
                <a:cubicBezTo>
                  <a:pt x="14199" y="4816"/>
                  <a:pt x="14603" y="5171"/>
                  <a:pt x="15067" y="5171"/>
                </a:cubicBezTo>
                <a:lnTo>
                  <a:pt x="16200" y="5171"/>
                </a:lnTo>
                <a:lnTo>
                  <a:pt x="13557" y="7738"/>
                </a:lnTo>
                <a:cubicBezTo>
                  <a:pt x="13229" y="8056"/>
                  <a:pt x="13229" y="8593"/>
                  <a:pt x="13557" y="8911"/>
                </a:cubicBezTo>
                <a:cubicBezTo>
                  <a:pt x="13721" y="9071"/>
                  <a:pt x="13908" y="9131"/>
                  <a:pt x="14123" y="9131"/>
                </a:cubicBezTo>
                <a:cubicBezTo>
                  <a:pt x="14339" y="9131"/>
                  <a:pt x="14564" y="9071"/>
                  <a:pt x="14727" y="8911"/>
                </a:cubicBezTo>
                <a:lnTo>
                  <a:pt x="17371" y="6308"/>
                </a:lnTo>
                <a:lnTo>
                  <a:pt x="17371" y="7481"/>
                </a:lnTo>
                <a:cubicBezTo>
                  <a:pt x="17371" y="7933"/>
                  <a:pt x="17774" y="8325"/>
                  <a:pt x="18239" y="8325"/>
                </a:cubicBezTo>
                <a:cubicBezTo>
                  <a:pt x="18703" y="8325"/>
                  <a:pt x="19070" y="7933"/>
                  <a:pt x="19070" y="7481"/>
                </a:cubicBezTo>
                <a:lnTo>
                  <a:pt x="19070" y="4547"/>
                </a:lnTo>
                <a:cubicBezTo>
                  <a:pt x="19070" y="4518"/>
                  <a:pt x="19072" y="4467"/>
                  <a:pt x="19070" y="4437"/>
                </a:cubicBezTo>
                <a:cubicBezTo>
                  <a:pt x="19098" y="4199"/>
                  <a:pt x="18994" y="3959"/>
                  <a:pt x="18806" y="3777"/>
                </a:cubicBezTo>
                <a:cubicBezTo>
                  <a:pt x="18627" y="3601"/>
                  <a:pt x="18398" y="3540"/>
                  <a:pt x="18164" y="3557"/>
                </a:cubicBezTo>
                <a:cubicBezTo>
                  <a:pt x="18146" y="3556"/>
                  <a:pt x="18146" y="3521"/>
                  <a:pt x="18126" y="3521"/>
                </a:cubicBezTo>
                <a:lnTo>
                  <a:pt x="15067" y="3521"/>
                </a:lnTo>
                <a:close/>
                <a:moveTo>
                  <a:pt x="831" y="10562"/>
                </a:moveTo>
                <a:cubicBezTo>
                  <a:pt x="367" y="10562"/>
                  <a:pt x="0" y="10953"/>
                  <a:pt x="0" y="11405"/>
                </a:cubicBezTo>
                <a:lnTo>
                  <a:pt x="0" y="20793"/>
                </a:lnTo>
                <a:cubicBezTo>
                  <a:pt x="0" y="21244"/>
                  <a:pt x="367" y="21600"/>
                  <a:pt x="831" y="21600"/>
                </a:cubicBezTo>
                <a:lnTo>
                  <a:pt x="10498" y="21600"/>
                </a:lnTo>
                <a:cubicBezTo>
                  <a:pt x="10962" y="21600"/>
                  <a:pt x="11366" y="21244"/>
                  <a:pt x="11366" y="20793"/>
                </a:cubicBezTo>
                <a:lnTo>
                  <a:pt x="11366" y="11405"/>
                </a:lnTo>
                <a:cubicBezTo>
                  <a:pt x="11366" y="10953"/>
                  <a:pt x="10962" y="10562"/>
                  <a:pt x="10498" y="10562"/>
                </a:cubicBezTo>
                <a:lnTo>
                  <a:pt x="831" y="1056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2" name="Google Shape;402;p32"/>
          <p:cNvSpPr/>
          <p:nvPr/>
        </p:nvSpPr>
        <p:spPr>
          <a:xfrm>
            <a:off x="13228442" y="8447191"/>
            <a:ext cx="409159" cy="552123"/>
          </a:xfrm>
          <a:custGeom>
            <a:rect b="b" l="l" r="r" t="t"/>
            <a:pathLst>
              <a:path extrusionOk="0" h="21562" w="21600">
                <a:moveTo>
                  <a:pt x="20451" y="17263"/>
                </a:moveTo>
                <a:lnTo>
                  <a:pt x="11374" y="20474"/>
                </a:lnTo>
                <a:lnTo>
                  <a:pt x="11374" y="11744"/>
                </a:lnTo>
                <a:lnTo>
                  <a:pt x="20451" y="8534"/>
                </a:lnTo>
                <a:lnTo>
                  <a:pt x="20451" y="17263"/>
                </a:lnTo>
                <a:close/>
                <a:moveTo>
                  <a:pt x="10767" y="11027"/>
                </a:moveTo>
                <a:lnTo>
                  <a:pt x="1996" y="8701"/>
                </a:lnTo>
                <a:lnTo>
                  <a:pt x="10272" y="5543"/>
                </a:lnTo>
                <a:lnTo>
                  <a:pt x="10272" y="8514"/>
                </a:lnTo>
                <a:cubicBezTo>
                  <a:pt x="10272" y="8726"/>
                  <a:pt x="10509" y="8899"/>
                  <a:pt x="10800" y="8899"/>
                </a:cubicBezTo>
                <a:cubicBezTo>
                  <a:pt x="11091" y="8899"/>
                  <a:pt x="11327" y="8726"/>
                  <a:pt x="11327" y="8514"/>
                </a:cubicBezTo>
                <a:lnTo>
                  <a:pt x="11327" y="5476"/>
                </a:lnTo>
                <a:lnTo>
                  <a:pt x="19605" y="7901"/>
                </a:lnTo>
                <a:lnTo>
                  <a:pt x="10767" y="11027"/>
                </a:lnTo>
                <a:close/>
                <a:moveTo>
                  <a:pt x="10225" y="20544"/>
                </a:moveTo>
                <a:lnTo>
                  <a:pt x="1148" y="18138"/>
                </a:lnTo>
                <a:lnTo>
                  <a:pt x="1148" y="9369"/>
                </a:lnTo>
                <a:lnTo>
                  <a:pt x="10225" y="11776"/>
                </a:lnTo>
                <a:lnTo>
                  <a:pt x="10225" y="20544"/>
                </a:lnTo>
                <a:close/>
                <a:moveTo>
                  <a:pt x="21330" y="7509"/>
                </a:moveTo>
                <a:cubicBezTo>
                  <a:pt x="21288" y="7490"/>
                  <a:pt x="21243" y="7475"/>
                  <a:pt x="21196" y="7464"/>
                </a:cubicBezTo>
                <a:lnTo>
                  <a:pt x="21165" y="7454"/>
                </a:lnTo>
                <a:lnTo>
                  <a:pt x="11327" y="4572"/>
                </a:lnTo>
                <a:lnTo>
                  <a:pt x="11327" y="1315"/>
                </a:lnTo>
                <a:lnTo>
                  <a:pt x="13680" y="3033"/>
                </a:lnTo>
                <a:cubicBezTo>
                  <a:pt x="13784" y="3108"/>
                  <a:pt x="13919" y="3146"/>
                  <a:pt x="14054" y="3146"/>
                </a:cubicBezTo>
                <a:cubicBezTo>
                  <a:pt x="14188" y="3146"/>
                  <a:pt x="14324" y="3108"/>
                  <a:pt x="14427" y="3033"/>
                </a:cubicBezTo>
                <a:cubicBezTo>
                  <a:pt x="14633" y="2882"/>
                  <a:pt x="14633" y="2639"/>
                  <a:pt x="14427" y="2488"/>
                </a:cubicBezTo>
                <a:lnTo>
                  <a:pt x="11173" y="113"/>
                </a:lnTo>
                <a:cubicBezTo>
                  <a:pt x="10967" y="-38"/>
                  <a:pt x="10633" y="-38"/>
                  <a:pt x="10427" y="113"/>
                </a:cubicBezTo>
                <a:lnTo>
                  <a:pt x="7173" y="2488"/>
                </a:lnTo>
                <a:cubicBezTo>
                  <a:pt x="6966" y="2638"/>
                  <a:pt x="6966" y="2882"/>
                  <a:pt x="7172" y="3033"/>
                </a:cubicBezTo>
                <a:cubicBezTo>
                  <a:pt x="7379" y="3183"/>
                  <a:pt x="7712" y="3183"/>
                  <a:pt x="7919" y="3033"/>
                </a:cubicBezTo>
                <a:lnTo>
                  <a:pt x="10272" y="1315"/>
                </a:lnTo>
                <a:lnTo>
                  <a:pt x="10272" y="4597"/>
                </a:lnTo>
                <a:lnTo>
                  <a:pt x="350" y="8383"/>
                </a:lnTo>
                <a:cubicBezTo>
                  <a:pt x="341" y="8386"/>
                  <a:pt x="333" y="8390"/>
                  <a:pt x="324" y="8394"/>
                </a:cubicBezTo>
                <a:cubicBezTo>
                  <a:pt x="297" y="8403"/>
                  <a:pt x="271" y="8414"/>
                  <a:pt x="244" y="8427"/>
                </a:cubicBezTo>
                <a:cubicBezTo>
                  <a:pt x="91" y="8505"/>
                  <a:pt x="0" y="8634"/>
                  <a:pt x="0" y="8770"/>
                </a:cubicBezTo>
                <a:lnTo>
                  <a:pt x="0" y="18432"/>
                </a:lnTo>
                <a:cubicBezTo>
                  <a:pt x="0" y="18609"/>
                  <a:pt x="152" y="18766"/>
                  <a:pt x="378" y="18826"/>
                </a:cubicBezTo>
                <a:lnTo>
                  <a:pt x="10604" y="21537"/>
                </a:lnTo>
                <a:cubicBezTo>
                  <a:pt x="10613" y="21540"/>
                  <a:pt x="10624" y="21542"/>
                  <a:pt x="10634" y="21544"/>
                </a:cubicBezTo>
                <a:cubicBezTo>
                  <a:pt x="10638" y="21545"/>
                  <a:pt x="10643" y="21546"/>
                  <a:pt x="10647" y="21547"/>
                </a:cubicBezTo>
                <a:cubicBezTo>
                  <a:pt x="10668" y="21551"/>
                  <a:pt x="10691" y="21554"/>
                  <a:pt x="10713" y="21557"/>
                </a:cubicBezTo>
                <a:cubicBezTo>
                  <a:pt x="10719" y="21558"/>
                  <a:pt x="10725" y="21558"/>
                  <a:pt x="10729" y="21559"/>
                </a:cubicBezTo>
                <a:cubicBezTo>
                  <a:pt x="10753" y="21561"/>
                  <a:pt x="10776" y="21562"/>
                  <a:pt x="10800" y="21562"/>
                </a:cubicBezTo>
                <a:cubicBezTo>
                  <a:pt x="10825" y="21562"/>
                  <a:pt x="10851" y="21561"/>
                  <a:pt x="10877" y="21558"/>
                </a:cubicBezTo>
                <a:cubicBezTo>
                  <a:pt x="10885" y="21557"/>
                  <a:pt x="10892" y="21556"/>
                  <a:pt x="10900" y="21555"/>
                </a:cubicBezTo>
                <a:cubicBezTo>
                  <a:pt x="10920" y="21552"/>
                  <a:pt x="10938" y="21549"/>
                  <a:pt x="10957" y="21546"/>
                </a:cubicBezTo>
                <a:cubicBezTo>
                  <a:pt x="10964" y="21544"/>
                  <a:pt x="10972" y="21542"/>
                  <a:pt x="10979" y="21541"/>
                </a:cubicBezTo>
                <a:cubicBezTo>
                  <a:pt x="11003" y="21535"/>
                  <a:pt x="11027" y="21529"/>
                  <a:pt x="11050" y="21520"/>
                </a:cubicBezTo>
                <a:lnTo>
                  <a:pt x="11053" y="21519"/>
                </a:lnTo>
                <a:lnTo>
                  <a:pt x="21276" y="17903"/>
                </a:lnTo>
                <a:cubicBezTo>
                  <a:pt x="21474" y="17833"/>
                  <a:pt x="21600" y="17686"/>
                  <a:pt x="21600" y="17526"/>
                </a:cubicBezTo>
                <a:lnTo>
                  <a:pt x="21600" y="7864"/>
                </a:lnTo>
                <a:cubicBezTo>
                  <a:pt x="21600" y="7720"/>
                  <a:pt x="21497" y="7586"/>
                  <a:pt x="21330" y="750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3" name="Google Shape;403;p32"/>
          <p:cNvSpPr/>
          <p:nvPr/>
        </p:nvSpPr>
        <p:spPr>
          <a:xfrm>
            <a:off x="14407202" y="8518363"/>
            <a:ext cx="552365" cy="409651"/>
          </a:xfrm>
          <a:custGeom>
            <a:rect b="b" l="l" r="r" t="t"/>
            <a:pathLst>
              <a:path extrusionOk="0" h="21600" w="21515">
                <a:moveTo>
                  <a:pt x="10758" y="0"/>
                </a:moveTo>
                <a:cubicBezTo>
                  <a:pt x="7715" y="0"/>
                  <a:pt x="5038" y="2697"/>
                  <a:pt x="3323" y="4944"/>
                </a:cubicBezTo>
                <a:cubicBezTo>
                  <a:pt x="1382" y="7488"/>
                  <a:pt x="178" y="10101"/>
                  <a:pt x="128" y="10211"/>
                </a:cubicBezTo>
                <a:cubicBezTo>
                  <a:pt x="-42" y="10580"/>
                  <a:pt x="-42" y="11051"/>
                  <a:pt x="128" y="11418"/>
                </a:cubicBezTo>
                <a:cubicBezTo>
                  <a:pt x="178" y="11528"/>
                  <a:pt x="1383" y="14115"/>
                  <a:pt x="3323" y="16656"/>
                </a:cubicBezTo>
                <a:cubicBezTo>
                  <a:pt x="5038" y="18904"/>
                  <a:pt x="7715" y="21600"/>
                  <a:pt x="10758" y="21600"/>
                </a:cubicBezTo>
                <a:cubicBezTo>
                  <a:pt x="16651" y="21600"/>
                  <a:pt x="21198" y="11834"/>
                  <a:pt x="21388" y="11418"/>
                </a:cubicBezTo>
                <a:cubicBezTo>
                  <a:pt x="21558" y="11051"/>
                  <a:pt x="21558" y="10580"/>
                  <a:pt x="21388" y="10211"/>
                </a:cubicBezTo>
                <a:cubicBezTo>
                  <a:pt x="21338" y="10101"/>
                  <a:pt x="20129" y="7482"/>
                  <a:pt x="18193" y="4944"/>
                </a:cubicBezTo>
                <a:cubicBezTo>
                  <a:pt x="16478" y="2697"/>
                  <a:pt x="13800" y="0"/>
                  <a:pt x="10758" y="0"/>
                </a:cubicBezTo>
                <a:close/>
                <a:moveTo>
                  <a:pt x="10758" y="2295"/>
                </a:moveTo>
                <a:cubicBezTo>
                  <a:pt x="12527" y="2295"/>
                  <a:pt x="14407" y="3452"/>
                  <a:pt x="16323" y="5709"/>
                </a:cubicBezTo>
                <a:cubicBezTo>
                  <a:pt x="17870" y="7529"/>
                  <a:pt x="19042" y="9601"/>
                  <a:pt x="19606" y="10682"/>
                </a:cubicBezTo>
                <a:lnTo>
                  <a:pt x="19671" y="10800"/>
                </a:lnTo>
                <a:lnTo>
                  <a:pt x="19606" y="10918"/>
                </a:lnTo>
                <a:cubicBezTo>
                  <a:pt x="19042" y="11999"/>
                  <a:pt x="17869" y="14100"/>
                  <a:pt x="16323" y="15920"/>
                </a:cubicBezTo>
                <a:cubicBezTo>
                  <a:pt x="14407" y="18176"/>
                  <a:pt x="12528" y="19305"/>
                  <a:pt x="10758" y="19305"/>
                </a:cubicBezTo>
                <a:cubicBezTo>
                  <a:pt x="8988" y="19305"/>
                  <a:pt x="7130" y="18176"/>
                  <a:pt x="5215" y="15920"/>
                </a:cubicBezTo>
                <a:cubicBezTo>
                  <a:pt x="3669" y="14100"/>
                  <a:pt x="2474" y="11999"/>
                  <a:pt x="1910" y="10918"/>
                </a:cubicBezTo>
                <a:lnTo>
                  <a:pt x="1867" y="10800"/>
                </a:lnTo>
                <a:lnTo>
                  <a:pt x="1910" y="10682"/>
                </a:lnTo>
                <a:cubicBezTo>
                  <a:pt x="2474" y="9601"/>
                  <a:pt x="3668" y="7529"/>
                  <a:pt x="5215" y="5709"/>
                </a:cubicBezTo>
                <a:cubicBezTo>
                  <a:pt x="7131" y="3452"/>
                  <a:pt x="8988" y="2295"/>
                  <a:pt x="10758" y="2295"/>
                </a:cubicBezTo>
                <a:close/>
                <a:moveTo>
                  <a:pt x="10758" y="3266"/>
                </a:moveTo>
                <a:cubicBezTo>
                  <a:pt x="7694" y="3266"/>
                  <a:pt x="5215" y="6646"/>
                  <a:pt x="5215" y="10800"/>
                </a:cubicBezTo>
                <a:cubicBezTo>
                  <a:pt x="5215" y="14953"/>
                  <a:pt x="7694" y="18334"/>
                  <a:pt x="10758" y="18334"/>
                </a:cubicBezTo>
                <a:cubicBezTo>
                  <a:pt x="13822" y="18334"/>
                  <a:pt x="16323" y="14953"/>
                  <a:pt x="16323" y="10800"/>
                </a:cubicBezTo>
                <a:cubicBezTo>
                  <a:pt x="16323" y="6646"/>
                  <a:pt x="13822" y="3267"/>
                  <a:pt x="10758" y="3266"/>
                </a:cubicBezTo>
                <a:close/>
                <a:moveTo>
                  <a:pt x="10758" y="5562"/>
                </a:moveTo>
                <a:cubicBezTo>
                  <a:pt x="12889" y="5562"/>
                  <a:pt x="14628" y="7909"/>
                  <a:pt x="14627" y="10800"/>
                </a:cubicBezTo>
                <a:cubicBezTo>
                  <a:pt x="14627" y="13690"/>
                  <a:pt x="12889" y="16038"/>
                  <a:pt x="10758" y="16038"/>
                </a:cubicBezTo>
                <a:cubicBezTo>
                  <a:pt x="8627" y="16038"/>
                  <a:pt x="6889" y="13690"/>
                  <a:pt x="6889" y="10800"/>
                </a:cubicBezTo>
                <a:cubicBezTo>
                  <a:pt x="6889" y="7909"/>
                  <a:pt x="8627" y="5562"/>
                  <a:pt x="10758" y="5562"/>
                </a:cubicBezTo>
                <a:close/>
                <a:moveTo>
                  <a:pt x="10758" y="8328"/>
                </a:moveTo>
                <a:cubicBezTo>
                  <a:pt x="9745" y="8328"/>
                  <a:pt x="8932" y="9427"/>
                  <a:pt x="8932" y="10800"/>
                </a:cubicBezTo>
                <a:cubicBezTo>
                  <a:pt x="8932" y="12173"/>
                  <a:pt x="9745" y="13301"/>
                  <a:pt x="10758" y="13301"/>
                </a:cubicBezTo>
                <a:cubicBezTo>
                  <a:pt x="11771" y="13301"/>
                  <a:pt x="12606" y="12173"/>
                  <a:pt x="12606" y="10800"/>
                </a:cubicBezTo>
                <a:cubicBezTo>
                  <a:pt x="12606" y="9427"/>
                  <a:pt x="11771" y="8328"/>
                  <a:pt x="10758" y="832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4" name="Google Shape;404;p32"/>
          <p:cNvSpPr/>
          <p:nvPr/>
        </p:nvSpPr>
        <p:spPr>
          <a:xfrm>
            <a:off x="15639456" y="8554347"/>
            <a:ext cx="605470" cy="356028"/>
          </a:xfrm>
          <a:custGeom>
            <a:rect b="b" l="l" r="r" t="t"/>
            <a:pathLst>
              <a:path extrusionOk="0" h="21558" w="21600">
                <a:moveTo>
                  <a:pt x="11628" y="18983"/>
                </a:moveTo>
                <a:lnTo>
                  <a:pt x="11628" y="2574"/>
                </a:lnTo>
                <a:lnTo>
                  <a:pt x="19946" y="10779"/>
                </a:lnTo>
                <a:lnTo>
                  <a:pt x="11628" y="18983"/>
                </a:lnTo>
                <a:close/>
                <a:moveTo>
                  <a:pt x="1103" y="18983"/>
                </a:moveTo>
                <a:lnTo>
                  <a:pt x="1103" y="2574"/>
                </a:lnTo>
                <a:lnTo>
                  <a:pt x="9421" y="10779"/>
                </a:lnTo>
                <a:lnTo>
                  <a:pt x="1103" y="18983"/>
                </a:lnTo>
                <a:close/>
                <a:moveTo>
                  <a:pt x="21325" y="9963"/>
                </a:moveTo>
                <a:lnTo>
                  <a:pt x="11352" y="127"/>
                </a:lnTo>
                <a:cubicBezTo>
                  <a:pt x="11182" y="-42"/>
                  <a:pt x="10972" y="-42"/>
                  <a:pt x="10801" y="127"/>
                </a:cubicBezTo>
                <a:cubicBezTo>
                  <a:pt x="10631" y="294"/>
                  <a:pt x="10526" y="606"/>
                  <a:pt x="10526" y="942"/>
                </a:cubicBezTo>
                <a:lnTo>
                  <a:pt x="10526" y="9693"/>
                </a:lnTo>
                <a:lnTo>
                  <a:pt x="828" y="127"/>
                </a:lnTo>
                <a:cubicBezTo>
                  <a:pt x="656" y="-42"/>
                  <a:pt x="447" y="-42"/>
                  <a:pt x="276" y="127"/>
                </a:cubicBezTo>
                <a:cubicBezTo>
                  <a:pt x="105" y="294"/>
                  <a:pt x="0" y="606"/>
                  <a:pt x="0" y="942"/>
                </a:cubicBezTo>
                <a:lnTo>
                  <a:pt x="0" y="20615"/>
                </a:lnTo>
                <a:cubicBezTo>
                  <a:pt x="0" y="20951"/>
                  <a:pt x="105" y="21263"/>
                  <a:pt x="276" y="21431"/>
                </a:cubicBezTo>
                <a:cubicBezTo>
                  <a:pt x="361" y="21516"/>
                  <a:pt x="456" y="21558"/>
                  <a:pt x="552" y="21558"/>
                </a:cubicBezTo>
                <a:cubicBezTo>
                  <a:pt x="647" y="21558"/>
                  <a:pt x="742" y="21516"/>
                  <a:pt x="828" y="21431"/>
                </a:cubicBezTo>
                <a:lnTo>
                  <a:pt x="10526" y="11864"/>
                </a:lnTo>
                <a:lnTo>
                  <a:pt x="10526" y="20615"/>
                </a:lnTo>
                <a:cubicBezTo>
                  <a:pt x="10526" y="20951"/>
                  <a:pt x="10631" y="21263"/>
                  <a:pt x="10801" y="21431"/>
                </a:cubicBezTo>
                <a:cubicBezTo>
                  <a:pt x="10887" y="21516"/>
                  <a:pt x="10982" y="21558"/>
                  <a:pt x="11077" y="21558"/>
                </a:cubicBezTo>
                <a:cubicBezTo>
                  <a:pt x="11172" y="21558"/>
                  <a:pt x="11268" y="21516"/>
                  <a:pt x="11352" y="21431"/>
                </a:cubicBezTo>
                <a:lnTo>
                  <a:pt x="21325" y="11595"/>
                </a:lnTo>
                <a:cubicBezTo>
                  <a:pt x="21495" y="11427"/>
                  <a:pt x="21600" y="11116"/>
                  <a:pt x="21600" y="10779"/>
                </a:cubicBezTo>
                <a:cubicBezTo>
                  <a:pt x="21600" y="10443"/>
                  <a:pt x="21495" y="10131"/>
                  <a:pt x="21325" y="996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5" name="Google Shape;405;p32"/>
          <p:cNvSpPr/>
          <p:nvPr/>
        </p:nvSpPr>
        <p:spPr>
          <a:xfrm>
            <a:off x="17050348" y="8500769"/>
            <a:ext cx="283658" cy="462612"/>
          </a:xfrm>
          <a:custGeom>
            <a:rect b="b" l="l" r="r" t="t"/>
            <a:pathLst>
              <a:path extrusionOk="0" h="21600" w="21193">
                <a:moveTo>
                  <a:pt x="18756" y="6724"/>
                </a:moveTo>
                <a:cubicBezTo>
                  <a:pt x="17848" y="8387"/>
                  <a:pt x="15352" y="9505"/>
                  <a:pt x="12543" y="9505"/>
                </a:cubicBezTo>
                <a:cubicBezTo>
                  <a:pt x="11827" y="9505"/>
                  <a:pt x="11114" y="9430"/>
                  <a:pt x="10428" y="9284"/>
                </a:cubicBezTo>
                <a:cubicBezTo>
                  <a:pt x="7002" y="8556"/>
                  <a:pt x="5164" y="6222"/>
                  <a:pt x="6329" y="4082"/>
                </a:cubicBezTo>
                <a:cubicBezTo>
                  <a:pt x="7236" y="2419"/>
                  <a:pt x="9732" y="1302"/>
                  <a:pt x="12542" y="1302"/>
                </a:cubicBezTo>
                <a:cubicBezTo>
                  <a:pt x="13258" y="1302"/>
                  <a:pt x="13971" y="1376"/>
                  <a:pt x="14657" y="1522"/>
                </a:cubicBezTo>
                <a:cubicBezTo>
                  <a:pt x="16317" y="1875"/>
                  <a:pt x="17656" y="2610"/>
                  <a:pt x="18431" y="3592"/>
                </a:cubicBezTo>
                <a:cubicBezTo>
                  <a:pt x="19205" y="4576"/>
                  <a:pt x="19320" y="5688"/>
                  <a:pt x="18756" y="6724"/>
                </a:cubicBezTo>
                <a:close/>
                <a:moveTo>
                  <a:pt x="20299" y="3019"/>
                </a:moveTo>
                <a:cubicBezTo>
                  <a:pt x="19280" y="1724"/>
                  <a:pt x="17513" y="755"/>
                  <a:pt x="15328" y="290"/>
                </a:cubicBezTo>
                <a:cubicBezTo>
                  <a:pt x="14424" y="98"/>
                  <a:pt x="13488" y="0"/>
                  <a:pt x="12542" y="0"/>
                </a:cubicBezTo>
                <a:cubicBezTo>
                  <a:pt x="8840" y="0"/>
                  <a:pt x="5551" y="1473"/>
                  <a:pt x="4358" y="3662"/>
                </a:cubicBezTo>
                <a:cubicBezTo>
                  <a:pt x="2937" y="6273"/>
                  <a:pt x="4911" y="9099"/>
                  <a:pt x="8792" y="10266"/>
                </a:cubicBezTo>
                <a:lnTo>
                  <a:pt x="5156" y="16941"/>
                </a:lnTo>
                <a:lnTo>
                  <a:pt x="1377" y="16137"/>
                </a:lnTo>
                <a:cubicBezTo>
                  <a:pt x="830" y="16022"/>
                  <a:pt x="241" y="16204"/>
                  <a:pt x="55" y="16543"/>
                </a:cubicBezTo>
                <a:cubicBezTo>
                  <a:pt x="-129" y="16884"/>
                  <a:pt x="161" y="17254"/>
                  <a:pt x="706" y="17370"/>
                </a:cubicBezTo>
                <a:lnTo>
                  <a:pt x="4485" y="18173"/>
                </a:lnTo>
                <a:lnTo>
                  <a:pt x="3087" y="20739"/>
                </a:lnTo>
                <a:cubicBezTo>
                  <a:pt x="2901" y="21080"/>
                  <a:pt x="3193" y="21449"/>
                  <a:pt x="3737" y="21565"/>
                </a:cubicBezTo>
                <a:cubicBezTo>
                  <a:pt x="3849" y="21588"/>
                  <a:pt x="3962" y="21600"/>
                  <a:pt x="4073" y="21600"/>
                </a:cubicBezTo>
                <a:cubicBezTo>
                  <a:pt x="4506" y="21600"/>
                  <a:pt x="4912" y="21429"/>
                  <a:pt x="5059" y="21159"/>
                </a:cubicBezTo>
                <a:lnTo>
                  <a:pt x="6456" y="18592"/>
                </a:lnTo>
                <a:lnTo>
                  <a:pt x="10236" y="19396"/>
                </a:lnTo>
                <a:cubicBezTo>
                  <a:pt x="10348" y="19419"/>
                  <a:pt x="10460" y="19430"/>
                  <a:pt x="10572" y="19430"/>
                </a:cubicBezTo>
                <a:cubicBezTo>
                  <a:pt x="11005" y="19430"/>
                  <a:pt x="11410" y="19260"/>
                  <a:pt x="11557" y="18990"/>
                </a:cubicBezTo>
                <a:cubicBezTo>
                  <a:pt x="11742" y="18650"/>
                  <a:pt x="11452" y="18279"/>
                  <a:pt x="10907" y="18164"/>
                </a:cubicBezTo>
                <a:lnTo>
                  <a:pt x="7127" y="17361"/>
                </a:lnTo>
                <a:lnTo>
                  <a:pt x="10766" y="10685"/>
                </a:lnTo>
                <a:cubicBezTo>
                  <a:pt x="11350" y="10762"/>
                  <a:pt x="11945" y="10806"/>
                  <a:pt x="12543" y="10806"/>
                </a:cubicBezTo>
                <a:cubicBezTo>
                  <a:pt x="16244" y="10806"/>
                  <a:pt x="19534" y="9334"/>
                  <a:pt x="20728" y="7143"/>
                </a:cubicBezTo>
                <a:cubicBezTo>
                  <a:pt x="21471" y="5777"/>
                  <a:pt x="21319" y="4312"/>
                  <a:pt x="20299" y="301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6" name="Google Shape;406;p32"/>
          <p:cNvSpPr/>
          <p:nvPr/>
        </p:nvSpPr>
        <p:spPr>
          <a:xfrm>
            <a:off x="18139770" y="8500769"/>
            <a:ext cx="586913" cy="445717"/>
          </a:xfrm>
          <a:custGeom>
            <a:rect b="b" l="l" r="r" t="t"/>
            <a:pathLst>
              <a:path extrusionOk="0" h="21600" w="21600">
                <a:moveTo>
                  <a:pt x="20346" y="18014"/>
                </a:moveTo>
                <a:cubicBezTo>
                  <a:pt x="20346" y="19084"/>
                  <a:pt x="19682" y="19955"/>
                  <a:pt x="18866" y="19955"/>
                </a:cubicBezTo>
                <a:lnTo>
                  <a:pt x="2734" y="19955"/>
                </a:lnTo>
                <a:cubicBezTo>
                  <a:pt x="1918" y="19955"/>
                  <a:pt x="1254" y="19084"/>
                  <a:pt x="1254" y="18014"/>
                </a:cubicBezTo>
                <a:lnTo>
                  <a:pt x="1254" y="6978"/>
                </a:lnTo>
                <a:lnTo>
                  <a:pt x="20346" y="6978"/>
                </a:lnTo>
                <a:lnTo>
                  <a:pt x="20346" y="18014"/>
                </a:lnTo>
                <a:close/>
                <a:moveTo>
                  <a:pt x="1254" y="1644"/>
                </a:moveTo>
                <a:lnTo>
                  <a:pt x="6966" y="1644"/>
                </a:lnTo>
                <a:lnTo>
                  <a:pt x="6966" y="3048"/>
                </a:lnTo>
                <a:cubicBezTo>
                  <a:pt x="6966" y="3501"/>
                  <a:pt x="7248" y="3870"/>
                  <a:pt x="7593" y="3870"/>
                </a:cubicBezTo>
                <a:lnTo>
                  <a:pt x="18866" y="3870"/>
                </a:lnTo>
                <a:cubicBezTo>
                  <a:pt x="19519" y="3870"/>
                  <a:pt x="20086" y="4427"/>
                  <a:pt x="20277" y="5255"/>
                </a:cubicBezTo>
                <a:lnTo>
                  <a:pt x="20295" y="5334"/>
                </a:lnTo>
                <a:lnTo>
                  <a:pt x="1254" y="5334"/>
                </a:lnTo>
                <a:lnTo>
                  <a:pt x="1254" y="1644"/>
                </a:lnTo>
                <a:close/>
                <a:moveTo>
                  <a:pt x="8221" y="2226"/>
                </a:moveTo>
                <a:lnTo>
                  <a:pt x="9716" y="2226"/>
                </a:lnTo>
                <a:lnTo>
                  <a:pt x="9716" y="1644"/>
                </a:lnTo>
                <a:lnTo>
                  <a:pt x="8221" y="1644"/>
                </a:lnTo>
                <a:lnTo>
                  <a:pt x="8221" y="2226"/>
                </a:lnTo>
                <a:close/>
                <a:moveTo>
                  <a:pt x="10971" y="2226"/>
                </a:moveTo>
                <a:lnTo>
                  <a:pt x="13656" y="2226"/>
                </a:lnTo>
                <a:lnTo>
                  <a:pt x="13656" y="1644"/>
                </a:lnTo>
                <a:lnTo>
                  <a:pt x="10971" y="1644"/>
                </a:lnTo>
                <a:lnTo>
                  <a:pt x="10971" y="2226"/>
                </a:lnTo>
                <a:close/>
                <a:moveTo>
                  <a:pt x="21600" y="5810"/>
                </a:moveTo>
                <a:cubicBezTo>
                  <a:pt x="21600" y="3833"/>
                  <a:pt x="20374" y="2226"/>
                  <a:pt x="18866" y="2226"/>
                </a:cubicBezTo>
                <a:lnTo>
                  <a:pt x="14910" y="2226"/>
                </a:lnTo>
                <a:lnTo>
                  <a:pt x="14910" y="1283"/>
                </a:lnTo>
                <a:cubicBezTo>
                  <a:pt x="14910" y="576"/>
                  <a:pt x="14471" y="0"/>
                  <a:pt x="13932" y="0"/>
                </a:cubicBezTo>
                <a:lnTo>
                  <a:pt x="978" y="0"/>
                </a:lnTo>
                <a:cubicBezTo>
                  <a:pt x="438" y="0"/>
                  <a:pt x="0" y="576"/>
                  <a:pt x="0" y="1283"/>
                </a:cubicBezTo>
                <a:lnTo>
                  <a:pt x="0" y="18014"/>
                </a:lnTo>
                <a:cubicBezTo>
                  <a:pt x="0" y="19991"/>
                  <a:pt x="1226" y="21600"/>
                  <a:pt x="2734" y="21600"/>
                </a:cubicBezTo>
                <a:lnTo>
                  <a:pt x="18866" y="21600"/>
                </a:lnTo>
                <a:cubicBezTo>
                  <a:pt x="20374" y="21600"/>
                  <a:pt x="21600" y="19991"/>
                  <a:pt x="21600" y="18014"/>
                </a:cubicBezTo>
                <a:lnTo>
                  <a:pt x="21600" y="581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7" name="Google Shape;407;p32"/>
          <p:cNvSpPr/>
          <p:nvPr/>
        </p:nvSpPr>
        <p:spPr>
          <a:xfrm>
            <a:off x="19514902" y="8446926"/>
            <a:ext cx="338771" cy="570385"/>
          </a:xfrm>
          <a:custGeom>
            <a:rect b="b" l="l" r="r" t="t"/>
            <a:pathLst>
              <a:path extrusionOk="0" h="21600" w="21600">
                <a:moveTo>
                  <a:pt x="712" y="0"/>
                </a:moveTo>
                <a:cubicBezTo>
                  <a:pt x="323" y="0"/>
                  <a:pt x="0" y="192"/>
                  <a:pt x="0" y="423"/>
                </a:cubicBezTo>
                <a:lnTo>
                  <a:pt x="0" y="3191"/>
                </a:lnTo>
                <a:cubicBezTo>
                  <a:pt x="0" y="3402"/>
                  <a:pt x="231" y="3684"/>
                  <a:pt x="391" y="3847"/>
                </a:cubicBezTo>
                <a:cubicBezTo>
                  <a:pt x="1696" y="5174"/>
                  <a:pt x="5978" y="8919"/>
                  <a:pt x="5978" y="8919"/>
                </a:cubicBezTo>
                <a:lnTo>
                  <a:pt x="6014" y="18874"/>
                </a:lnTo>
                <a:lnTo>
                  <a:pt x="6014" y="21198"/>
                </a:lnTo>
                <a:cubicBezTo>
                  <a:pt x="6014" y="21429"/>
                  <a:pt x="6336" y="21600"/>
                  <a:pt x="6726" y="21600"/>
                </a:cubicBezTo>
                <a:lnTo>
                  <a:pt x="10782" y="21600"/>
                </a:lnTo>
                <a:lnTo>
                  <a:pt x="10818" y="21600"/>
                </a:lnTo>
                <a:lnTo>
                  <a:pt x="14874" y="21600"/>
                </a:lnTo>
                <a:cubicBezTo>
                  <a:pt x="15268" y="21600"/>
                  <a:pt x="15586" y="21429"/>
                  <a:pt x="15586" y="21198"/>
                </a:cubicBezTo>
                <a:lnTo>
                  <a:pt x="15586" y="18874"/>
                </a:lnTo>
                <a:lnTo>
                  <a:pt x="15586" y="8919"/>
                </a:lnTo>
                <a:cubicBezTo>
                  <a:pt x="15586" y="8919"/>
                  <a:pt x="19904" y="5174"/>
                  <a:pt x="21208" y="3847"/>
                </a:cubicBezTo>
                <a:cubicBezTo>
                  <a:pt x="21368" y="3684"/>
                  <a:pt x="21600" y="3402"/>
                  <a:pt x="21600" y="3191"/>
                </a:cubicBezTo>
                <a:lnTo>
                  <a:pt x="21600" y="423"/>
                </a:lnTo>
                <a:cubicBezTo>
                  <a:pt x="21600" y="192"/>
                  <a:pt x="21278" y="0"/>
                  <a:pt x="20888" y="0"/>
                </a:cubicBezTo>
                <a:lnTo>
                  <a:pt x="10818" y="0"/>
                </a:lnTo>
                <a:lnTo>
                  <a:pt x="10782" y="0"/>
                </a:lnTo>
                <a:lnTo>
                  <a:pt x="712" y="0"/>
                </a:lnTo>
                <a:close/>
                <a:moveTo>
                  <a:pt x="1423" y="845"/>
                </a:moveTo>
                <a:lnTo>
                  <a:pt x="10782" y="845"/>
                </a:lnTo>
                <a:lnTo>
                  <a:pt x="10818" y="845"/>
                </a:lnTo>
                <a:lnTo>
                  <a:pt x="20177" y="845"/>
                </a:lnTo>
                <a:lnTo>
                  <a:pt x="20177" y="2938"/>
                </a:lnTo>
                <a:lnTo>
                  <a:pt x="10818" y="2938"/>
                </a:lnTo>
                <a:lnTo>
                  <a:pt x="10782" y="2938"/>
                </a:lnTo>
                <a:lnTo>
                  <a:pt x="1423" y="2938"/>
                </a:lnTo>
                <a:lnTo>
                  <a:pt x="1423" y="845"/>
                </a:lnTo>
                <a:close/>
                <a:moveTo>
                  <a:pt x="1993" y="3762"/>
                </a:moveTo>
                <a:lnTo>
                  <a:pt x="10782" y="3762"/>
                </a:lnTo>
                <a:lnTo>
                  <a:pt x="10818" y="3762"/>
                </a:lnTo>
                <a:lnTo>
                  <a:pt x="19572" y="3762"/>
                </a:lnTo>
                <a:lnTo>
                  <a:pt x="14305" y="8560"/>
                </a:lnTo>
                <a:cubicBezTo>
                  <a:pt x="14230" y="8627"/>
                  <a:pt x="14198" y="8712"/>
                  <a:pt x="14198" y="8792"/>
                </a:cubicBezTo>
                <a:lnTo>
                  <a:pt x="14163" y="18070"/>
                </a:lnTo>
                <a:lnTo>
                  <a:pt x="10818" y="18070"/>
                </a:lnTo>
                <a:lnTo>
                  <a:pt x="10782" y="18070"/>
                </a:lnTo>
                <a:lnTo>
                  <a:pt x="7437" y="18070"/>
                </a:lnTo>
                <a:lnTo>
                  <a:pt x="7402" y="8792"/>
                </a:lnTo>
                <a:cubicBezTo>
                  <a:pt x="7402" y="8711"/>
                  <a:pt x="7369" y="8627"/>
                  <a:pt x="7295" y="8560"/>
                </a:cubicBezTo>
                <a:lnTo>
                  <a:pt x="1993" y="3762"/>
                </a:lnTo>
                <a:close/>
                <a:moveTo>
                  <a:pt x="9216" y="8792"/>
                </a:moveTo>
                <a:cubicBezTo>
                  <a:pt x="8828" y="8792"/>
                  <a:pt x="8505" y="8984"/>
                  <a:pt x="8505" y="9215"/>
                </a:cubicBezTo>
                <a:lnTo>
                  <a:pt x="8505" y="12850"/>
                </a:lnTo>
                <a:cubicBezTo>
                  <a:pt x="8505" y="13081"/>
                  <a:pt x="8828" y="13273"/>
                  <a:pt x="9216" y="13273"/>
                </a:cubicBezTo>
                <a:lnTo>
                  <a:pt x="12383" y="13273"/>
                </a:lnTo>
                <a:cubicBezTo>
                  <a:pt x="12772" y="13273"/>
                  <a:pt x="13095" y="13081"/>
                  <a:pt x="13095" y="12850"/>
                </a:cubicBezTo>
                <a:lnTo>
                  <a:pt x="13095" y="9215"/>
                </a:lnTo>
                <a:cubicBezTo>
                  <a:pt x="13095" y="8984"/>
                  <a:pt x="12772" y="8792"/>
                  <a:pt x="12383" y="8792"/>
                </a:cubicBezTo>
                <a:lnTo>
                  <a:pt x="9216" y="8792"/>
                </a:lnTo>
                <a:close/>
                <a:moveTo>
                  <a:pt x="7437" y="18916"/>
                </a:moveTo>
                <a:lnTo>
                  <a:pt x="10782" y="18916"/>
                </a:lnTo>
                <a:lnTo>
                  <a:pt x="10818" y="18916"/>
                </a:lnTo>
                <a:lnTo>
                  <a:pt x="14163" y="18916"/>
                </a:lnTo>
                <a:lnTo>
                  <a:pt x="14163" y="18937"/>
                </a:lnTo>
                <a:lnTo>
                  <a:pt x="14163" y="20776"/>
                </a:lnTo>
                <a:lnTo>
                  <a:pt x="10818" y="20776"/>
                </a:lnTo>
                <a:lnTo>
                  <a:pt x="10782" y="20776"/>
                </a:lnTo>
                <a:lnTo>
                  <a:pt x="7437" y="20776"/>
                </a:lnTo>
                <a:lnTo>
                  <a:pt x="7437" y="18937"/>
                </a:lnTo>
                <a:lnTo>
                  <a:pt x="7437" y="1891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8" name="Google Shape;408;p32"/>
          <p:cNvSpPr/>
          <p:nvPr/>
        </p:nvSpPr>
        <p:spPr>
          <a:xfrm>
            <a:off x="4477308" y="9750660"/>
            <a:ext cx="445927" cy="463229"/>
          </a:xfrm>
          <a:custGeom>
            <a:rect b="b" l="l" r="r" t="t"/>
            <a:pathLst>
              <a:path extrusionOk="0" h="21600" w="21600">
                <a:moveTo>
                  <a:pt x="2514" y="0"/>
                </a:moveTo>
                <a:cubicBezTo>
                  <a:pt x="1140" y="0"/>
                  <a:pt x="0" y="1076"/>
                  <a:pt x="0" y="2368"/>
                </a:cubicBezTo>
                <a:lnTo>
                  <a:pt x="0" y="19284"/>
                </a:lnTo>
                <a:cubicBezTo>
                  <a:pt x="0" y="20577"/>
                  <a:pt x="1140" y="21600"/>
                  <a:pt x="2514" y="21600"/>
                </a:cubicBezTo>
                <a:lnTo>
                  <a:pt x="7326" y="21600"/>
                </a:lnTo>
                <a:lnTo>
                  <a:pt x="14301" y="21600"/>
                </a:lnTo>
                <a:lnTo>
                  <a:pt x="19113" y="21600"/>
                </a:lnTo>
                <a:cubicBezTo>
                  <a:pt x="20487" y="21600"/>
                  <a:pt x="21600" y="20577"/>
                  <a:pt x="21600" y="19284"/>
                </a:cubicBezTo>
                <a:lnTo>
                  <a:pt x="21600" y="2368"/>
                </a:lnTo>
                <a:cubicBezTo>
                  <a:pt x="21600" y="1076"/>
                  <a:pt x="20487" y="0"/>
                  <a:pt x="19113" y="0"/>
                </a:cubicBezTo>
                <a:lnTo>
                  <a:pt x="16139" y="0"/>
                </a:lnTo>
                <a:lnTo>
                  <a:pt x="5488" y="0"/>
                </a:lnTo>
                <a:lnTo>
                  <a:pt x="2514" y="0"/>
                </a:lnTo>
                <a:close/>
                <a:moveTo>
                  <a:pt x="2514" y="1171"/>
                </a:moveTo>
                <a:lnTo>
                  <a:pt x="4866" y="1171"/>
                </a:lnTo>
                <a:lnTo>
                  <a:pt x="4866" y="8328"/>
                </a:lnTo>
                <a:cubicBezTo>
                  <a:pt x="4866" y="8651"/>
                  <a:pt x="5144" y="8900"/>
                  <a:pt x="5488" y="8900"/>
                </a:cubicBezTo>
                <a:lnTo>
                  <a:pt x="16139" y="8900"/>
                </a:lnTo>
                <a:cubicBezTo>
                  <a:pt x="16483" y="8900"/>
                  <a:pt x="16734" y="8651"/>
                  <a:pt x="16734" y="8328"/>
                </a:cubicBezTo>
                <a:lnTo>
                  <a:pt x="16734" y="1171"/>
                </a:lnTo>
                <a:lnTo>
                  <a:pt x="19113" y="1171"/>
                </a:lnTo>
                <a:cubicBezTo>
                  <a:pt x="19800" y="1171"/>
                  <a:pt x="20383" y="1722"/>
                  <a:pt x="20383" y="2368"/>
                </a:cubicBezTo>
                <a:lnTo>
                  <a:pt x="20383" y="19284"/>
                </a:lnTo>
                <a:cubicBezTo>
                  <a:pt x="20383" y="19930"/>
                  <a:pt x="19800" y="20455"/>
                  <a:pt x="19113" y="20455"/>
                </a:cubicBezTo>
                <a:lnTo>
                  <a:pt x="14923" y="20455"/>
                </a:lnTo>
                <a:lnTo>
                  <a:pt x="14923" y="14183"/>
                </a:lnTo>
                <a:cubicBezTo>
                  <a:pt x="14923" y="13859"/>
                  <a:pt x="14645" y="13611"/>
                  <a:pt x="14301" y="13611"/>
                </a:cubicBezTo>
                <a:lnTo>
                  <a:pt x="7326" y="13611"/>
                </a:lnTo>
                <a:cubicBezTo>
                  <a:pt x="6981" y="13611"/>
                  <a:pt x="6704" y="13859"/>
                  <a:pt x="6704" y="14183"/>
                </a:cubicBezTo>
                <a:lnTo>
                  <a:pt x="6704" y="20455"/>
                </a:lnTo>
                <a:lnTo>
                  <a:pt x="2514" y="20455"/>
                </a:lnTo>
                <a:cubicBezTo>
                  <a:pt x="1827" y="20455"/>
                  <a:pt x="1244" y="19930"/>
                  <a:pt x="1244" y="19284"/>
                </a:cubicBezTo>
                <a:lnTo>
                  <a:pt x="1244" y="2368"/>
                </a:lnTo>
                <a:cubicBezTo>
                  <a:pt x="1244" y="1722"/>
                  <a:pt x="1827" y="1171"/>
                  <a:pt x="2514" y="1171"/>
                </a:cubicBezTo>
                <a:close/>
                <a:moveTo>
                  <a:pt x="6110" y="1561"/>
                </a:moveTo>
                <a:lnTo>
                  <a:pt x="15490" y="1561"/>
                </a:lnTo>
                <a:lnTo>
                  <a:pt x="15490" y="7911"/>
                </a:lnTo>
                <a:lnTo>
                  <a:pt x="6110" y="7911"/>
                </a:lnTo>
                <a:lnTo>
                  <a:pt x="6110" y="1561"/>
                </a:lnTo>
                <a:close/>
                <a:moveTo>
                  <a:pt x="7515" y="2498"/>
                </a:moveTo>
                <a:cubicBezTo>
                  <a:pt x="7185" y="2498"/>
                  <a:pt x="6921" y="2760"/>
                  <a:pt x="6921" y="3071"/>
                </a:cubicBezTo>
                <a:cubicBezTo>
                  <a:pt x="6921" y="3381"/>
                  <a:pt x="7185" y="3643"/>
                  <a:pt x="7515" y="3643"/>
                </a:cubicBezTo>
                <a:lnTo>
                  <a:pt x="13868" y="3643"/>
                </a:lnTo>
                <a:cubicBezTo>
                  <a:pt x="14199" y="3643"/>
                  <a:pt x="14463" y="3381"/>
                  <a:pt x="14463" y="3071"/>
                </a:cubicBezTo>
                <a:cubicBezTo>
                  <a:pt x="14463" y="2760"/>
                  <a:pt x="14199" y="2498"/>
                  <a:pt x="13868" y="2498"/>
                </a:cubicBezTo>
                <a:lnTo>
                  <a:pt x="7515" y="2498"/>
                </a:lnTo>
                <a:close/>
                <a:moveTo>
                  <a:pt x="7515" y="4164"/>
                </a:moveTo>
                <a:cubicBezTo>
                  <a:pt x="7185" y="4164"/>
                  <a:pt x="6921" y="4425"/>
                  <a:pt x="6921" y="4736"/>
                </a:cubicBezTo>
                <a:cubicBezTo>
                  <a:pt x="6921" y="5047"/>
                  <a:pt x="7185" y="5309"/>
                  <a:pt x="7515" y="5309"/>
                </a:cubicBezTo>
                <a:lnTo>
                  <a:pt x="13868" y="5309"/>
                </a:lnTo>
                <a:cubicBezTo>
                  <a:pt x="14199" y="5309"/>
                  <a:pt x="14463" y="5047"/>
                  <a:pt x="14463" y="4736"/>
                </a:cubicBezTo>
                <a:cubicBezTo>
                  <a:pt x="14463" y="4425"/>
                  <a:pt x="14199" y="4164"/>
                  <a:pt x="13868" y="4164"/>
                </a:cubicBezTo>
                <a:lnTo>
                  <a:pt x="7515" y="4164"/>
                </a:lnTo>
                <a:close/>
                <a:moveTo>
                  <a:pt x="7515" y="5829"/>
                </a:moveTo>
                <a:cubicBezTo>
                  <a:pt x="7185" y="5829"/>
                  <a:pt x="6921" y="6091"/>
                  <a:pt x="6921" y="6402"/>
                </a:cubicBezTo>
                <a:cubicBezTo>
                  <a:pt x="6921" y="6713"/>
                  <a:pt x="7185" y="6974"/>
                  <a:pt x="7515" y="6974"/>
                </a:cubicBezTo>
                <a:lnTo>
                  <a:pt x="13868" y="6974"/>
                </a:lnTo>
                <a:cubicBezTo>
                  <a:pt x="14199" y="6974"/>
                  <a:pt x="14463" y="6713"/>
                  <a:pt x="14463" y="6402"/>
                </a:cubicBezTo>
                <a:cubicBezTo>
                  <a:pt x="14463" y="6090"/>
                  <a:pt x="14199" y="5829"/>
                  <a:pt x="13868" y="5829"/>
                </a:cubicBezTo>
                <a:lnTo>
                  <a:pt x="7515" y="5829"/>
                </a:lnTo>
                <a:close/>
                <a:moveTo>
                  <a:pt x="7705" y="14469"/>
                </a:moveTo>
                <a:lnTo>
                  <a:pt x="13895" y="14469"/>
                </a:lnTo>
                <a:lnTo>
                  <a:pt x="13895" y="20117"/>
                </a:lnTo>
                <a:lnTo>
                  <a:pt x="7705" y="20117"/>
                </a:lnTo>
                <a:lnTo>
                  <a:pt x="7705" y="14469"/>
                </a:lnTo>
                <a:close/>
                <a:moveTo>
                  <a:pt x="12706" y="14990"/>
                </a:moveTo>
                <a:cubicBezTo>
                  <a:pt x="12375" y="14990"/>
                  <a:pt x="12111" y="15252"/>
                  <a:pt x="12111" y="15562"/>
                </a:cubicBezTo>
                <a:lnTo>
                  <a:pt x="12111" y="17150"/>
                </a:lnTo>
                <a:cubicBezTo>
                  <a:pt x="12111" y="17460"/>
                  <a:pt x="12375" y="17722"/>
                  <a:pt x="12706" y="17722"/>
                </a:cubicBezTo>
                <a:cubicBezTo>
                  <a:pt x="13036" y="17722"/>
                  <a:pt x="13301" y="17460"/>
                  <a:pt x="13301" y="17150"/>
                </a:cubicBezTo>
                <a:lnTo>
                  <a:pt x="13301" y="15562"/>
                </a:lnTo>
                <a:cubicBezTo>
                  <a:pt x="13301" y="15252"/>
                  <a:pt x="13036" y="14990"/>
                  <a:pt x="12706" y="1499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09" name="Google Shape;409;p32"/>
          <p:cNvSpPr/>
          <p:nvPr/>
        </p:nvSpPr>
        <p:spPr>
          <a:xfrm>
            <a:off x="5584529" y="9750660"/>
            <a:ext cx="696198" cy="463787"/>
          </a:xfrm>
          <a:custGeom>
            <a:rect b="b" l="l" r="r" t="t"/>
            <a:pathLst>
              <a:path extrusionOk="0" h="21600" w="21580">
                <a:moveTo>
                  <a:pt x="10520" y="0"/>
                </a:moveTo>
                <a:cubicBezTo>
                  <a:pt x="9072" y="0"/>
                  <a:pt x="7891" y="1800"/>
                  <a:pt x="7891" y="4003"/>
                </a:cubicBezTo>
                <a:cubicBezTo>
                  <a:pt x="7891" y="4938"/>
                  <a:pt x="8348" y="6591"/>
                  <a:pt x="8859" y="8162"/>
                </a:cubicBezTo>
                <a:cubicBezTo>
                  <a:pt x="8859" y="8162"/>
                  <a:pt x="7408" y="7643"/>
                  <a:pt x="7406" y="7642"/>
                </a:cubicBezTo>
                <a:cubicBezTo>
                  <a:pt x="7397" y="7639"/>
                  <a:pt x="7351" y="7616"/>
                  <a:pt x="7337" y="7616"/>
                </a:cubicBezTo>
                <a:cubicBezTo>
                  <a:pt x="7325" y="7616"/>
                  <a:pt x="7279" y="7639"/>
                  <a:pt x="7268" y="7642"/>
                </a:cubicBezTo>
                <a:cubicBezTo>
                  <a:pt x="7267" y="7643"/>
                  <a:pt x="1005" y="9929"/>
                  <a:pt x="1005" y="9929"/>
                </a:cubicBezTo>
                <a:cubicBezTo>
                  <a:pt x="875" y="9977"/>
                  <a:pt x="778" y="10141"/>
                  <a:pt x="763" y="10345"/>
                </a:cubicBezTo>
                <a:lnTo>
                  <a:pt x="2" y="21054"/>
                </a:lnTo>
                <a:cubicBezTo>
                  <a:pt x="-9" y="21208"/>
                  <a:pt x="30" y="21365"/>
                  <a:pt x="106" y="21470"/>
                </a:cubicBezTo>
                <a:cubicBezTo>
                  <a:pt x="165" y="21551"/>
                  <a:pt x="235" y="21600"/>
                  <a:pt x="313" y="21600"/>
                </a:cubicBezTo>
                <a:cubicBezTo>
                  <a:pt x="335" y="21600"/>
                  <a:pt x="361" y="21581"/>
                  <a:pt x="383" y="21574"/>
                </a:cubicBezTo>
                <a:lnTo>
                  <a:pt x="7441" y="19339"/>
                </a:lnTo>
                <a:cubicBezTo>
                  <a:pt x="7441" y="19339"/>
                  <a:pt x="13664" y="21600"/>
                  <a:pt x="13686" y="21600"/>
                </a:cubicBezTo>
                <a:cubicBezTo>
                  <a:pt x="13705" y="21600"/>
                  <a:pt x="21315" y="19313"/>
                  <a:pt x="21315" y="19313"/>
                </a:cubicBezTo>
                <a:cubicBezTo>
                  <a:pt x="21398" y="19288"/>
                  <a:pt x="21475" y="19212"/>
                  <a:pt x="21523" y="19105"/>
                </a:cubicBezTo>
                <a:cubicBezTo>
                  <a:pt x="21570" y="18997"/>
                  <a:pt x="21591" y="18868"/>
                  <a:pt x="21574" y="18741"/>
                </a:cubicBezTo>
                <a:lnTo>
                  <a:pt x="20139" y="8032"/>
                </a:lnTo>
                <a:cubicBezTo>
                  <a:pt x="20121" y="7903"/>
                  <a:pt x="20073" y="7791"/>
                  <a:pt x="20000" y="7720"/>
                </a:cubicBezTo>
                <a:cubicBezTo>
                  <a:pt x="19927" y="7650"/>
                  <a:pt x="19842" y="7612"/>
                  <a:pt x="19758" y="7642"/>
                </a:cubicBezTo>
                <a:lnTo>
                  <a:pt x="13582" y="9903"/>
                </a:lnTo>
                <a:lnTo>
                  <a:pt x="11818" y="9253"/>
                </a:lnTo>
                <a:cubicBezTo>
                  <a:pt x="12454" y="7420"/>
                  <a:pt x="13132" y="5157"/>
                  <a:pt x="13132" y="4003"/>
                </a:cubicBezTo>
                <a:cubicBezTo>
                  <a:pt x="13132" y="1800"/>
                  <a:pt x="11968" y="0"/>
                  <a:pt x="10520" y="0"/>
                </a:cubicBezTo>
                <a:close/>
                <a:moveTo>
                  <a:pt x="10520" y="988"/>
                </a:moveTo>
                <a:cubicBezTo>
                  <a:pt x="11617" y="988"/>
                  <a:pt x="12510" y="2335"/>
                  <a:pt x="12510" y="4003"/>
                </a:cubicBezTo>
                <a:cubicBezTo>
                  <a:pt x="12510" y="5301"/>
                  <a:pt x="11253" y="8883"/>
                  <a:pt x="10520" y="10813"/>
                </a:cubicBezTo>
                <a:cubicBezTo>
                  <a:pt x="9787" y="8884"/>
                  <a:pt x="8531" y="5301"/>
                  <a:pt x="8531" y="4003"/>
                </a:cubicBezTo>
                <a:cubicBezTo>
                  <a:pt x="8531" y="2335"/>
                  <a:pt x="9423" y="988"/>
                  <a:pt x="10520" y="988"/>
                </a:cubicBezTo>
                <a:close/>
                <a:moveTo>
                  <a:pt x="10503" y="1430"/>
                </a:moveTo>
                <a:cubicBezTo>
                  <a:pt x="10361" y="1430"/>
                  <a:pt x="10248" y="1560"/>
                  <a:pt x="10209" y="1768"/>
                </a:cubicBezTo>
                <a:lnTo>
                  <a:pt x="9361" y="6264"/>
                </a:lnTo>
                <a:cubicBezTo>
                  <a:pt x="9323" y="6466"/>
                  <a:pt x="9368" y="6667"/>
                  <a:pt x="9482" y="6784"/>
                </a:cubicBezTo>
                <a:cubicBezTo>
                  <a:pt x="9596" y="6901"/>
                  <a:pt x="9754" y="6915"/>
                  <a:pt x="9863" y="6784"/>
                </a:cubicBezTo>
                <a:lnTo>
                  <a:pt x="10503" y="6004"/>
                </a:lnTo>
                <a:lnTo>
                  <a:pt x="11160" y="6784"/>
                </a:lnTo>
                <a:cubicBezTo>
                  <a:pt x="11218" y="6852"/>
                  <a:pt x="11281" y="6888"/>
                  <a:pt x="11350" y="6888"/>
                </a:cubicBezTo>
                <a:cubicBezTo>
                  <a:pt x="11529" y="6888"/>
                  <a:pt x="11662" y="6662"/>
                  <a:pt x="11662" y="6394"/>
                </a:cubicBezTo>
                <a:cubicBezTo>
                  <a:pt x="11662" y="6324"/>
                  <a:pt x="11662" y="6246"/>
                  <a:pt x="11645" y="6186"/>
                </a:cubicBezTo>
                <a:lnTo>
                  <a:pt x="10814" y="1768"/>
                </a:lnTo>
                <a:cubicBezTo>
                  <a:pt x="10775" y="1560"/>
                  <a:pt x="10645" y="1430"/>
                  <a:pt x="10503" y="1430"/>
                </a:cubicBezTo>
                <a:close/>
                <a:moveTo>
                  <a:pt x="10503" y="3665"/>
                </a:moveTo>
                <a:lnTo>
                  <a:pt x="10780" y="5095"/>
                </a:lnTo>
                <a:lnTo>
                  <a:pt x="10710" y="5017"/>
                </a:lnTo>
                <a:cubicBezTo>
                  <a:pt x="10653" y="4948"/>
                  <a:pt x="10573" y="4913"/>
                  <a:pt x="10503" y="4913"/>
                </a:cubicBezTo>
                <a:cubicBezTo>
                  <a:pt x="10434" y="4913"/>
                  <a:pt x="10370" y="4948"/>
                  <a:pt x="10313" y="5017"/>
                </a:cubicBezTo>
                <a:lnTo>
                  <a:pt x="10243" y="5095"/>
                </a:lnTo>
                <a:lnTo>
                  <a:pt x="10503" y="3665"/>
                </a:lnTo>
                <a:close/>
                <a:moveTo>
                  <a:pt x="19585" y="8708"/>
                </a:moveTo>
                <a:lnTo>
                  <a:pt x="20882" y="18455"/>
                </a:lnTo>
                <a:lnTo>
                  <a:pt x="13997" y="20508"/>
                </a:lnTo>
                <a:lnTo>
                  <a:pt x="13911" y="10761"/>
                </a:lnTo>
                <a:lnTo>
                  <a:pt x="19585" y="8708"/>
                </a:lnTo>
                <a:close/>
                <a:moveTo>
                  <a:pt x="7026" y="8734"/>
                </a:moveTo>
                <a:lnTo>
                  <a:pt x="7129" y="18429"/>
                </a:lnTo>
                <a:lnTo>
                  <a:pt x="694" y="20508"/>
                </a:lnTo>
                <a:lnTo>
                  <a:pt x="1386" y="10787"/>
                </a:lnTo>
                <a:lnTo>
                  <a:pt x="7026" y="8734"/>
                </a:lnTo>
                <a:close/>
                <a:moveTo>
                  <a:pt x="7666" y="8734"/>
                </a:moveTo>
                <a:lnTo>
                  <a:pt x="9240" y="9305"/>
                </a:lnTo>
                <a:cubicBezTo>
                  <a:pt x="9708" y="10650"/>
                  <a:pt x="10141" y="11753"/>
                  <a:pt x="10243" y="12009"/>
                </a:cubicBezTo>
                <a:cubicBezTo>
                  <a:pt x="10301" y="12154"/>
                  <a:pt x="10409" y="12243"/>
                  <a:pt x="10520" y="12243"/>
                </a:cubicBezTo>
                <a:cubicBezTo>
                  <a:pt x="10632" y="12243"/>
                  <a:pt x="10722" y="12154"/>
                  <a:pt x="10780" y="12009"/>
                </a:cubicBezTo>
                <a:cubicBezTo>
                  <a:pt x="10859" y="11807"/>
                  <a:pt x="11160" y="11092"/>
                  <a:pt x="11506" y="10137"/>
                </a:cubicBezTo>
                <a:lnTo>
                  <a:pt x="13271" y="10787"/>
                </a:lnTo>
                <a:lnTo>
                  <a:pt x="13374" y="20482"/>
                </a:lnTo>
                <a:lnTo>
                  <a:pt x="7769" y="18455"/>
                </a:lnTo>
                <a:lnTo>
                  <a:pt x="7666" y="873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0" name="Google Shape;410;p32"/>
          <p:cNvSpPr/>
          <p:nvPr/>
        </p:nvSpPr>
        <p:spPr>
          <a:xfrm>
            <a:off x="6995479" y="9697082"/>
            <a:ext cx="392350" cy="571501"/>
          </a:xfrm>
          <a:custGeom>
            <a:rect b="b" l="l" r="r" t="t"/>
            <a:pathLst>
              <a:path extrusionOk="0" h="21600" w="21600">
                <a:moveTo>
                  <a:pt x="3779" y="0"/>
                </a:moveTo>
                <a:cubicBezTo>
                  <a:pt x="3342" y="0"/>
                  <a:pt x="2980" y="251"/>
                  <a:pt x="2980" y="548"/>
                </a:cubicBezTo>
                <a:lnTo>
                  <a:pt x="2980" y="6898"/>
                </a:lnTo>
                <a:lnTo>
                  <a:pt x="123" y="10062"/>
                </a:lnTo>
                <a:cubicBezTo>
                  <a:pt x="46" y="10147"/>
                  <a:pt x="0" y="10236"/>
                  <a:pt x="0" y="10336"/>
                </a:cubicBezTo>
                <a:lnTo>
                  <a:pt x="0" y="13268"/>
                </a:lnTo>
                <a:cubicBezTo>
                  <a:pt x="0" y="13510"/>
                  <a:pt x="243" y="13729"/>
                  <a:pt x="584" y="13795"/>
                </a:cubicBezTo>
                <a:lnTo>
                  <a:pt x="4670" y="15862"/>
                </a:lnTo>
                <a:lnTo>
                  <a:pt x="4240" y="16073"/>
                </a:lnTo>
                <a:cubicBezTo>
                  <a:pt x="3885" y="16247"/>
                  <a:pt x="3830" y="16570"/>
                  <a:pt x="4086" y="16812"/>
                </a:cubicBezTo>
                <a:cubicBezTo>
                  <a:pt x="4242" y="16958"/>
                  <a:pt x="4486" y="17044"/>
                  <a:pt x="4732" y="17044"/>
                </a:cubicBezTo>
                <a:cubicBezTo>
                  <a:pt x="4894" y="17044"/>
                  <a:pt x="5051" y="17006"/>
                  <a:pt x="5193" y="16938"/>
                </a:cubicBezTo>
                <a:lnTo>
                  <a:pt x="5991" y="16537"/>
                </a:lnTo>
                <a:lnTo>
                  <a:pt x="9525" y="18352"/>
                </a:lnTo>
                <a:lnTo>
                  <a:pt x="5070" y="20630"/>
                </a:lnTo>
                <a:cubicBezTo>
                  <a:pt x="4720" y="20809"/>
                  <a:pt x="4653" y="21129"/>
                  <a:pt x="4916" y="21368"/>
                </a:cubicBezTo>
                <a:cubicBezTo>
                  <a:pt x="5072" y="21509"/>
                  <a:pt x="5290" y="21600"/>
                  <a:pt x="5531" y="21600"/>
                </a:cubicBezTo>
                <a:cubicBezTo>
                  <a:pt x="5697" y="21600"/>
                  <a:pt x="5880" y="21567"/>
                  <a:pt x="6022" y="21495"/>
                </a:cubicBezTo>
                <a:lnTo>
                  <a:pt x="10846" y="19027"/>
                </a:lnTo>
                <a:lnTo>
                  <a:pt x="15670" y="21495"/>
                </a:lnTo>
                <a:cubicBezTo>
                  <a:pt x="15813" y="21567"/>
                  <a:pt x="15965" y="21600"/>
                  <a:pt x="16131" y="21600"/>
                </a:cubicBezTo>
                <a:cubicBezTo>
                  <a:pt x="16372" y="21600"/>
                  <a:pt x="16621" y="21509"/>
                  <a:pt x="16776" y="21368"/>
                </a:cubicBezTo>
                <a:cubicBezTo>
                  <a:pt x="17040" y="21129"/>
                  <a:pt x="16972" y="20809"/>
                  <a:pt x="16622" y="20630"/>
                </a:cubicBezTo>
                <a:lnTo>
                  <a:pt x="12167" y="18352"/>
                </a:lnTo>
                <a:lnTo>
                  <a:pt x="15639" y="16559"/>
                </a:lnTo>
                <a:lnTo>
                  <a:pt x="16407" y="16938"/>
                </a:lnTo>
                <a:cubicBezTo>
                  <a:pt x="16548" y="17008"/>
                  <a:pt x="16706" y="17044"/>
                  <a:pt x="16868" y="17044"/>
                </a:cubicBezTo>
                <a:cubicBezTo>
                  <a:pt x="17113" y="17044"/>
                  <a:pt x="17358" y="16978"/>
                  <a:pt x="17514" y="16833"/>
                </a:cubicBezTo>
                <a:cubicBezTo>
                  <a:pt x="17771" y="16591"/>
                  <a:pt x="17684" y="16248"/>
                  <a:pt x="17329" y="16073"/>
                </a:cubicBezTo>
                <a:lnTo>
                  <a:pt x="16960" y="15884"/>
                </a:lnTo>
                <a:lnTo>
                  <a:pt x="21201" y="13732"/>
                </a:lnTo>
                <a:cubicBezTo>
                  <a:pt x="21423" y="13635"/>
                  <a:pt x="21600" y="13460"/>
                  <a:pt x="21600" y="13268"/>
                </a:cubicBezTo>
                <a:cubicBezTo>
                  <a:pt x="21600" y="13247"/>
                  <a:pt x="21572" y="13226"/>
                  <a:pt x="21569" y="13205"/>
                </a:cubicBezTo>
                <a:lnTo>
                  <a:pt x="21569" y="10336"/>
                </a:lnTo>
                <a:cubicBezTo>
                  <a:pt x="21569" y="10236"/>
                  <a:pt x="21524" y="10147"/>
                  <a:pt x="21446" y="10062"/>
                </a:cubicBezTo>
                <a:lnTo>
                  <a:pt x="18620" y="6940"/>
                </a:lnTo>
                <a:lnTo>
                  <a:pt x="18620" y="3396"/>
                </a:lnTo>
                <a:cubicBezTo>
                  <a:pt x="18636" y="3353"/>
                  <a:pt x="18650" y="3316"/>
                  <a:pt x="18650" y="3270"/>
                </a:cubicBezTo>
                <a:lnTo>
                  <a:pt x="18650" y="1962"/>
                </a:lnTo>
                <a:cubicBezTo>
                  <a:pt x="18650" y="1915"/>
                  <a:pt x="18636" y="1878"/>
                  <a:pt x="18620" y="1835"/>
                </a:cubicBezTo>
                <a:lnTo>
                  <a:pt x="18620" y="548"/>
                </a:lnTo>
                <a:cubicBezTo>
                  <a:pt x="18620" y="251"/>
                  <a:pt x="18290" y="0"/>
                  <a:pt x="17851" y="0"/>
                </a:cubicBezTo>
                <a:lnTo>
                  <a:pt x="3779" y="0"/>
                </a:lnTo>
                <a:close/>
                <a:moveTo>
                  <a:pt x="4148" y="1139"/>
                </a:moveTo>
                <a:lnTo>
                  <a:pt x="17421" y="1139"/>
                </a:lnTo>
                <a:lnTo>
                  <a:pt x="17421" y="2067"/>
                </a:lnTo>
                <a:lnTo>
                  <a:pt x="4148" y="2067"/>
                </a:lnTo>
                <a:lnTo>
                  <a:pt x="4148" y="1139"/>
                </a:lnTo>
                <a:close/>
                <a:moveTo>
                  <a:pt x="4578" y="3818"/>
                </a:moveTo>
                <a:lnTo>
                  <a:pt x="17053" y="3818"/>
                </a:lnTo>
                <a:lnTo>
                  <a:pt x="17053" y="7109"/>
                </a:lnTo>
                <a:lnTo>
                  <a:pt x="17053" y="9492"/>
                </a:lnTo>
                <a:lnTo>
                  <a:pt x="4578" y="9492"/>
                </a:lnTo>
                <a:lnTo>
                  <a:pt x="4578" y="3818"/>
                </a:lnTo>
                <a:close/>
                <a:moveTo>
                  <a:pt x="2950" y="8986"/>
                </a:moveTo>
                <a:lnTo>
                  <a:pt x="2950" y="9872"/>
                </a:lnTo>
                <a:lnTo>
                  <a:pt x="1598" y="11370"/>
                </a:lnTo>
                <a:lnTo>
                  <a:pt x="1598" y="10484"/>
                </a:lnTo>
                <a:lnTo>
                  <a:pt x="2950" y="8986"/>
                </a:lnTo>
                <a:close/>
                <a:moveTo>
                  <a:pt x="18620" y="8986"/>
                </a:moveTo>
                <a:lnTo>
                  <a:pt x="20002" y="10484"/>
                </a:lnTo>
                <a:lnTo>
                  <a:pt x="20002" y="11348"/>
                </a:lnTo>
                <a:lnTo>
                  <a:pt x="18620" y="9809"/>
                </a:lnTo>
                <a:lnTo>
                  <a:pt x="18620" y="8986"/>
                </a:lnTo>
                <a:close/>
                <a:moveTo>
                  <a:pt x="4240" y="10568"/>
                </a:moveTo>
                <a:lnTo>
                  <a:pt x="17391" y="10568"/>
                </a:lnTo>
                <a:lnTo>
                  <a:pt x="19357" y="12720"/>
                </a:lnTo>
                <a:lnTo>
                  <a:pt x="2304" y="12720"/>
                </a:lnTo>
                <a:lnTo>
                  <a:pt x="4240" y="10568"/>
                </a:lnTo>
                <a:close/>
                <a:moveTo>
                  <a:pt x="3257" y="13816"/>
                </a:moveTo>
                <a:lnTo>
                  <a:pt x="8849" y="13816"/>
                </a:lnTo>
                <a:lnTo>
                  <a:pt x="5991" y="15209"/>
                </a:lnTo>
                <a:lnTo>
                  <a:pt x="3257" y="13816"/>
                </a:lnTo>
                <a:close/>
                <a:moveTo>
                  <a:pt x="12751" y="13816"/>
                </a:moveTo>
                <a:lnTo>
                  <a:pt x="18405" y="13816"/>
                </a:lnTo>
                <a:lnTo>
                  <a:pt x="15639" y="15230"/>
                </a:lnTo>
                <a:lnTo>
                  <a:pt x="12751" y="13816"/>
                </a:lnTo>
                <a:close/>
                <a:moveTo>
                  <a:pt x="10815" y="14175"/>
                </a:moveTo>
                <a:lnTo>
                  <a:pt x="14318" y="15905"/>
                </a:lnTo>
                <a:lnTo>
                  <a:pt x="10846" y="17677"/>
                </a:lnTo>
                <a:lnTo>
                  <a:pt x="7343" y="15884"/>
                </a:lnTo>
                <a:lnTo>
                  <a:pt x="10815" y="1417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1" name="Google Shape;411;p32"/>
          <p:cNvSpPr/>
          <p:nvPr/>
        </p:nvSpPr>
        <p:spPr>
          <a:xfrm>
            <a:off x="8210108" y="9750660"/>
            <a:ext cx="462843" cy="445927"/>
          </a:xfrm>
          <a:custGeom>
            <a:rect b="b" l="l" r="r" t="t"/>
            <a:pathLst>
              <a:path extrusionOk="0" h="21600" w="20592">
                <a:moveTo>
                  <a:pt x="10892" y="0"/>
                </a:moveTo>
                <a:cubicBezTo>
                  <a:pt x="9887" y="0"/>
                  <a:pt x="8844" y="307"/>
                  <a:pt x="7813" y="865"/>
                </a:cubicBezTo>
                <a:cubicBezTo>
                  <a:pt x="5600" y="2062"/>
                  <a:pt x="5203" y="3619"/>
                  <a:pt x="4908" y="4758"/>
                </a:cubicBezTo>
                <a:cubicBezTo>
                  <a:pt x="4805" y="5153"/>
                  <a:pt x="4728" y="5485"/>
                  <a:pt x="4585" y="5731"/>
                </a:cubicBezTo>
                <a:cubicBezTo>
                  <a:pt x="4394" y="6057"/>
                  <a:pt x="4010" y="6226"/>
                  <a:pt x="3542" y="6434"/>
                </a:cubicBezTo>
                <a:cubicBezTo>
                  <a:pt x="2990" y="6680"/>
                  <a:pt x="2308" y="6975"/>
                  <a:pt x="1705" y="7678"/>
                </a:cubicBezTo>
                <a:cubicBezTo>
                  <a:pt x="-66" y="9745"/>
                  <a:pt x="-476" y="12610"/>
                  <a:pt x="562" y="15544"/>
                </a:cubicBezTo>
                <a:cubicBezTo>
                  <a:pt x="1137" y="17168"/>
                  <a:pt x="2158" y="18218"/>
                  <a:pt x="3890" y="18924"/>
                </a:cubicBezTo>
                <a:cubicBezTo>
                  <a:pt x="4684" y="19247"/>
                  <a:pt x="5456" y="19301"/>
                  <a:pt x="6199" y="19356"/>
                </a:cubicBezTo>
                <a:cubicBezTo>
                  <a:pt x="6630" y="19388"/>
                  <a:pt x="7030" y="19413"/>
                  <a:pt x="7441" y="19491"/>
                </a:cubicBezTo>
                <a:cubicBezTo>
                  <a:pt x="7922" y="19585"/>
                  <a:pt x="8598" y="19920"/>
                  <a:pt x="9303" y="20275"/>
                </a:cubicBezTo>
                <a:cubicBezTo>
                  <a:pt x="10526" y="20891"/>
                  <a:pt x="11895" y="21600"/>
                  <a:pt x="13276" y="21600"/>
                </a:cubicBezTo>
                <a:lnTo>
                  <a:pt x="13301" y="21600"/>
                </a:lnTo>
                <a:cubicBezTo>
                  <a:pt x="15479" y="21585"/>
                  <a:pt x="17469" y="20300"/>
                  <a:pt x="18863" y="17977"/>
                </a:cubicBezTo>
                <a:cubicBezTo>
                  <a:pt x="20729" y="14865"/>
                  <a:pt x="21124" y="10537"/>
                  <a:pt x="19856" y="7461"/>
                </a:cubicBezTo>
                <a:cubicBezTo>
                  <a:pt x="19215" y="5909"/>
                  <a:pt x="18143" y="5605"/>
                  <a:pt x="17348" y="5380"/>
                </a:cubicBezTo>
                <a:cubicBezTo>
                  <a:pt x="16957" y="5270"/>
                  <a:pt x="16624" y="5179"/>
                  <a:pt x="16404" y="4974"/>
                </a:cubicBezTo>
                <a:cubicBezTo>
                  <a:pt x="16109" y="4701"/>
                  <a:pt x="15826" y="4013"/>
                  <a:pt x="15585" y="3406"/>
                </a:cubicBezTo>
                <a:cubicBezTo>
                  <a:pt x="15313" y="2725"/>
                  <a:pt x="15060" y="2076"/>
                  <a:pt x="14691" y="1676"/>
                </a:cubicBezTo>
                <a:cubicBezTo>
                  <a:pt x="13715" y="619"/>
                  <a:pt x="12328" y="0"/>
                  <a:pt x="10892" y="0"/>
                </a:cubicBezTo>
                <a:close/>
                <a:moveTo>
                  <a:pt x="10892" y="1027"/>
                </a:moveTo>
                <a:cubicBezTo>
                  <a:pt x="12079" y="1027"/>
                  <a:pt x="13219" y="1512"/>
                  <a:pt x="14021" y="2379"/>
                </a:cubicBezTo>
                <a:cubicBezTo>
                  <a:pt x="14262" y="2641"/>
                  <a:pt x="14492" y="3247"/>
                  <a:pt x="14716" y="3812"/>
                </a:cubicBezTo>
                <a:cubicBezTo>
                  <a:pt x="15011" y="4554"/>
                  <a:pt x="15324" y="5304"/>
                  <a:pt x="15784" y="5731"/>
                </a:cubicBezTo>
                <a:cubicBezTo>
                  <a:pt x="16169" y="6088"/>
                  <a:pt x="16638" y="6224"/>
                  <a:pt x="17100" y="6353"/>
                </a:cubicBezTo>
                <a:cubicBezTo>
                  <a:pt x="17843" y="6563"/>
                  <a:pt x="18555" y="6760"/>
                  <a:pt x="19012" y="7867"/>
                </a:cubicBezTo>
                <a:cubicBezTo>
                  <a:pt x="20158" y="10648"/>
                  <a:pt x="19773" y="14595"/>
                  <a:pt x="18068" y="17437"/>
                </a:cubicBezTo>
                <a:cubicBezTo>
                  <a:pt x="16852" y="19463"/>
                  <a:pt x="15151" y="20560"/>
                  <a:pt x="13301" y="20573"/>
                </a:cubicBezTo>
                <a:lnTo>
                  <a:pt x="13276" y="20573"/>
                </a:lnTo>
                <a:cubicBezTo>
                  <a:pt x="12105" y="20573"/>
                  <a:pt x="10836" y="19927"/>
                  <a:pt x="9700" y="19356"/>
                </a:cubicBezTo>
                <a:cubicBezTo>
                  <a:pt x="8905" y="18956"/>
                  <a:pt x="8217" y="18634"/>
                  <a:pt x="7614" y="18518"/>
                </a:cubicBezTo>
                <a:cubicBezTo>
                  <a:pt x="7154" y="18429"/>
                  <a:pt x="6685" y="18389"/>
                  <a:pt x="6249" y="18356"/>
                </a:cubicBezTo>
                <a:cubicBezTo>
                  <a:pt x="5542" y="18303"/>
                  <a:pt x="4876" y="18247"/>
                  <a:pt x="4213" y="17977"/>
                </a:cubicBezTo>
                <a:cubicBezTo>
                  <a:pt x="2735" y="17374"/>
                  <a:pt x="1908" y="16539"/>
                  <a:pt x="1432" y="15193"/>
                </a:cubicBezTo>
                <a:cubicBezTo>
                  <a:pt x="512" y="12593"/>
                  <a:pt x="857" y="10181"/>
                  <a:pt x="2400" y="8380"/>
                </a:cubicBezTo>
                <a:cubicBezTo>
                  <a:pt x="2862" y="7842"/>
                  <a:pt x="3400" y="7582"/>
                  <a:pt x="3915" y="7353"/>
                </a:cubicBezTo>
                <a:cubicBezTo>
                  <a:pt x="4462" y="7109"/>
                  <a:pt x="5029" y="6871"/>
                  <a:pt x="5380" y="6272"/>
                </a:cubicBezTo>
                <a:cubicBezTo>
                  <a:pt x="5596" y="5902"/>
                  <a:pt x="5710" y="5481"/>
                  <a:pt x="5827" y="5028"/>
                </a:cubicBezTo>
                <a:cubicBezTo>
                  <a:pt x="6101" y="3966"/>
                  <a:pt x="6394" y="2752"/>
                  <a:pt x="8235" y="1757"/>
                </a:cubicBezTo>
                <a:cubicBezTo>
                  <a:pt x="9135" y="1271"/>
                  <a:pt x="10035" y="1027"/>
                  <a:pt x="10892" y="1027"/>
                </a:cubicBezTo>
                <a:close/>
                <a:moveTo>
                  <a:pt x="10644" y="7786"/>
                </a:moveTo>
                <a:cubicBezTo>
                  <a:pt x="8718" y="7786"/>
                  <a:pt x="7143" y="9499"/>
                  <a:pt x="7143" y="11570"/>
                </a:cubicBezTo>
                <a:cubicBezTo>
                  <a:pt x="7143" y="13643"/>
                  <a:pt x="8718" y="15328"/>
                  <a:pt x="10644" y="15328"/>
                </a:cubicBezTo>
                <a:cubicBezTo>
                  <a:pt x="12569" y="15328"/>
                  <a:pt x="14120" y="13643"/>
                  <a:pt x="14120" y="11570"/>
                </a:cubicBezTo>
                <a:cubicBezTo>
                  <a:pt x="14120" y="9499"/>
                  <a:pt x="12569" y="7786"/>
                  <a:pt x="10644" y="7786"/>
                </a:cubicBezTo>
                <a:close/>
                <a:moveTo>
                  <a:pt x="10644" y="8813"/>
                </a:moveTo>
                <a:cubicBezTo>
                  <a:pt x="12051" y="8813"/>
                  <a:pt x="13176" y="10057"/>
                  <a:pt x="13176" y="11570"/>
                </a:cubicBezTo>
                <a:cubicBezTo>
                  <a:pt x="13176" y="13084"/>
                  <a:pt x="12051" y="14301"/>
                  <a:pt x="10644" y="14301"/>
                </a:cubicBezTo>
                <a:cubicBezTo>
                  <a:pt x="9236" y="14301"/>
                  <a:pt x="8086" y="13084"/>
                  <a:pt x="8086" y="11570"/>
                </a:cubicBezTo>
                <a:cubicBezTo>
                  <a:pt x="8086" y="10057"/>
                  <a:pt x="9236" y="8813"/>
                  <a:pt x="10644" y="881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2" name="Google Shape;412;p32"/>
          <p:cNvSpPr/>
          <p:nvPr/>
        </p:nvSpPr>
        <p:spPr>
          <a:xfrm>
            <a:off x="9388636" y="9697082"/>
            <a:ext cx="588802" cy="553642"/>
          </a:xfrm>
          <a:custGeom>
            <a:rect b="b" l="l" r="r" t="t"/>
            <a:pathLst>
              <a:path extrusionOk="0" h="21600" w="21600">
                <a:moveTo>
                  <a:pt x="10790" y="0"/>
                </a:moveTo>
                <a:cubicBezTo>
                  <a:pt x="7133" y="0"/>
                  <a:pt x="4126" y="2973"/>
                  <a:pt x="3829" y="6728"/>
                </a:cubicBezTo>
                <a:lnTo>
                  <a:pt x="594" y="6728"/>
                </a:lnTo>
                <a:cubicBezTo>
                  <a:pt x="272" y="6728"/>
                  <a:pt x="0" y="7000"/>
                  <a:pt x="0" y="7338"/>
                </a:cubicBezTo>
                <a:cubicBezTo>
                  <a:pt x="0" y="7674"/>
                  <a:pt x="272" y="7948"/>
                  <a:pt x="594" y="7948"/>
                </a:cubicBezTo>
                <a:lnTo>
                  <a:pt x="1413" y="7948"/>
                </a:lnTo>
                <a:cubicBezTo>
                  <a:pt x="1639" y="12362"/>
                  <a:pt x="4691" y="16015"/>
                  <a:pt x="8722" y="16962"/>
                </a:cubicBezTo>
                <a:cubicBezTo>
                  <a:pt x="7358" y="17738"/>
                  <a:pt x="6429" y="19252"/>
                  <a:pt x="6429" y="20990"/>
                </a:cubicBezTo>
                <a:cubicBezTo>
                  <a:pt x="6429" y="21328"/>
                  <a:pt x="6701" y="21600"/>
                  <a:pt x="7023" y="21600"/>
                </a:cubicBezTo>
                <a:lnTo>
                  <a:pt x="14577" y="21600"/>
                </a:lnTo>
                <a:cubicBezTo>
                  <a:pt x="14899" y="21600"/>
                  <a:pt x="15171" y="21328"/>
                  <a:pt x="15171" y="20990"/>
                </a:cubicBezTo>
                <a:cubicBezTo>
                  <a:pt x="15171" y="19252"/>
                  <a:pt x="14242" y="17738"/>
                  <a:pt x="12878" y="16962"/>
                </a:cubicBezTo>
                <a:cubicBezTo>
                  <a:pt x="16909" y="16015"/>
                  <a:pt x="19961" y="12362"/>
                  <a:pt x="20187" y="7948"/>
                </a:cubicBezTo>
                <a:lnTo>
                  <a:pt x="21006" y="7948"/>
                </a:lnTo>
                <a:cubicBezTo>
                  <a:pt x="21328" y="7948"/>
                  <a:pt x="21600" y="7674"/>
                  <a:pt x="21600" y="7338"/>
                </a:cubicBezTo>
                <a:cubicBezTo>
                  <a:pt x="21600" y="7000"/>
                  <a:pt x="21328" y="6728"/>
                  <a:pt x="21006" y="6728"/>
                </a:cubicBezTo>
                <a:lnTo>
                  <a:pt x="17751" y="6728"/>
                </a:lnTo>
                <a:cubicBezTo>
                  <a:pt x="17453" y="2973"/>
                  <a:pt x="14446" y="0"/>
                  <a:pt x="10790" y="0"/>
                </a:cubicBezTo>
                <a:close/>
                <a:moveTo>
                  <a:pt x="10790" y="1241"/>
                </a:moveTo>
                <a:cubicBezTo>
                  <a:pt x="14000" y="1241"/>
                  <a:pt x="16625" y="3971"/>
                  <a:pt x="16625" y="7338"/>
                </a:cubicBezTo>
                <a:cubicBezTo>
                  <a:pt x="16625" y="10704"/>
                  <a:pt x="14000" y="13435"/>
                  <a:pt x="10790" y="13435"/>
                </a:cubicBezTo>
                <a:cubicBezTo>
                  <a:pt x="7579" y="13435"/>
                  <a:pt x="4975" y="10704"/>
                  <a:pt x="4975" y="7338"/>
                </a:cubicBezTo>
                <a:cubicBezTo>
                  <a:pt x="4975" y="3971"/>
                  <a:pt x="7579" y="1241"/>
                  <a:pt x="10790" y="1241"/>
                </a:cubicBezTo>
                <a:close/>
                <a:moveTo>
                  <a:pt x="10790" y="3484"/>
                </a:moveTo>
                <a:cubicBezTo>
                  <a:pt x="8851" y="3484"/>
                  <a:pt x="7289" y="5152"/>
                  <a:pt x="7289" y="7185"/>
                </a:cubicBezTo>
                <a:cubicBezTo>
                  <a:pt x="7289" y="9219"/>
                  <a:pt x="8850" y="10865"/>
                  <a:pt x="10790" y="10865"/>
                </a:cubicBezTo>
                <a:cubicBezTo>
                  <a:pt x="12729" y="10865"/>
                  <a:pt x="14311" y="9219"/>
                  <a:pt x="14311" y="7185"/>
                </a:cubicBezTo>
                <a:cubicBezTo>
                  <a:pt x="14311" y="5152"/>
                  <a:pt x="12729" y="3484"/>
                  <a:pt x="10790" y="3484"/>
                </a:cubicBezTo>
                <a:close/>
                <a:moveTo>
                  <a:pt x="10790" y="4725"/>
                </a:moveTo>
                <a:cubicBezTo>
                  <a:pt x="12087" y="4725"/>
                  <a:pt x="13144" y="5825"/>
                  <a:pt x="13144" y="7185"/>
                </a:cubicBezTo>
                <a:cubicBezTo>
                  <a:pt x="13144" y="8546"/>
                  <a:pt x="12087" y="9646"/>
                  <a:pt x="10790" y="9646"/>
                </a:cubicBezTo>
                <a:cubicBezTo>
                  <a:pt x="9493" y="9646"/>
                  <a:pt x="8435" y="8546"/>
                  <a:pt x="8435" y="7185"/>
                </a:cubicBezTo>
                <a:cubicBezTo>
                  <a:pt x="8435" y="5825"/>
                  <a:pt x="9493" y="4725"/>
                  <a:pt x="10790" y="4725"/>
                </a:cubicBezTo>
                <a:close/>
                <a:moveTo>
                  <a:pt x="10790" y="5574"/>
                </a:moveTo>
                <a:cubicBezTo>
                  <a:pt x="10021" y="5574"/>
                  <a:pt x="9398" y="6248"/>
                  <a:pt x="9398" y="7055"/>
                </a:cubicBezTo>
                <a:cubicBezTo>
                  <a:pt x="9398" y="7861"/>
                  <a:pt x="10021" y="8514"/>
                  <a:pt x="10790" y="8514"/>
                </a:cubicBezTo>
                <a:cubicBezTo>
                  <a:pt x="11559" y="8514"/>
                  <a:pt x="12202" y="7861"/>
                  <a:pt x="12202" y="7055"/>
                </a:cubicBezTo>
                <a:cubicBezTo>
                  <a:pt x="12202" y="6248"/>
                  <a:pt x="11559" y="5574"/>
                  <a:pt x="10790" y="5574"/>
                </a:cubicBezTo>
                <a:close/>
                <a:moveTo>
                  <a:pt x="2580" y="7948"/>
                </a:moveTo>
                <a:lnTo>
                  <a:pt x="3829" y="7948"/>
                </a:lnTo>
                <a:cubicBezTo>
                  <a:pt x="4126" y="11702"/>
                  <a:pt x="7133" y="14654"/>
                  <a:pt x="10790" y="14654"/>
                </a:cubicBezTo>
                <a:cubicBezTo>
                  <a:pt x="14446" y="14654"/>
                  <a:pt x="17453" y="11702"/>
                  <a:pt x="17751" y="7948"/>
                </a:cubicBezTo>
                <a:lnTo>
                  <a:pt x="19020" y="7948"/>
                </a:lnTo>
                <a:cubicBezTo>
                  <a:pt x="18759" y="12419"/>
                  <a:pt x="15163" y="15982"/>
                  <a:pt x="10790" y="15982"/>
                </a:cubicBezTo>
                <a:cubicBezTo>
                  <a:pt x="6417" y="15982"/>
                  <a:pt x="2841" y="12419"/>
                  <a:pt x="2580" y="7948"/>
                </a:cubicBezTo>
                <a:close/>
                <a:moveTo>
                  <a:pt x="10790" y="17615"/>
                </a:moveTo>
                <a:cubicBezTo>
                  <a:pt x="12356" y="17615"/>
                  <a:pt x="13668" y="18820"/>
                  <a:pt x="13943" y="20381"/>
                </a:cubicBezTo>
                <a:lnTo>
                  <a:pt x="7657" y="20381"/>
                </a:lnTo>
                <a:cubicBezTo>
                  <a:pt x="7932" y="18820"/>
                  <a:pt x="9223" y="17615"/>
                  <a:pt x="10790" y="1761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3" name="Google Shape;413;p32"/>
          <p:cNvSpPr/>
          <p:nvPr/>
        </p:nvSpPr>
        <p:spPr>
          <a:xfrm>
            <a:off x="10692370" y="9714941"/>
            <a:ext cx="481088" cy="516249"/>
          </a:xfrm>
          <a:custGeom>
            <a:rect b="b" l="l" r="r" t="t"/>
            <a:pathLst>
              <a:path extrusionOk="0" h="21600" w="21600">
                <a:moveTo>
                  <a:pt x="1153" y="0"/>
                </a:moveTo>
                <a:cubicBezTo>
                  <a:pt x="838" y="0"/>
                  <a:pt x="576" y="241"/>
                  <a:pt x="576" y="537"/>
                </a:cubicBezTo>
                <a:lnTo>
                  <a:pt x="576" y="5768"/>
                </a:lnTo>
                <a:cubicBezTo>
                  <a:pt x="576" y="6589"/>
                  <a:pt x="1111" y="7293"/>
                  <a:pt x="1854" y="7613"/>
                </a:cubicBezTo>
                <a:lnTo>
                  <a:pt x="1854" y="18307"/>
                </a:lnTo>
                <a:lnTo>
                  <a:pt x="576" y="18307"/>
                </a:lnTo>
                <a:cubicBezTo>
                  <a:pt x="263" y="18307"/>
                  <a:pt x="0" y="18547"/>
                  <a:pt x="0" y="18845"/>
                </a:cubicBezTo>
                <a:lnTo>
                  <a:pt x="0" y="21063"/>
                </a:lnTo>
                <a:cubicBezTo>
                  <a:pt x="0" y="21360"/>
                  <a:pt x="263" y="21600"/>
                  <a:pt x="576" y="21600"/>
                </a:cubicBezTo>
                <a:lnTo>
                  <a:pt x="21024" y="21600"/>
                </a:lnTo>
                <a:cubicBezTo>
                  <a:pt x="21338" y="21600"/>
                  <a:pt x="21600" y="21360"/>
                  <a:pt x="21600" y="21063"/>
                </a:cubicBezTo>
                <a:lnTo>
                  <a:pt x="21600" y="18845"/>
                </a:lnTo>
                <a:cubicBezTo>
                  <a:pt x="21600" y="18547"/>
                  <a:pt x="21338" y="18307"/>
                  <a:pt x="21024" y="18307"/>
                </a:cubicBezTo>
                <a:lnTo>
                  <a:pt x="19746" y="18307"/>
                </a:lnTo>
                <a:lnTo>
                  <a:pt x="19746" y="7613"/>
                </a:lnTo>
                <a:cubicBezTo>
                  <a:pt x="20491" y="7293"/>
                  <a:pt x="21024" y="6589"/>
                  <a:pt x="21024" y="5768"/>
                </a:cubicBezTo>
                <a:lnTo>
                  <a:pt x="21024" y="537"/>
                </a:lnTo>
                <a:cubicBezTo>
                  <a:pt x="21024" y="241"/>
                  <a:pt x="20762" y="0"/>
                  <a:pt x="20447" y="0"/>
                </a:cubicBezTo>
                <a:lnTo>
                  <a:pt x="1153" y="0"/>
                </a:lnTo>
                <a:close/>
                <a:moveTo>
                  <a:pt x="1729" y="1074"/>
                </a:moveTo>
                <a:lnTo>
                  <a:pt x="3734" y="1074"/>
                </a:lnTo>
                <a:lnTo>
                  <a:pt x="3734" y="5768"/>
                </a:lnTo>
                <a:cubicBezTo>
                  <a:pt x="3734" y="6295"/>
                  <a:pt x="3289" y="6725"/>
                  <a:pt x="2731" y="6725"/>
                </a:cubicBezTo>
                <a:cubicBezTo>
                  <a:pt x="2172" y="6725"/>
                  <a:pt x="1729" y="6295"/>
                  <a:pt x="1729" y="5768"/>
                </a:cubicBezTo>
                <a:lnTo>
                  <a:pt x="1729" y="1074"/>
                </a:lnTo>
                <a:close/>
                <a:moveTo>
                  <a:pt x="4936" y="1074"/>
                </a:moveTo>
                <a:lnTo>
                  <a:pt x="6966" y="1074"/>
                </a:lnTo>
                <a:lnTo>
                  <a:pt x="6966" y="5768"/>
                </a:lnTo>
                <a:cubicBezTo>
                  <a:pt x="6966" y="6295"/>
                  <a:pt x="6522" y="6725"/>
                  <a:pt x="5964" y="6725"/>
                </a:cubicBezTo>
                <a:cubicBezTo>
                  <a:pt x="5406" y="6725"/>
                  <a:pt x="4936" y="6295"/>
                  <a:pt x="4936" y="5768"/>
                </a:cubicBezTo>
                <a:lnTo>
                  <a:pt x="4936" y="1074"/>
                </a:lnTo>
                <a:close/>
                <a:moveTo>
                  <a:pt x="8169" y="1074"/>
                </a:moveTo>
                <a:lnTo>
                  <a:pt x="10199" y="1074"/>
                </a:lnTo>
                <a:lnTo>
                  <a:pt x="10199" y="5768"/>
                </a:lnTo>
                <a:cubicBezTo>
                  <a:pt x="10199" y="6295"/>
                  <a:pt x="9754" y="6725"/>
                  <a:pt x="9196" y="6725"/>
                </a:cubicBezTo>
                <a:cubicBezTo>
                  <a:pt x="8637" y="6725"/>
                  <a:pt x="8169" y="6295"/>
                  <a:pt x="8169" y="5768"/>
                </a:cubicBezTo>
                <a:lnTo>
                  <a:pt x="8169" y="1074"/>
                </a:lnTo>
                <a:close/>
                <a:moveTo>
                  <a:pt x="11401" y="1074"/>
                </a:moveTo>
                <a:lnTo>
                  <a:pt x="13431" y="1074"/>
                </a:lnTo>
                <a:lnTo>
                  <a:pt x="13431" y="5768"/>
                </a:lnTo>
                <a:cubicBezTo>
                  <a:pt x="13431" y="6295"/>
                  <a:pt x="12962" y="6725"/>
                  <a:pt x="12404" y="6725"/>
                </a:cubicBezTo>
                <a:cubicBezTo>
                  <a:pt x="11846" y="6725"/>
                  <a:pt x="11401" y="6295"/>
                  <a:pt x="11401" y="5768"/>
                </a:cubicBezTo>
                <a:lnTo>
                  <a:pt x="11401" y="1074"/>
                </a:lnTo>
                <a:close/>
                <a:moveTo>
                  <a:pt x="14634" y="1074"/>
                </a:moveTo>
                <a:lnTo>
                  <a:pt x="16664" y="1074"/>
                </a:lnTo>
                <a:lnTo>
                  <a:pt x="16664" y="5768"/>
                </a:lnTo>
                <a:cubicBezTo>
                  <a:pt x="16664" y="6295"/>
                  <a:pt x="16196" y="6725"/>
                  <a:pt x="15636" y="6725"/>
                </a:cubicBezTo>
                <a:cubicBezTo>
                  <a:pt x="15078" y="6725"/>
                  <a:pt x="14634" y="6295"/>
                  <a:pt x="14634" y="5768"/>
                </a:cubicBezTo>
                <a:lnTo>
                  <a:pt x="14634" y="1074"/>
                </a:lnTo>
                <a:close/>
                <a:moveTo>
                  <a:pt x="17866" y="1074"/>
                </a:moveTo>
                <a:lnTo>
                  <a:pt x="19896" y="1074"/>
                </a:lnTo>
                <a:lnTo>
                  <a:pt x="19896" y="5768"/>
                </a:lnTo>
                <a:cubicBezTo>
                  <a:pt x="19896" y="6295"/>
                  <a:pt x="19427" y="6725"/>
                  <a:pt x="18869" y="6725"/>
                </a:cubicBezTo>
                <a:cubicBezTo>
                  <a:pt x="18310" y="6725"/>
                  <a:pt x="17866" y="6295"/>
                  <a:pt x="17866" y="5768"/>
                </a:cubicBezTo>
                <a:lnTo>
                  <a:pt x="17866" y="1074"/>
                </a:lnTo>
                <a:close/>
                <a:moveTo>
                  <a:pt x="4335" y="7122"/>
                </a:moveTo>
                <a:cubicBezTo>
                  <a:pt x="4730" y="7546"/>
                  <a:pt x="5322" y="7799"/>
                  <a:pt x="5964" y="7799"/>
                </a:cubicBezTo>
                <a:cubicBezTo>
                  <a:pt x="6606" y="7799"/>
                  <a:pt x="7174" y="7546"/>
                  <a:pt x="7568" y="7122"/>
                </a:cubicBezTo>
                <a:cubicBezTo>
                  <a:pt x="7962" y="7546"/>
                  <a:pt x="8554" y="7799"/>
                  <a:pt x="9196" y="7799"/>
                </a:cubicBezTo>
                <a:cubicBezTo>
                  <a:pt x="9839" y="7799"/>
                  <a:pt x="10405" y="7546"/>
                  <a:pt x="10800" y="7122"/>
                </a:cubicBezTo>
                <a:cubicBezTo>
                  <a:pt x="11194" y="7546"/>
                  <a:pt x="11761" y="7799"/>
                  <a:pt x="12404" y="7799"/>
                </a:cubicBezTo>
                <a:cubicBezTo>
                  <a:pt x="13047" y="7799"/>
                  <a:pt x="13638" y="7546"/>
                  <a:pt x="14032" y="7122"/>
                </a:cubicBezTo>
                <a:cubicBezTo>
                  <a:pt x="14427" y="7546"/>
                  <a:pt x="14995" y="7799"/>
                  <a:pt x="15636" y="7799"/>
                </a:cubicBezTo>
                <a:cubicBezTo>
                  <a:pt x="16279" y="7799"/>
                  <a:pt x="16870" y="7546"/>
                  <a:pt x="17265" y="7122"/>
                </a:cubicBezTo>
                <a:cubicBezTo>
                  <a:pt x="17607" y="7490"/>
                  <a:pt x="18078" y="7740"/>
                  <a:pt x="18618" y="7799"/>
                </a:cubicBezTo>
                <a:lnTo>
                  <a:pt x="18618" y="18307"/>
                </a:lnTo>
                <a:lnTo>
                  <a:pt x="2982" y="18307"/>
                </a:lnTo>
                <a:lnTo>
                  <a:pt x="2982" y="7799"/>
                </a:lnTo>
                <a:cubicBezTo>
                  <a:pt x="3523" y="7740"/>
                  <a:pt x="3993" y="7490"/>
                  <a:pt x="4335" y="7122"/>
                </a:cubicBezTo>
                <a:close/>
                <a:moveTo>
                  <a:pt x="4636" y="9714"/>
                </a:moveTo>
                <a:cubicBezTo>
                  <a:pt x="4321" y="9714"/>
                  <a:pt x="4059" y="9955"/>
                  <a:pt x="4059" y="10251"/>
                </a:cubicBezTo>
                <a:lnTo>
                  <a:pt x="4059" y="15552"/>
                </a:lnTo>
                <a:cubicBezTo>
                  <a:pt x="4059" y="15849"/>
                  <a:pt x="4321" y="16089"/>
                  <a:pt x="4636" y="16089"/>
                </a:cubicBezTo>
                <a:lnTo>
                  <a:pt x="16989" y="16089"/>
                </a:lnTo>
                <a:cubicBezTo>
                  <a:pt x="17304" y="16089"/>
                  <a:pt x="17541" y="15849"/>
                  <a:pt x="17541" y="15552"/>
                </a:cubicBezTo>
                <a:lnTo>
                  <a:pt x="17541" y="10251"/>
                </a:lnTo>
                <a:cubicBezTo>
                  <a:pt x="17541" y="9955"/>
                  <a:pt x="17304" y="9714"/>
                  <a:pt x="16989" y="9714"/>
                </a:cubicBezTo>
                <a:lnTo>
                  <a:pt x="4636" y="9714"/>
                </a:lnTo>
                <a:close/>
                <a:moveTo>
                  <a:pt x="5112" y="10812"/>
                </a:moveTo>
                <a:lnTo>
                  <a:pt x="7718" y="10812"/>
                </a:lnTo>
                <a:lnTo>
                  <a:pt x="7718" y="14992"/>
                </a:lnTo>
                <a:lnTo>
                  <a:pt x="5112" y="14992"/>
                </a:lnTo>
                <a:lnTo>
                  <a:pt x="5112" y="10812"/>
                </a:lnTo>
                <a:close/>
                <a:moveTo>
                  <a:pt x="8319" y="10812"/>
                </a:moveTo>
                <a:lnTo>
                  <a:pt x="16538" y="10812"/>
                </a:lnTo>
                <a:lnTo>
                  <a:pt x="16538" y="14992"/>
                </a:lnTo>
                <a:lnTo>
                  <a:pt x="8319" y="14992"/>
                </a:lnTo>
                <a:lnTo>
                  <a:pt x="8319" y="10812"/>
                </a:lnTo>
                <a:close/>
                <a:moveTo>
                  <a:pt x="1128" y="19382"/>
                </a:moveTo>
                <a:lnTo>
                  <a:pt x="2406" y="19382"/>
                </a:lnTo>
                <a:lnTo>
                  <a:pt x="19194" y="19382"/>
                </a:lnTo>
                <a:lnTo>
                  <a:pt x="20472" y="19382"/>
                </a:lnTo>
                <a:lnTo>
                  <a:pt x="20472" y="20526"/>
                </a:lnTo>
                <a:lnTo>
                  <a:pt x="1128" y="20526"/>
                </a:lnTo>
                <a:lnTo>
                  <a:pt x="1128" y="1938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4" name="Google Shape;414;p32"/>
          <p:cNvSpPr/>
          <p:nvPr/>
        </p:nvSpPr>
        <p:spPr>
          <a:xfrm>
            <a:off x="11906808" y="9804238"/>
            <a:ext cx="618940" cy="367235"/>
          </a:xfrm>
          <a:custGeom>
            <a:rect b="b" l="l" r="r" t="t"/>
            <a:pathLst>
              <a:path extrusionOk="0" h="21600" w="21600">
                <a:moveTo>
                  <a:pt x="14374" y="0"/>
                </a:moveTo>
                <a:cubicBezTo>
                  <a:pt x="12315" y="0"/>
                  <a:pt x="10618" y="2594"/>
                  <a:pt x="10401" y="5909"/>
                </a:cubicBezTo>
                <a:lnTo>
                  <a:pt x="4733" y="5909"/>
                </a:lnTo>
                <a:cubicBezTo>
                  <a:pt x="2119" y="5909"/>
                  <a:pt x="0" y="9426"/>
                  <a:pt x="0" y="13754"/>
                </a:cubicBezTo>
                <a:cubicBezTo>
                  <a:pt x="0" y="18083"/>
                  <a:pt x="2119" y="21600"/>
                  <a:pt x="4733" y="21600"/>
                </a:cubicBezTo>
                <a:cubicBezTo>
                  <a:pt x="6713" y="21600"/>
                  <a:pt x="8512" y="19525"/>
                  <a:pt x="9193" y="16479"/>
                </a:cubicBezTo>
                <a:lnTo>
                  <a:pt x="12426" y="16479"/>
                </a:lnTo>
                <a:cubicBezTo>
                  <a:pt x="13107" y="19525"/>
                  <a:pt x="14886" y="21600"/>
                  <a:pt x="16867" y="21600"/>
                </a:cubicBezTo>
                <a:cubicBezTo>
                  <a:pt x="19480" y="21600"/>
                  <a:pt x="21600" y="18083"/>
                  <a:pt x="21600" y="13754"/>
                </a:cubicBezTo>
                <a:cubicBezTo>
                  <a:pt x="21600" y="9426"/>
                  <a:pt x="19480" y="5909"/>
                  <a:pt x="16867" y="5909"/>
                </a:cubicBezTo>
                <a:lnTo>
                  <a:pt x="11258" y="5909"/>
                </a:lnTo>
                <a:cubicBezTo>
                  <a:pt x="11469" y="3389"/>
                  <a:pt x="12794" y="1444"/>
                  <a:pt x="14374" y="1444"/>
                </a:cubicBezTo>
                <a:cubicBezTo>
                  <a:pt x="14613" y="1444"/>
                  <a:pt x="14803" y="1118"/>
                  <a:pt x="14803" y="722"/>
                </a:cubicBezTo>
                <a:cubicBezTo>
                  <a:pt x="14803" y="325"/>
                  <a:pt x="14613" y="0"/>
                  <a:pt x="14374" y="0"/>
                </a:cubicBezTo>
                <a:close/>
                <a:moveTo>
                  <a:pt x="4733" y="7353"/>
                </a:moveTo>
                <a:lnTo>
                  <a:pt x="16867" y="7353"/>
                </a:lnTo>
                <a:cubicBezTo>
                  <a:pt x="19003" y="7353"/>
                  <a:pt x="20743" y="10219"/>
                  <a:pt x="20743" y="13754"/>
                </a:cubicBezTo>
                <a:cubicBezTo>
                  <a:pt x="20743" y="17291"/>
                  <a:pt x="19002" y="20188"/>
                  <a:pt x="16867" y="20188"/>
                </a:cubicBezTo>
                <a:cubicBezTo>
                  <a:pt x="15159" y="20188"/>
                  <a:pt x="13627" y="18276"/>
                  <a:pt x="13147" y="15560"/>
                </a:cubicBezTo>
                <a:cubicBezTo>
                  <a:pt x="13094" y="15255"/>
                  <a:pt x="12931" y="15035"/>
                  <a:pt x="12738" y="15035"/>
                </a:cubicBezTo>
                <a:lnTo>
                  <a:pt x="8882" y="15035"/>
                </a:lnTo>
                <a:cubicBezTo>
                  <a:pt x="8689" y="15035"/>
                  <a:pt x="8506" y="15255"/>
                  <a:pt x="8453" y="15560"/>
                </a:cubicBezTo>
                <a:cubicBezTo>
                  <a:pt x="7973" y="18276"/>
                  <a:pt x="6441" y="20188"/>
                  <a:pt x="4733" y="20188"/>
                </a:cubicBezTo>
                <a:cubicBezTo>
                  <a:pt x="2597" y="20188"/>
                  <a:pt x="877" y="17291"/>
                  <a:pt x="877" y="13754"/>
                </a:cubicBezTo>
                <a:cubicBezTo>
                  <a:pt x="877" y="10219"/>
                  <a:pt x="2597" y="7353"/>
                  <a:pt x="4733" y="7353"/>
                </a:cubicBezTo>
                <a:close/>
                <a:moveTo>
                  <a:pt x="4577" y="8502"/>
                </a:moveTo>
                <a:cubicBezTo>
                  <a:pt x="2793" y="8502"/>
                  <a:pt x="1344" y="10931"/>
                  <a:pt x="1344" y="13886"/>
                </a:cubicBezTo>
                <a:cubicBezTo>
                  <a:pt x="1344" y="16842"/>
                  <a:pt x="2793" y="19236"/>
                  <a:pt x="4577" y="19236"/>
                </a:cubicBezTo>
                <a:cubicBezTo>
                  <a:pt x="6362" y="19236"/>
                  <a:pt x="7810" y="16842"/>
                  <a:pt x="7810" y="13886"/>
                </a:cubicBezTo>
                <a:cubicBezTo>
                  <a:pt x="7811" y="10931"/>
                  <a:pt x="6362" y="8502"/>
                  <a:pt x="4577" y="8502"/>
                </a:cubicBezTo>
                <a:close/>
                <a:moveTo>
                  <a:pt x="16945" y="8502"/>
                </a:moveTo>
                <a:cubicBezTo>
                  <a:pt x="15161" y="8502"/>
                  <a:pt x="13712" y="10931"/>
                  <a:pt x="13712" y="13886"/>
                </a:cubicBezTo>
                <a:cubicBezTo>
                  <a:pt x="13712" y="16842"/>
                  <a:pt x="15161" y="19236"/>
                  <a:pt x="16945" y="19236"/>
                </a:cubicBezTo>
                <a:cubicBezTo>
                  <a:pt x="18729" y="19236"/>
                  <a:pt x="20178" y="16842"/>
                  <a:pt x="20178" y="13886"/>
                </a:cubicBezTo>
                <a:cubicBezTo>
                  <a:pt x="20178" y="10931"/>
                  <a:pt x="18729" y="8502"/>
                  <a:pt x="16945" y="8502"/>
                </a:cubicBezTo>
                <a:close/>
                <a:moveTo>
                  <a:pt x="4577" y="9848"/>
                </a:moveTo>
                <a:cubicBezTo>
                  <a:pt x="5920" y="9848"/>
                  <a:pt x="7012" y="11661"/>
                  <a:pt x="7012" y="13886"/>
                </a:cubicBezTo>
                <a:cubicBezTo>
                  <a:pt x="7012" y="16111"/>
                  <a:pt x="5920" y="17923"/>
                  <a:pt x="4577" y="17923"/>
                </a:cubicBezTo>
                <a:cubicBezTo>
                  <a:pt x="3233" y="17923"/>
                  <a:pt x="2142" y="16111"/>
                  <a:pt x="2143" y="13886"/>
                </a:cubicBezTo>
                <a:cubicBezTo>
                  <a:pt x="2143" y="11661"/>
                  <a:pt x="3233" y="9848"/>
                  <a:pt x="4577" y="9848"/>
                </a:cubicBezTo>
                <a:close/>
                <a:moveTo>
                  <a:pt x="16945" y="9848"/>
                </a:moveTo>
                <a:cubicBezTo>
                  <a:pt x="18289" y="9848"/>
                  <a:pt x="19380" y="11661"/>
                  <a:pt x="19380" y="13886"/>
                </a:cubicBezTo>
                <a:cubicBezTo>
                  <a:pt x="19380" y="16111"/>
                  <a:pt x="18289" y="17923"/>
                  <a:pt x="16945" y="17923"/>
                </a:cubicBezTo>
                <a:cubicBezTo>
                  <a:pt x="15602" y="17923"/>
                  <a:pt x="14510" y="16111"/>
                  <a:pt x="14510" y="13886"/>
                </a:cubicBezTo>
                <a:cubicBezTo>
                  <a:pt x="14510" y="11661"/>
                  <a:pt x="15602" y="9848"/>
                  <a:pt x="16945" y="9848"/>
                </a:cubicBezTo>
                <a:close/>
                <a:moveTo>
                  <a:pt x="16887" y="10603"/>
                </a:moveTo>
                <a:cubicBezTo>
                  <a:pt x="16515" y="10603"/>
                  <a:pt x="16205" y="11104"/>
                  <a:pt x="16205" y="11719"/>
                </a:cubicBezTo>
                <a:cubicBezTo>
                  <a:pt x="16205" y="12335"/>
                  <a:pt x="16514" y="12835"/>
                  <a:pt x="16887" y="12835"/>
                </a:cubicBezTo>
                <a:cubicBezTo>
                  <a:pt x="17259" y="12835"/>
                  <a:pt x="17549" y="12335"/>
                  <a:pt x="17549" y="11719"/>
                </a:cubicBezTo>
                <a:cubicBezTo>
                  <a:pt x="17549" y="11104"/>
                  <a:pt x="17259" y="10603"/>
                  <a:pt x="16887" y="10603"/>
                </a:cubicBezTo>
                <a:close/>
                <a:moveTo>
                  <a:pt x="4129" y="11358"/>
                </a:moveTo>
                <a:cubicBezTo>
                  <a:pt x="4018" y="11358"/>
                  <a:pt x="3934" y="11505"/>
                  <a:pt x="3934" y="11686"/>
                </a:cubicBezTo>
                <a:lnTo>
                  <a:pt x="3934" y="12802"/>
                </a:lnTo>
                <a:lnTo>
                  <a:pt x="3272" y="12802"/>
                </a:lnTo>
                <a:cubicBezTo>
                  <a:pt x="3162" y="12802"/>
                  <a:pt x="3058" y="12949"/>
                  <a:pt x="3058" y="13131"/>
                </a:cubicBezTo>
                <a:lnTo>
                  <a:pt x="3058" y="14608"/>
                </a:lnTo>
                <a:cubicBezTo>
                  <a:pt x="3058" y="14792"/>
                  <a:pt x="3162" y="14936"/>
                  <a:pt x="3272" y="14936"/>
                </a:cubicBezTo>
                <a:lnTo>
                  <a:pt x="3934" y="14936"/>
                </a:lnTo>
                <a:lnTo>
                  <a:pt x="3934" y="16052"/>
                </a:lnTo>
                <a:cubicBezTo>
                  <a:pt x="3934" y="16236"/>
                  <a:pt x="4018" y="16381"/>
                  <a:pt x="4129" y="16381"/>
                </a:cubicBezTo>
                <a:lnTo>
                  <a:pt x="5025" y="16381"/>
                </a:lnTo>
                <a:cubicBezTo>
                  <a:pt x="5135" y="16381"/>
                  <a:pt x="5220" y="16236"/>
                  <a:pt x="5220" y="16052"/>
                </a:cubicBezTo>
                <a:lnTo>
                  <a:pt x="5220" y="14936"/>
                </a:lnTo>
                <a:lnTo>
                  <a:pt x="5902" y="14936"/>
                </a:lnTo>
                <a:cubicBezTo>
                  <a:pt x="6012" y="14936"/>
                  <a:pt x="6096" y="14792"/>
                  <a:pt x="6096" y="14608"/>
                </a:cubicBezTo>
                <a:lnTo>
                  <a:pt x="6096" y="13131"/>
                </a:lnTo>
                <a:cubicBezTo>
                  <a:pt x="6096" y="12949"/>
                  <a:pt x="6012" y="12803"/>
                  <a:pt x="5902" y="12802"/>
                </a:cubicBezTo>
                <a:lnTo>
                  <a:pt x="5220" y="12802"/>
                </a:lnTo>
                <a:lnTo>
                  <a:pt x="5220" y="11686"/>
                </a:lnTo>
                <a:cubicBezTo>
                  <a:pt x="5220" y="11505"/>
                  <a:pt x="5135" y="11358"/>
                  <a:pt x="5025" y="11358"/>
                </a:cubicBezTo>
                <a:lnTo>
                  <a:pt x="4129" y="11358"/>
                </a:lnTo>
                <a:close/>
                <a:moveTo>
                  <a:pt x="8998" y="12605"/>
                </a:moveTo>
                <a:cubicBezTo>
                  <a:pt x="8847" y="12605"/>
                  <a:pt x="8726" y="12872"/>
                  <a:pt x="8726" y="13164"/>
                </a:cubicBezTo>
                <a:cubicBezTo>
                  <a:pt x="8726" y="13454"/>
                  <a:pt x="8847" y="13656"/>
                  <a:pt x="8998" y="13656"/>
                </a:cubicBezTo>
                <a:lnTo>
                  <a:pt x="10011" y="13656"/>
                </a:lnTo>
                <a:cubicBezTo>
                  <a:pt x="10163" y="13656"/>
                  <a:pt x="10284" y="13454"/>
                  <a:pt x="10284" y="13164"/>
                </a:cubicBezTo>
                <a:cubicBezTo>
                  <a:pt x="10284" y="12872"/>
                  <a:pt x="10163" y="12605"/>
                  <a:pt x="10011" y="12605"/>
                </a:cubicBezTo>
                <a:lnTo>
                  <a:pt x="8998" y="12605"/>
                </a:lnTo>
                <a:close/>
                <a:moveTo>
                  <a:pt x="11491" y="12605"/>
                </a:moveTo>
                <a:cubicBezTo>
                  <a:pt x="11339" y="12605"/>
                  <a:pt x="11219" y="12872"/>
                  <a:pt x="11219" y="13164"/>
                </a:cubicBezTo>
                <a:cubicBezTo>
                  <a:pt x="11219" y="13454"/>
                  <a:pt x="11339" y="13656"/>
                  <a:pt x="11491" y="13656"/>
                </a:cubicBezTo>
                <a:lnTo>
                  <a:pt x="12504" y="13656"/>
                </a:lnTo>
                <a:cubicBezTo>
                  <a:pt x="12655" y="13656"/>
                  <a:pt x="12777" y="13454"/>
                  <a:pt x="12777" y="13164"/>
                </a:cubicBezTo>
                <a:cubicBezTo>
                  <a:pt x="12777" y="12872"/>
                  <a:pt x="12655" y="12605"/>
                  <a:pt x="12504" y="12605"/>
                </a:cubicBezTo>
                <a:lnTo>
                  <a:pt x="11491" y="12605"/>
                </a:lnTo>
                <a:close/>
                <a:moveTo>
                  <a:pt x="15640" y="12704"/>
                </a:moveTo>
                <a:cubicBezTo>
                  <a:pt x="15268" y="12704"/>
                  <a:pt x="14958" y="13204"/>
                  <a:pt x="14958" y="13820"/>
                </a:cubicBezTo>
                <a:cubicBezTo>
                  <a:pt x="14958" y="14435"/>
                  <a:pt x="15268" y="14936"/>
                  <a:pt x="15640" y="14936"/>
                </a:cubicBezTo>
                <a:cubicBezTo>
                  <a:pt x="16012" y="14936"/>
                  <a:pt x="16302" y="14435"/>
                  <a:pt x="16302" y="13820"/>
                </a:cubicBezTo>
                <a:cubicBezTo>
                  <a:pt x="16302" y="13204"/>
                  <a:pt x="16012" y="12704"/>
                  <a:pt x="15640" y="12704"/>
                </a:cubicBezTo>
                <a:close/>
                <a:moveTo>
                  <a:pt x="18133" y="12704"/>
                </a:moveTo>
                <a:cubicBezTo>
                  <a:pt x="17760" y="12704"/>
                  <a:pt x="17451" y="13204"/>
                  <a:pt x="17451" y="13820"/>
                </a:cubicBezTo>
                <a:cubicBezTo>
                  <a:pt x="17451" y="14435"/>
                  <a:pt x="17760" y="14936"/>
                  <a:pt x="18133" y="14936"/>
                </a:cubicBezTo>
                <a:cubicBezTo>
                  <a:pt x="18505" y="14936"/>
                  <a:pt x="18795" y="14435"/>
                  <a:pt x="18795" y="13820"/>
                </a:cubicBezTo>
                <a:cubicBezTo>
                  <a:pt x="18795" y="13204"/>
                  <a:pt x="18505" y="12704"/>
                  <a:pt x="18133" y="12704"/>
                </a:cubicBezTo>
                <a:close/>
                <a:moveTo>
                  <a:pt x="16887" y="14805"/>
                </a:moveTo>
                <a:cubicBezTo>
                  <a:pt x="16515" y="14805"/>
                  <a:pt x="16205" y="15304"/>
                  <a:pt x="16205" y="15921"/>
                </a:cubicBezTo>
                <a:cubicBezTo>
                  <a:pt x="16205" y="16535"/>
                  <a:pt x="16515" y="17037"/>
                  <a:pt x="16887" y="17037"/>
                </a:cubicBezTo>
                <a:cubicBezTo>
                  <a:pt x="17259" y="17037"/>
                  <a:pt x="17549" y="16535"/>
                  <a:pt x="17549" y="15921"/>
                </a:cubicBezTo>
                <a:cubicBezTo>
                  <a:pt x="17549" y="15304"/>
                  <a:pt x="17259" y="14805"/>
                  <a:pt x="16887" y="1480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5" name="Google Shape;415;p32"/>
          <p:cNvSpPr/>
          <p:nvPr/>
        </p:nvSpPr>
        <p:spPr>
          <a:xfrm>
            <a:off x="13282020" y="9679489"/>
            <a:ext cx="301333" cy="587686"/>
          </a:xfrm>
          <a:custGeom>
            <a:rect b="b" l="l" r="r" t="t"/>
            <a:pathLst>
              <a:path extrusionOk="0" h="21554" w="21519">
                <a:moveTo>
                  <a:pt x="17321" y="15666"/>
                </a:moveTo>
                <a:cubicBezTo>
                  <a:pt x="15777" y="16668"/>
                  <a:pt x="13202" y="17315"/>
                  <a:pt x="10760" y="17315"/>
                </a:cubicBezTo>
                <a:cubicBezTo>
                  <a:pt x="8292" y="17315"/>
                  <a:pt x="5783" y="16737"/>
                  <a:pt x="4213" y="15806"/>
                </a:cubicBezTo>
                <a:cubicBezTo>
                  <a:pt x="2987" y="15079"/>
                  <a:pt x="2464" y="14203"/>
                  <a:pt x="2741" y="13341"/>
                </a:cubicBezTo>
                <a:cubicBezTo>
                  <a:pt x="2810" y="13127"/>
                  <a:pt x="2939" y="12866"/>
                  <a:pt x="3098" y="12578"/>
                </a:cubicBezTo>
                <a:lnTo>
                  <a:pt x="18334" y="12578"/>
                </a:lnTo>
                <a:cubicBezTo>
                  <a:pt x="18411" y="12698"/>
                  <a:pt x="18483" y="12821"/>
                  <a:pt x="18552" y="12956"/>
                </a:cubicBezTo>
                <a:cubicBezTo>
                  <a:pt x="19019" y="13885"/>
                  <a:pt x="18582" y="14847"/>
                  <a:pt x="17321" y="15666"/>
                </a:cubicBezTo>
                <a:close/>
                <a:moveTo>
                  <a:pt x="2149" y="4482"/>
                </a:moveTo>
                <a:lnTo>
                  <a:pt x="7164" y="4482"/>
                </a:lnTo>
                <a:lnTo>
                  <a:pt x="11047" y="11722"/>
                </a:lnTo>
                <a:lnTo>
                  <a:pt x="3600" y="11722"/>
                </a:lnTo>
                <a:cubicBezTo>
                  <a:pt x="3606" y="11711"/>
                  <a:pt x="3611" y="11701"/>
                  <a:pt x="3617" y="11692"/>
                </a:cubicBezTo>
                <a:cubicBezTo>
                  <a:pt x="4278" y="10595"/>
                  <a:pt x="4963" y="9461"/>
                  <a:pt x="4880" y="8664"/>
                </a:cubicBezTo>
                <a:cubicBezTo>
                  <a:pt x="4778" y="7678"/>
                  <a:pt x="3060" y="5550"/>
                  <a:pt x="2149" y="4482"/>
                </a:cubicBezTo>
                <a:moveTo>
                  <a:pt x="19277" y="4482"/>
                </a:moveTo>
                <a:cubicBezTo>
                  <a:pt x="18431" y="5366"/>
                  <a:pt x="17055" y="7039"/>
                  <a:pt x="16861" y="8726"/>
                </a:cubicBezTo>
                <a:cubicBezTo>
                  <a:pt x="16684" y="10259"/>
                  <a:pt x="17158" y="11003"/>
                  <a:pt x="17708" y="11722"/>
                </a:cubicBezTo>
                <a:lnTo>
                  <a:pt x="12803" y="11722"/>
                </a:lnTo>
                <a:lnTo>
                  <a:pt x="8922" y="4482"/>
                </a:lnTo>
                <a:lnTo>
                  <a:pt x="19277" y="4482"/>
                </a:lnTo>
                <a:close/>
                <a:moveTo>
                  <a:pt x="19421" y="11585"/>
                </a:moveTo>
                <a:cubicBezTo>
                  <a:pt x="18865" y="10866"/>
                  <a:pt x="18385" y="10246"/>
                  <a:pt x="18553" y="8776"/>
                </a:cubicBezTo>
                <a:cubicBezTo>
                  <a:pt x="18807" y="6574"/>
                  <a:pt x="21381" y="4290"/>
                  <a:pt x="21407" y="4267"/>
                </a:cubicBezTo>
                <a:cubicBezTo>
                  <a:pt x="21557" y="4135"/>
                  <a:pt x="21557" y="3971"/>
                  <a:pt x="21405" y="3839"/>
                </a:cubicBezTo>
                <a:cubicBezTo>
                  <a:pt x="21253" y="3707"/>
                  <a:pt x="20974" y="3625"/>
                  <a:pt x="20672" y="3625"/>
                </a:cubicBezTo>
                <a:lnTo>
                  <a:pt x="8463" y="3625"/>
                </a:lnTo>
                <a:lnTo>
                  <a:pt x="6689" y="316"/>
                </a:lnTo>
                <a:cubicBezTo>
                  <a:pt x="6566" y="89"/>
                  <a:pt x="6101" y="-46"/>
                  <a:pt x="5649" y="15"/>
                </a:cubicBezTo>
                <a:cubicBezTo>
                  <a:pt x="5196" y="77"/>
                  <a:pt x="4928" y="312"/>
                  <a:pt x="5052" y="540"/>
                </a:cubicBezTo>
                <a:lnTo>
                  <a:pt x="6705" y="3625"/>
                </a:lnTo>
                <a:lnTo>
                  <a:pt x="848" y="3625"/>
                </a:lnTo>
                <a:cubicBezTo>
                  <a:pt x="560" y="3625"/>
                  <a:pt x="291" y="3699"/>
                  <a:pt x="136" y="3821"/>
                </a:cubicBezTo>
                <a:cubicBezTo>
                  <a:pt x="-21" y="3944"/>
                  <a:pt x="-43" y="4098"/>
                  <a:pt x="77" y="4230"/>
                </a:cubicBezTo>
                <a:cubicBezTo>
                  <a:pt x="908" y="5157"/>
                  <a:pt x="3089" y="7770"/>
                  <a:pt x="3186" y="8708"/>
                </a:cubicBezTo>
                <a:cubicBezTo>
                  <a:pt x="3253" y="9355"/>
                  <a:pt x="2584" y="10464"/>
                  <a:pt x="1994" y="11442"/>
                </a:cubicBezTo>
                <a:cubicBezTo>
                  <a:pt x="1597" y="12103"/>
                  <a:pt x="1221" y="12727"/>
                  <a:pt x="1068" y="13204"/>
                </a:cubicBezTo>
                <a:cubicBezTo>
                  <a:pt x="709" y="14318"/>
                  <a:pt x="1368" y="15439"/>
                  <a:pt x="2921" y="16361"/>
                </a:cubicBezTo>
                <a:cubicBezTo>
                  <a:pt x="4624" y="17371"/>
                  <a:pt x="7243" y="18033"/>
                  <a:pt x="9911" y="18151"/>
                </a:cubicBezTo>
                <a:lnTo>
                  <a:pt x="9911" y="20698"/>
                </a:lnTo>
                <a:lnTo>
                  <a:pt x="5324" y="20698"/>
                </a:lnTo>
                <a:cubicBezTo>
                  <a:pt x="4856" y="20698"/>
                  <a:pt x="4476" y="20890"/>
                  <a:pt x="4476" y="21126"/>
                </a:cubicBezTo>
                <a:cubicBezTo>
                  <a:pt x="4476" y="21362"/>
                  <a:pt x="4856" y="21554"/>
                  <a:pt x="5324" y="21554"/>
                </a:cubicBezTo>
                <a:lnTo>
                  <a:pt x="16197" y="21554"/>
                </a:lnTo>
                <a:cubicBezTo>
                  <a:pt x="16665" y="21554"/>
                  <a:pt x="17045" y="21362"/>
                  <a:pt x="17045" y="21126"/>
                </a:cubicBezTo>
                <a:cubicBezTo>
                  <a:pt x="17045" y="20890"/>
                  <a:pt x="16665" y="20698"/>
                  <a:pt x="16197" y="20698"/>
                </a:cubicBezTo>
                <a:lnTo>
                  <a:pt x="11609" y="20698"/>
                </a:lnTo>
                <a:lnTo>
                  <a:pt x="11609" y="18149"/>
                </a:lnTo>
                <a:cubicBezTo>
                  <a:pt x="14313" y="18022"/>
                  <a:pt x="16955" y="17297"/>
                  <a:pt x="18661" y="16191"/>
                </a:cubicBezTo>
                <a:cubicBezTo>
                  <a:pt x="20248" y="15161"/>
                  <a:pt x="20794" y="13936"/>
                  <a:pt x="20196" y="12746"/>
                </a:cubicBezTo>
                <a:cubicBezTo>
                  <a:pt x="19963" y="12282"/>
                  <a:pt x="19687" y="11927"/>
                  <a:pt x="19421" y="1158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6" name="Google Shape;416;p32"/>
          <p:cNvSpPr/>
          <p:nvPr/>
        </p:nvSpPr>
        <p:spPr>
          <a:xfrm>
            <a:off x="14496417" y="9732801"/>
            <a:ext cx="392349" cy="500075"/>
          </a:xfrm>
          <a:custGeom>
            <a:rect b="b" l="l" r="r" t="t"/>
            <a:pathLst>
              <a:path extrusionOk="0" h="21592" w="21600">
                <a:moveTo>
                  <a:pt x="10785" y="0"/>
                </a:moveTo>
                <a:cubicBezTo>
                  <a:pt x="4834" y="0"/>
                  <a:pt x="0" y="3741"/>
                  <a:pt x="0" y="8338"/>
                </a:cubicBezTo>
                <a:lnTo>
                  <a:pt x="0" y="20314"/>
                </a:lnTo>
                <a:cubicBezTo>
                  <a:pt x="0" y="20533"/>
                  <a:pt x="4" y="20761"/>
                  <a:pt x="31" y="21013"/>
                </a:cubicBezTo>
                <a:cubicBezTo>
                  <a:pt x="68" y="21346"/>
                  <a:pt x="436" y="21592"/>
                  <a:pt x="860" y="21592"/>
                </a:cubicBezTo>
                <a:cubicBezTo>
                  <a:pt x="876" y="21592"/>
                  <a:pt x="906" y="21592"/>
                  <a:pt x="922" y="21592"/>
                </a:cubicBezTo>
                <a:cubicBezTo>
                  <a:pt x="1189" y="21600"/>
                  <a:pt x="1460" y="21506"/>
                  <a:pt x="1628" y="21326"/>
                </a:cubicBezTo>
                <a:lnTo>
                  <a:pt x="4240" y="18531"/>
                </a:lnTo>
                <a:lnTo>
                  <a:pt x="6883" y="21326"/>
                </a:lnTo>
                <a:cubicBezTo>
                  <a:pt x="6890" y="21333"/>
                  <a:pt x="6905" y="21344"/>
                  <a:pt x="6913" y="21351"/>
                </a:cubicBezTo>
                <a:cubicBezTo>
                  <a:pt x="6938" y="21374"/>
                  <a:pt x="6975" y="21401"/>
                  <a:pt x="7005" y="21423"/>
                </a:cubicBezTo>
                <a:cubicBezTo>
                  <a:pt x="7022" y="21436"/>
                  <a:pt x="7047" y="21435"/>
                  <a:pt x="7067" y="21447"/>
                </a:cubicBezTo>
                <a:cubicBezTo>
                  <a:pt x="7075" y="21452"/>
                  <a:pt x="7059" y="21466"/>
                  <a:pt x="7067" y="21471"/>
                </a:cubicBezTo>
                <a:cubicBezTo>
                  <a:pt x="7089" y="21484"/>
                  <a:pt x="7135" y="21485"/>
                  <a:pt x="7159" y="21495"/>
                </a:cubicBezTo>
                <a:cubicBezTo>
                  <a:pt x="7180" y="21505"/>
                  <a:pt x="7199" y="21512"/>
                  <a:pt x="7220" y="21519"/>
                </a:cubicBezTo>
                <a:cubicBezTo>
                  <a:pt x="7268" y="21537"/>
                  <a:pt x="7293" y="21558"/>
                  <a:pt x="7343" y="21567"/>
                </a:cubicBezTo>
                <a:cubicBezTo>
                  <a:pt x="7351" y="21569"/>
                  <a:pt x="7368" y="21567"/>
                  <a:pt x="7374" y="21567"/>
                </a:cubicBezTo>
                <a:cubicBezTo>
                  <a:pt x="7431" y="21578"/>
                  <a:pt x="7502" y="21591"/>
                  <a:pt x="7558" y="21592"/>
                </a:cubicBezTo>
                <a:cubicBezTo>
                  <a:pt x="7568" y="21592"/>
                  <a:pt x="7578" y="21592"/>
                  <a:pt x="7589" y="21592"/>
                </a:cubicBezTo>
                <a:cubicBezTo>
                  <a:pt x="7653" y="21590"/>
                  <a:pt x="7712" y="21581"/>
                  <a:pt x="7774" y="21567"/>
                </a:cubicBezTo>
                <a:cubicBezTo>
                  <a:pt x="7788" y="21564"/>
                  <a:pt x="7821" y="21570"/>
                  <a:pt x="7835" y="21567"/>
                </a:cubicBezTo>
                <a:cubicBezTo>
                  <a:pt x="7907" y="21549"/>
                  <a:pt x="7956" y="21504"/>
                  <a:pt x="8019" y="21471"/>
                </a:cubicBezTo>
                <a:cubicBezTo>
                  <a:pt x="8025" y="21467"/>
                  <a:pt x="8044" y="21475"/>
                  <a:pt x="8050" y="21471"/>
                </a:cubicBezTo>
                <a:cubicBezTo>
                  <a:pt x="8064" y="21464"/>
                  <a:pt x="8069" y="21455"/>
                  <a:pt x="8081" y="21447"/>
                </a:cubicBezTo>
                <a:cubicBezTo>
                  <a:pt x="8101" y="21434"/>
                  <a:pt x="8124" y="21414"/>
                  <a:pt x="8142" y="21399"/>
                </a:cubicBezTo>
                <a:cubicBezTo>
                  <a:pt x="8164" y="21382"/>
                  <a:pt x="8185" y="21369"/>
                  <a:pt x="8204" y="21351"/>
                </a:cubicBezTo>
                <a:cubicBezTo>
                  <a:pt x="8213" y="21342"/>
                  <a:pt x="8226" y="21335"/>
                  <a:pt x="8234" y="21326"/>
                </a:cubicBezTo>
                <a:lnTo>
                  <a:pt x="10877" y="18531"/>
                </a:lnTo>
                <a:lnTo>
                  <a:pt x="13519" y="21326"/>
                </a:lnTo>
                <a:cubicBezTo>
                  <a:pt x="13526" y="21334"/>
                  <a:pt x="13511" y="21343"/>
                  <a:pt x="13519" y="21351"/>
                </a:cubicBezTo>
                <a:cubicBezTo>
                  <a:pt x="13544" y="21374"/>
                  <a:pt x="13583" y="21402"/>
                  <a:pt x="13611" y="21423"/>
                </a:cubicBezTo>
                <a:cubicBezTo>
                  <a:pt x="13630" y="21437"/>
                  <a:pt x="13653" y="21435"/>
                  <a:pt x="13673" y="21447"/>
                </a:cubicBezTo>
                <a:cubicBezTo>
                  <a:pt x="13681" y="21452"/>
                  <a:pt x="13696" y="21467"/>
                  <a:pt x="13704" y="21471"/>
                </a:cubicBezTo>
                <a:cubicBezTo>
                  <a:pt x="13725" y="21484"/>
                  <a:pt x="13742" y="21486"/>
                  <a:pt x="13765" y="21495"/>
                </a:cubicBezTo>
                <a:cubicBezTo>
                  <a:pt x="13786" y="21505"/>
                  <a:pt x="13805" y="21512"/>
                  <a:pt x="13826" y="21519"/>
                </a:cubicBezTo>
                <a:cubicBezTo>
                  <a:pt x="13874" y="21537"/>
                  <a:pt x="13931" y="21558"/>
                  <a:pt x="13980" y="21567"/>
                </a:cubicBezTo>
                <a:cubicBezTo>
                  <a:pt x="14036" y="21578"/>
                  <a:pt x="14106" y="21591"/>
                  <a:pt x="14164" y="21592"/>
                </a:cubicBezTo>
                <a:cubicBezTo>
                  <a:pt x="14174" y="21592"/>
                  <a:pt x="14184" y="21592"/>
                  <a:pt x="14195" y="21592"/>
                </a:cubicBezTo>
                <a:cubicBezTo>
                  <a:pt x="14259" y="21590"/>
                  <a:pt x="14348" y="21581"/>
                  <a:pt x="14410" y="21567"/>
                </a:cubicBezTo>
                <a:cubicBezTo>
                  <a:pt x="14426" y="21564"/>
                  <a:pt x="14426" y="21570"/>
                  <a:pt x="14441" y="21567"/>
                </a:cubicBezTo>
                <a:cubicBezTo>
                  <a:pt x="14512" y="21549"/>
                  <a:pt x="14593" y="21504"/>
                  <a:pt x="14656" y="21471"/>
                </a:cubicBezTo>
                <a:cubicBezTo>
                  <a:pt x="14668" y="21464"/>
                  <a:pt x="14674" y="21455"/>
                  <a:pt x="14687" y="21447"/>
                </a:cubicBezTo>
                <a:cubicBezTo>
                  <a:pt x="14707" y="21434"/>
                  <a:pt x="14730" y="21413"/>
                  <a:pt x="14748" y="21399"/>
                </a:cubicBezTo>
                <a:cubicBezTo>
                  <a:pt x="14771" y="21383"/>
                  <a:pt x="14791" y="21368"/>
                  <a:pt x="14810" y="21351"/>
                </a:cubicBezTo>
                <a:cubicBezTo>
                  <a:pt x="14818" y="21342"/>
                  <a:pt x="14831" y="21335"/>
                  <a:pt x="14840" y="21326"/>
                </a:cubicBezTo>
                <a:lnTo>
                  <a:pt x="17483" y="18531"/>
                </a:lnTo>
                <a:lnTo>
                  <a:pt x="20064" y="21254"/>
                </a:lnTo>
                <a:cubicBezTo>
                  <a:pt x="20268" y="21472"/>
                  <a:pt x="20620" y="21544"/>
                  <a:pt x="20955" y="21471"/>
                </a:cubicBezTo>
                <a:cubicBezTo>
                  <a:pt x="21287" y="21397"/>
                  <a:pt x="21513" y="21184"/>
                  <a:pt x="21538" y="20917"/>
                </a:cubicBezTo>
                <a:cubicBezTo>
                  <a:pt x="21556" y="20739"/>
                  <a:pt x="21600" y="20532"/>
                  <a:pt x="21600" y="20314"/>
                </a:cubicBezTo>
                <a:lnTo>
                  <a:pt x="21600" y="8338"/>
                </a:lnTo>
                <a:cubicBezTo>
                  <a:pt x="21600" y="3741"/>
                  <a:pt x="16736" y="0"/>
                  <a:pt x="10785" y="0"/>
                </a:cubicBezTo>
                <a:close/>
                <a:moveTo>
                  <a:pt x="10785" y="1301"/>
                </a:moveTo>
                <a:cubicBezTo>
                  <a:pt x="15824" y="1301"/>
                  <a:pt x="19941" y="4446"/>
                  <a:pt x="19941" y="8338"/>
                </a:cubicBezTo>
                <a:lnTo>
                  <a:pt x="19941" y="18941"/>
                </a:lnTo>
                <a:lnTo>
                  <a:pt x="18159" y="17061"/>
                </a:lnTo>
                <a:cubicBezTo>
                  <a:pt x="18002" y="16896"/>
                  <a:pt x="17746" y="16796"/>
                  <a:pt x="17483" y="16796"/>
                </a:cubicBezTo>
                <a:cubicBezTo>
                  <a:pt x="17216" y="16796"/>
                  <a:pt x="16963" y="16895"/>
                  <a:pt x="16807" y="17061"/>
                </a:cubicBezTo>
                <a:lnTo>
                  <a:pt x="14164" y="19856"/>
                </a:lnTo>
                <a:lnTo>
                  <a:pt x="11553" y="17061"/>
                </a:lnTo>
                <a:cubicBezTo>
                  <a:pt x="11396" y="16895"/>
                  <a:pt x="11142" y="16796"/>
                  <a:pt x="10877" y="16796"/>
                </a:cubicBezTo>
                <a:cubicBezTo>
                  <a:pt x="10612" y="16796"/>
                  <a:pt x="10355" y="16895"/>
                  <a:pt x="10201" y="17061"/>
                </a:cubicBezTo>
                <a:lnTo>
                  <a:pt x="7558" y="19856"/>
                </a:lnTo>
                <a:lnTo>
                  <a:pt x="4916" y="17061"/>
                </a:lnTo>
                <a:cubicBezTo>
                  <a:pt x="4760" y="16895"/>
                  <a:pt x="4505" y="16796"/>
                  <a:pt x="4240" y="16796"/>
                </a:cubicBezTo>
                <a:cubicBezTo>
                  <a:pt x="3975" y="16796"/>
                  <a:pt x="3750" y="16895"/>
                  <a:pt x="3595" y="17061"/>
                </a:cubicBezTo>
                <a:lnTo>
                  <a:pt x="1659" y="19109"/>
                </a:lnTo>
                <a:lnTo>
                  <a:pt x="1659" y="8338"/>
                </a:lnTo>
                <a:cubicBezTo>
                  <a:pt x="1659" y="4446"/>
                  <a:pt x="5747" y="1301"/>
                  <a:pt x="10785" y="1301"/>
                </a:cubicBezTo>
                <a:close/>
                <a:moveTo>
                  <a:pt x="6329" y="6169"/>
                </a:moveTo>
                <a:cubicBezTo>
                  <a:pt x="5005" y="6169"/>
                  <a:pt x="3933" y="7001"/>
                  <a:pt x="3933" y="8025"/>
                </a:cubicBezTo>
                <a:cubicBezTo>
                  <a:pt x="3933" y="9047"/>
                  <a:pt x="5005" y="9880"/>
                  <a:pt x="6329" y="9880"/>
                </a:cubicBezTo>
                <a:cubicBezTo>
                  <a:pt x="7654" y="9880"/>
                  <a:pt x="8726" y="9047"/>
                  <a:pt x="8726" y="8025"/>
                </a:cubicBezTo>
                <a:cubicBezTo>
                  <a:pt x="8726" y="7001"/>
                  <a:pt x="7654" y="6169"/>
                  <a:pt x="6329" y="6169"/>
                </a:cubicBezTo>
                <a:close/>
                <a:moveTo>
                  <a:pt x="15178" y="6169"/>
                </a:moveTo>
                <a:cubicBezTo>
                  <a:pt x="13854" y="6169"/>
                  <a:pt x="12782" y="7001"/>
                  <a:pt x="12782" y="8025"/>
                </a:cubicBezTo>
                <a:cubicBezTo>
                  <a:pt x="12782" y="9047"/>
                  <a:pt x="13854" y="9880"/>
                  <a:pt x="15178" y="9880"/>
                </a:cubicBezTo>
                <a:cubicBezTo>
                  <a:pt x="16503" y="9880"/>
                  <a:pt x="17575" y="9047"/>
                  <a:pt x="17575" y="8025"/>
                </a:cubicBezTo>
                <a:cubicBezTo>
                  <a:pt x="17575" y="7001"/>
                  <a:pt x="16503" y="6169"/>
                  <a:pt x="15178" y="6169"/>
                </a:cubicBezTo>
                <a:close/>
                <a:moveTo>
                  <a:pt x="6329" y="7470"/>
                </a:moveTo>
                <a:cubicBezTo>
                  <a:pt x="6741" y="7470"/>
                  <a:pt x="7098" y="7706"/>
                  <a:pt x="7098" y="8025"/>
                </a:cubicBezTo>
                <a:cubicBezTo>
                  <a:pt x="7098" y="8342"/>
                  <a:pt x="6741" y="8603"/>
                  <a:pt x="6329" y="8603"/>
                </a:cubicBezTo>
                <a:cubicBezTo>
                  <a:pt x="5917" y="8603"/>
                  <a:pt x="5592" y="8342"/>
                  <a:pt x="5592" y="8025"/>
                </a:cubicBezTo>
                <a:cubicBezTo>
                  <a:pt x="5592" y="7706"/>
                  <a:pt x="5917" y="7470"/>
                  <a:pt x="6329" y="7470"/>
                </a:cubicBezTo>
                <a:close/>
                <a:moveTo>
                  <a:pt x="15178" y="7470"/>
                </a:moveTo>
                <a:cubicBezTo>
                  <a:pt x="15591" y="7470"/>
                  <a:pt x="15947" y="7706"/>
                  <a:pt x="15946" y="8025"/>
                </a:cubicBezTo>
                <a:cubicBezTo>
                  <a:pt x="15946" y="8342"/>
                  <a:pt x="15590" y="8603"/>
                  <a:pt x="15178" y="8603"/>
                </a:cubicBezTo>
                <a:cubicBezTo>
                  <a:pt x="14766" y="8603"/>
                  <a:pt x="14441" y="8342"/>
                  <a:pt x="14441" y="8025"/>
                </a:cubicBezTo>
                <a:cubicBezTo>
                  <a:pt x="14441" y="7706"/>
                  <a:pt x="14766" y="7470"/>
                  <a:pt x="15178" y="747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7" name="Google Shape;417;p32"/>
          <p:cNvSpPr/>
          <p:nvPr/>
        </p:nvSpPr>
        <p:spPr>
          <a:xfrm>
            <a:off x="15692894" y="9679702"/>
            <a:ext cx="480396" cy="604523"/>
          </a:xfrm>
          <a:custGeom>
            <a:rect b="b" l="l" r="r" t="t"/>
            <a:pathLst>
              <a:path extrusionOk="0" h="21591" w="21403">
                <a:moveTo>
                  <a:pt x="9230" y="3"/>
                </a:moveTo>
                <a:lnTo>
                  <a:pt x="2765" y="242"/>
                </a:lnTo>
                <a:cubicBezTo>
                  <a:pt x="2440" y="255"/>
                  <a:pt x="2192" y="442"/>
                  <a:pt x="2143" y="700"/>
                </a:cubicBezTo>
                <a:cubicBezTo>
                  <a:pt x="2094" y="959"/>
                  <a:pt x="2260" y="1209"/>
                  <a:pt x="2566" y="1298"/>
                </a:cubicBezTo>
                <a:lnTo>
                  <a:pt x="7539" y="2754"/>
                </a:lnTo>
                <a:lnTo>
                  <a:pt x="6221" y="5664"/>
                </a:lnTo>
                <a:cubicBezTo>
                  <a:pt x="6092" y="5948"/>
                  <a:pt x="6291" y="6258"/>
                  <a:pt x="6644" y="6361"/>
                </a:cubicBezTo>
                <a:lnTo>
                  <a:pt x="7166" y="6521"/>
                </a:lnTo>
                <a:lnTo>
                  <a:pt x="6346" y="8335"/>
                </a:lnTo>
                <a:cubicBezTo>
                  <a:pt x="5135" y="8489"/>
                  <a:pt x="4111" y="9148"/>
                  <a:pt x="3685" y="10089"/>
                </a:cubicBezTo>
                <a:lnTo>
                  <a:pt x="204" y="17743"/>
                </a:lnTo>
                <a:cubicBezTo>
                  <a:pt x="-108" y="18432"/>
                  <a:pt x="-57" y="19173"/>
                  <a:pt x="328" y="19836"/>
                </a:cubicBezTo>
                <a:cubicBezTo>
                  <a:pt x="714" y="20500"/>
                  <a:pt x="1386" y="21002"/>
                  <a:pt x="2243" y="21252"/>
                </a:cubicBezTo>
                <a:lnTo>
                  <a:pt x="2864" y="21431"/>
                </a:lnTo>
                <a:cubicBezTo>
                  <a:pt x="3259" y="21546"/>
                  <a:pt x="3667" y="21597"/>
                  <a:pt x="4083" y="21591"/>
                </a:cubicBezTo>
                <a:cubicBezTo>
                  <a:pt x="5487" y="21573"/>
                  <a:pt x="6761" y="20857"/>
                  <a:pt x="7241" y="19797"/>
                </a:cubicBezTo>
                <a:lnTo>
                  <a:pt x="10697" y="12142"/>
                </a:lnTo>
                <a:cubicBezTo>
                  <a:pt x="11135" y="11173"/>
                  <a:pt x="10840" y="10140"/>
                  <a:pt x="10050" y="9411"/>
                </a:cubicBezTo>
                <a:lnTo>
                  <a:pt x="10871" y="7597"/>
                </a:lnTo>
                <a:lnTo>
                  <a:pt x="11418" y="7757"/>
                </a:lnTo>
                <a:cubicBezTo>
                  <a:pt x="11499" y="7780"/>
                  <a:pt x="11585" y="7798"/>
                  <a:pt x="11667" y="7797"/>
                </a:cubicBezTo>
                <a:cubicBezTo>
                  <a:pt x="11940" y="7793"/>
                  <a:pt x="12189" y="7658"/>
                  <a:pt x="12288" y="7438"/>
                </a:cubicBezTo>
                <a:lnTo>
                  <a:pt x="13158" y="5504"/>
                </a:lnTo>
                <a:lnTo>
                  <a:pt x="16540" y="6481"/>
                </a:lnTo>
                <a:lnTo>
                  <a:pt x="16391" y="6800"/>
                </a:lnTo>
                <a:cubicBezTo>
                  <a:pt x="16329" y="6937"/>
                  <a:pt x="16339" y="7087"/>
                  <a:pt x="16416" y="7219"/>
                </a:cubicBezTo>
                <a:cubicBezTo>
                  <a:pt x="16492" y="7351"/>
                  <a:pt x="16643" y="7448"/>
                  <a:pt x="16814" y="7498"/>
                </a:cubicBezTo>
                <a:lnTo>
                  <a:pt x="18853" y="8096"/>
                </a:lnTo>
                <a:cubicBezTo>
                  <a:pt x="18933" y="8119"/>
                  <a:pt x="19021" y="8136"/>
                  <a:pt x="19101" y="8136"/>
                </a:cubicBezTo>
                <a:cubicBezTo>
                  <a:pt x="19376" y="8131"/>
                  <a:pt x="19623" y="7996"/>
                  <a:pt x="19723" y="7777"/>
                </a:cubicBezTo>
                <a:lnTo>
                  <a:pt x="21364" y="4149"/>
                </a:lnTo>
                <a:cubicBezTo>
                  <a:pt x="21492" y="3864"/>
                  <a:pt x="21295" y="3555"/>
                  <a:pt x="20941" y="3451"/>
                </a:cubicBezTo>
                <a:lnTo>
                  <a:pt x="18902" y="2853"/>
                </a:lnTo>
                <a:cubicBezTo>
                  <a:pt x="18548" y="2749"/>
                  <a:pt x="18161" y="2908"/>
                  <a:pt x="18032" y="3192"/>
                </a:cubicBezTo>
                <a:lnTo>
                  <a:pt x="17833" y="3591"/>
                </a:lnTo>
                <a:lnTo>
                  <a:pt x="14476" y="2614"/>
                </a:lnTo>
                <a:lnTo>
                  <a:pt x="14675" y="2116"/>
                </a:lnTo>
                <a:cubicBezTo>
                  <a:pt x="14803" y="1831"/>
                  <a:pt x="14632" y="1522"/>
                  <a:pt x="14277" y="1418"/>
                </a:cubicBezTo>
                <a:lnTo>
                  <a:pt x="9503" y="23"/>
                </a:lnTo>
                <a:cubicBezTo>
                  <a:pt x="9418" y="-2"/>
                  <a:pt x="9320" y="-3"/>
                  <a:pt x="9230" y="3"/>
                </a:cubicBezTo>
                <a:close/>
                <a:moveTo>
                  <a:pt x="9155" y="1099"/>
                </a:moveTo>
                <a:lnTo>
                  <a:pt x="13183" y="2255"/>
                </a:lnTo>
                <a:lnTo>
                  <a:pt x="12960" y="2754"/>
                </a:lnTo>
                <a:cubicBezTo>
                  <a:pt x="12831" y="3038"/>
                  <a:pt x="13004" y="3347"/>
                  <a:pt x="13357" y="3451"/>
                </a:cubicBezTo>
                <a:lnTo>
                  <a:pt x="17386" y="4627"/>
                </a:lnTo>
                <a:lnTo>
                  <a:pt x="17112" y="5205"/>
                </a:lnTo>
                <a:lnTo>
                  <a:pt x="17013" y="5464"/>
                </a:lnTo>
                <a:lnTo>
                  <a:pt x="12984" y="4288"/>
                </a:lnTo>
                <a:cubicBezTo>
                  <a:pt x="12630" y="4185"/>
                  <a:pt x="12243" y="4323"/>
                  <a:pt x="12114" y="4607"/>
                </a:cubicBezTo>
                <a:lnTo>
                  <a:pt x="11244" y="6541"/>
                </a:lnTo>
                <a:lnTo>
                  <a:pt x="10697" y="6381"/>
                </a:lnTo>
                <a:lnTo>
                  <a:pt x="8285" y="5684"/>
                </a:lnTo>
                <a:lnTo>
                  <a:pt x="7738" y="5524"/>
                </a:lnTo>
                <a:lnTo>
                  <a:pt x="9056" y="2614"/>
                </a:lnTo>
                <a:cubicBezTo>
                  <a:pt x="9118" y="2477"/>
                  <a:pt x="9107" y="2327"/>
                  <a:pt x="9031" y="2195"/>
                </a:cubicBezTo>
                <a:cubicBezTo>
                  <a:pt x="8954" y="2063"/>
                  <a:pt x="8828" y="1965"/>
                  <a:pt x="8658" y="1916"/>
                </a:cubicBezTo>
                <a:lnTo>
                  <a:pt x="6246" y="1199"/>
                </a:lnTo>
                <a:lnTo>
                  <a:pt x="9155" y="1099"/>
                </a:lnTo>
                <a:close/>
                <a:moveTo>
                  <a:pt x="19076" y="4069"/>
                </a:moveTo>
                <a:lnTo>
                  <a:pt x="19847" y="4288"/>
                </a:lnTo>
                <a:lnTo>
                  <a:pt x="18678" y="6880"/>
                </a:lnTo>
                <a:lnTo>
                  <a:pt x="17908" y="6660"/>
                </a:lnTo>
                <a:lnTo>
                  <a:pt x="18057" y="6342"/>
                </a:lnTo>
                <a:lnTo>
                  <a:pt x="18902" y="4488"/>
                </a:lnTo>
                <a:lnTo>
                  <a:pt x="19076" y="4069"/>
                </a:lnTo>
                <a:close/>
                <a:moveTo>
                  <a:pt x="8459" y="6900"/>
                </a:moveTo>
                <a:lnTo>
                  <a:pt x="9603" y="7219"/>
                </a:lnTo>
                <a:lnTo>
                  <a:pt x="8907" y="8714"/>
                </a:lnTo>
                <a:lnTo>
                  <a:pt x="8658" y="8634"/>
                </a:lnTo>
                <a:lnTo>
                  <a:pt x="8459" y="8574"/>
                </a:lnTo>
                <a:lnTo>
                  <a:pt x="7788" y="8375"/>
                </a:lnTo>
                <a:lnTo>
                  <a:pt x="8459" y="6900"/>
                </a:lnTo>
                <a:close/>
                <a:moveTo>
                  <a:pt x="6843" y="9391"/>
                </a:moveTo>
                <a:cubicBezTo>
                  <a:pt x="7091" y="9388"/>
                  <a:pt x="7352" y="9422"/>
                  <a:pt x="7589" y="9491"/>
                </a:cubicBezTo>
                <a:lnTo>
                  <a:pt x="8186" y="9670"/>
                </a:lnTo>
                <a:cubicBezTo>
                  <a:pt x="9245" y="9981"/>
                  <a:pt x="9790" y="10932"/>
                  <a:pt x="9404" y="11783"/>
                </a:cubicBezTo>
                <a:lnTo>
                  <a:pt x="5948" y="19418"/>
                </a:lnTo>
                <a:cubicBezTo>
                  <a:pt x="5659" y="20054"/>
                  <a:pt x="4900" y="20483"/>
                  <a:pt x="4058" y="20494"/>
                </a:cubicBezTo>
                <a:cubicBezTo>
                  <a:pt x="3808" y="20497"/>
                  <a:pt x="3574" y="20464"/>
                  <a:pt x="3337" y="20395"/>
                </a:cubicBezTo>
                <a:lnTo>
                  <a:pt x="2715" y="20215"/>
                </a:lnTo>
                <a:cubicBezTo>
                  <a:pt x="2202" y="20066"/>
                  <a:pt x="1803" y="19776"/>
                  <a:pt x="1571" y="19378"/>
                </a:cubicBezTo>
                <a:cubicBezTo>
                  <a:pt x="1341" y="18980"/>
                  <a:pt x="1310" y="18536"/>
                  <a:pt x="1497" y="18122"/>
                </a:cubicBezTo>
                <a:lnTo>
                  <a:pt x="4953" y="10468"/>
                </a:lnTo>
                <a:cubicBezTo>
                  <a:pt x="5241" y="9831"/>
                  <a:pt x="5999" y="9402"/>
                  <a:pt x="6843" y="9391"/>
                </a:cubicBezTo>
                <a:close/>
                <a:moveTo>
                  <a:pt x="3884" y="17883"/>
                </a:moveTo>
                <a:cubicBezTo>
                  <a:pt x="3618" y="17805"/>
                  <a:pt x="3310" y="17909"/>
                  <a:pt x="3213" y="18122"/>
                </a:cubicBezTo>
                <a:cubicBezTo>
                  <a:pt x="3116" y="18335"/>
                  <a:pt x="3270" y="18582"/>
                  <a:pt x="3536" y="18660"/>
                </a:cubicBezTo>
                <a:cubicBezTo>
                  <a:pt x="3801" y="18738"/>
                  <a:pt x="4086" y="18615"/>
                  <a:pt x="4182" y="18401"/>
                </a:cubicBezTo>
                <a:cubicBezTo>
                  <a:pt x="4279" y="18188"/>
                  <a:pt x="4150" y="17961"/>
                  <a:pt x="3884" y="1788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8" name="Google Shape;418;p32"/>
          <p:cNvSpPr/>
          <p:nvPr/>
        </p:nvSpPr>
        <p:spPr>
          <a:xfrm>
            <a:off x="16961052" y="9750926"/>
            <a:ext cx="445419" cy="445432"/>
          </a:xfrm>
          <a:custGeom>
            <a:rect b="b" l="l" r="r" t="t"/>
            <a:pathLst>
              <a:path extrusionOk="0" h="21509" w="21440">
                <a:moveTo>
                  <a:pt x="10715" y="18457"/>
                </a:moveTo>
                <a:lnTo>
                  <a:pt x="10581" y="16485"/>
                </a:lnTo>
                <a:cubicBezTo>
                  <a:pt x="10566" y="16260"/>
                  <a:pt x="10470" y="16048"/>
                  <a:pt x="10310" y="15888"/>
                </a:cubicBezTo>
                <a:lnTo>
                  <a:pt x="5421" y="10983"/>
                </a:lnTo>
                <a:cubicBezTo>
                  <a:pt x="3966" y="9525"/>
                  <a:pt x="3966" y="7151"/>
                  <a:pt x="5422" y="5691"/>
                </a:cubicBezTo>
                <a:lnTo>
                  <a:pt x="5544" y="5568"/>
                </a:lnTo>
                <a:cubicBezTo>
                  <a:pt x="5545" y="5567"/>
                  <a:pt x="5546" y="5566"/>
                  <a:pt x="5546" y="5566"/>
                </a:cubicBezTo>
                <a:cubicBezTo>
                  <a:pt x="5548" y="5565"/>
                  <a:pt x="5548" y="5564"/>
                  <a:pt x="5549" y="5563"/>
                </a:cubicBezTo>
                <a:lnTo>
                  <a:pt x="5673" y="5439"/>
                </a:lnTo>
                <a:cubicBezTo>
                  <a:pt x="6378" y="4732"/>
                  <a:pt x="7314" y="4343"/>
                  <a:pt x="8310" y="4343"/>
                </a:cubicBezTo>
                <a:cubicBezTo>
                  <a:pt x="9307" y="4343"/>
                  <a:pt x="10243" y="4732"/>
                  <a:pt x="10948" y="5439"/>
                </a:cubicBezTo>
                <a:lnTo>
                  <a:pt x="15836" y="10344"/>
                </a:lnTo>
                <a:cubicBezTo>
                  <a:pt x="15996" y="10503"/>
                  <a:pt x="16208" y="10601"/>
                  <a:pt x="16432" y="10615"/>
                </a:cubicBezTo>
                <a:lnTo>
                  <a:pt x="18399" y="10749"/>
                </a:lnTo>
                <a:lnTo>
                  <a:pt x="10715" y="18457"/>
                </a:lnTo>
                <a:close/>
                <a:moveTo>
                  <a:pt x="16549" y="16427"/>
                </a:moveTo>
                <a:cubicBezTo>
                  <a:pt x="16129" y="16850"/>
                  <a:pt x="15528" y="16973"/>
                  <a:pt x="14994" y="16812"/>
                </a:cubicBezTo>
                <a:lnTo>
                  <a:pt x="16932" y="14866"/>
                </a:lnTo>
                <a:cubicBezTo>
                  <a:pt x="17093" y="15402"/>
                  <a:pt x="16970" y="16005"/>
                  <a:pt x="16549" y="16427"/>
                </a:cubicBezTo>
                <a:moveTo>
                  <a:pt x="21380" y="9629"/>
                </a:moveTo>
                <a:cubicBezTo>
                  <a:pt x="21252" y="9285"/>
                  <a:pt x="20936" y="9048"/>
                  <a:pt x="20571" y="9024"/>
                </a:cubicBezTo>
                <a:lnTo>
                  <a:pt x="16907" y="8773"/>
                </a:lnTo>
                <a:lnTo>
                  <a:pt x="12265" y="4116"/>
                </a:lnTo>
                <a:cubicBezTo>
                  <a:pt x="11209" y="3057"/>
                  <a:pt x="9804" y="2473"/>
                  <a:pt x="8310" y="2473"/>
                </a:cubicBezTo>
                <a:cubicBezTo>
                  <a:pt x="7071" y="2473"/>
                  <a:pt x="5897" y="2880"/>
                  <a:pt x="4928" y="3622"/>
                </a:cubicBezTo>
                <a:lnTo>
                  <a:pt x="1591" y="275"/>
                </a:lnTo>
                <a:cubicBezTo>
                  <a:pt x="1227" y="-91"/>
                  <a:pt x="637" y="-91"/>
                  <a:pt x="273" y="275"/>
                </a:cubicBezTo>
                <a:cubicBezTo>
                  <a:pt x="-91" y="640"/>
                  <a:pt x="-91" y="1231"/>
                  <a:pt x="273" y="1597"/>
                </a:cubicBezTo>
                <a:lnTo>
                  <a:pt x="3610" y="4944"/>
                </a:lnTo>
                <a:cubicBezTo>
                  <a:pt x="1943" y="7143"/>
                  <a:pt x="2103" y="10300"/>
                  <a:pt x="4103" y="12306"/>
                </a:cubicBezTo>
                <a:lnTo>
                  <a:pt x="8745" y="16963"/>
                </a:lnTo>
                <a:lnTo>
                  <a:pt x="8995" y="20637"/>
                </a:lnTo>
                <a:cubicBezTo>
                  <a:pt x="9019" y="21003"/>
                  <a:pt x="9256" y="21320"/>
                  <a:pt x="9598" y="21449"/>
                </a:cubicBezTo>
                <a:cubicBezTo>
                  <a:pt x="9704" y="21489"/>
                  <a:pt x="9815" y="21509"/>
                  <a:pt x="9925" y="21509"/>
                </a:cubicBezTo>
                <a:cubicBezTo>
                  <a:pt x="10167" y="21509"/>
                  <a:pt x="10407" y="21413"/>
                  <a:pt x="10585" y="21235"/>
                </a:cubicBezTo>
                <a:lnTo>
                  <a:pt x="13598" y="18212"/>
                </a:lnTo>
                <a:cubicBezTo>
                  <a:pt x="14158" y="18573"/>
                  <a:pt x="14801" y="18755"/>
                  <a:pt x="15445" y="18755"/>
                </a:cubicBezTo>
                <a:cubicBezTo>
                  <a:pt x="16322" y="18755"/>
                  <a:pt x="17200" y="18420"/>
                  <a:pt x="17868" y="17751"/>
                </a:cubicBezTo>
                <a:cubicBezTo>
                  <a:pt x="19026" y="16588"/>
                  <a:pt x="19179" y="14795"/>
                  <a:pt x="18327" y="13466"/>
                </a:cubicBezTo>
                <a:lnTo>
                  <a:pt x="21166" y="10618"/>
                </a:lnTo>
                <a:cubicBezTo>
                  <a:pt x="21425" y="10358"/>
                  <a:pt x="21509" y="9972"/>
                  <a:pt x="21380" y="962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19" name="Google Shape;419;p32"/>
          <p:cNvSpPr/>
          <p:nvPr/>
        </p:nvSpPr>
        <p:spPr>
          <a:xfrm>
            <a:off x="18193308" y="9732801"/>
            <a:ext cx="497831" cy="497831"/>
          </a:xfrm>
          <a:custGeom>
            <a:rect b="b" l="l" r="r" t="t"/>
            <a:pathLst>
              <a:path extrusionOk="0" h="21600" w="21600">
                <a:moveTo>
                  <a:pt x="10800" y="0"/>
                </a:moveTo>
                <a:cubicBezTo>
                  <a:pt x="4847" y="0"/>
                  <a:pt x="0" y="4846"/>
                  <a:pt x="0" y="10800"/>
                </a:cubicBezTo>
                <a:cubicBezTo>
                  <a:pt x="0" y="16753"/>
                  <a:pt x="4847" y="21600"/>
                  <a:pt x="10800" y="21600"/>
                </a:cubicBezTo>
                <a:cubicBezTo>
                  <a:pt x="16753" y="21600"/>
                  <a:pt x="21600" y="16753"/>
                  <a:pt x="21600" y="10800"/>
                </a:cubicBezTo>
                <a:cubicBezTo>
                  <a:pt x="21600" y="4846"/>
                  <a:pt x="16753" y="0"/>
                  <a:pt x="10800" y="0"/>
                </a:cubicBezTo>
                <a:close/>
                <a:moveTo>
                  <a:pt x="10800" y="1477"/>
                </a:moveTo>
                <a:cubicBezTo>
                  <a:pt x="15940" y="1477"/>
                  <a:pt x="20123" y="5660"/>
                  <a:pt x="20123" y="10800"/>
                </a:cubicBezTo>
                <a:cubicBezTo>
                  <a:pt x="20123" y="15939"/>
                  <a:pt x="15940" y="20123"/>
                  <a:pt x="10800" y="20123"/>
                </a:cubicBezTo>
                <a:cubicBezTo>
                  <a:pt x="5661" y="20123"/>
                  <a:pt x="1477" y="15939"/>
                  <a:pt x="1477" y="10800"/>
                </a:cubicBezTo>
                <a:cubicBezTo>
                  <a:pt x="1477" y="5660"/>
                  <a:pt x="5661" y="1477"/>
                  <a:pt x="10800" y="1477"/>
                </a:cubicBezTo>
                <a:close/>
                <a:moveTo>
                  <a:pt x="6804" y="3874"/>
                </a:moveTo>
                <a:cubicBezTo>
                  <a:pt x="5620" y="3874"/>
                  <a:pt x="4649" y="4846"/>
                  <a:pt x="4649" y="6030"/>
                </a:cubicBezTo>
                <a:cubicBezTo>
                  <a:pt x="4649" y="7214"/>
                  <a:pt x="5620" y="8185"/>
                  <a:pt x="6804" y="8185"/>
                </a:cubicBezTo>
                <a:cubicBezTo>
                  <a:pt x="7989" y="8185"/>
                  <a:pt x="8935" y="7214"/>
                  <a:pt x="8935" y="6030"/>
                </a:cubicBezTo>
                <a:cubicBezTo>
                  <a:pt x="8935" y="4846"/>
                  <a:pt x="7989" y="3874"/>
                  <a:pt x="6804" y="3874"/>
                </a:cubicBezTo>
                <a:close/>
                <a:moveTo>
                  <a:pt x="14553" y="3874"/>
                </a:moveTo>
                <a:cubicBezTo>
                  <a:pt x="13369" y="3874"/>
                  <a:pt x="12398" y="4846"/>
                  <a:pt x="12398" y="6030"/>
                </a:cubicBezTo>
                <a:cubicBezTo>
                  <a:pt x="12398" y="7214"/>
                  <a:pt x="13369" y="8185"/>
                  <a:pt x="14553" y="8185"/>
                </a:cubicBezTo>
                <a:cubicBezTo>
                  <a:pt x="15737" y="8185"/>
                  <a:pt x="16684" y="7214"/>
                  <a:pt x="16684" y="6030"/>
                </a:cubicBezTo>
                <a:cubicBezTo>
                  <a:pt x="16684" y="4846"/>
                  <a:pt x="15737" y="3874"/>
                  <a:pt x="14553" y="3874"/>
                </a:cubicBezTo>
                <a:close/>
                <a:moveTo>
                  <a:pt x="6804" y="5352"/>
                </a:moveTo>
                <a:cubicBezTo>
                  <a:pt x="7175" y="5352"/>
                  <a:pt x="7458" y="5660"/>
                  <a:pt x="7458" y="6030"/>
                </a:cubicBezTo>
                <a:cubicBezTo>
                  <a:pt x="7458" y="6400"/>
                  <a:pt x="7175" y="6708"/>
                  <a:pt x="6804" y="6708"/>
                </a:cubicBezTo>
                <a:cubicBezTo>
                  <a:pt x="6434" y="6708"/>
                  <a:pt x="6127" y="6400"/>
                  <a:pt x="6126" y="6030"/>
                </a:cubicBezTo>
                <a:cubicBezTo>
                  <a:pt x="6126" y="5660"/>
                  <a:pt x="6434" y="5352"/>
                  <a:pt x="6804" y="5352"/>
                </a:cubicBezTo>
                <a:close/>
                <a:moveTo>
                  <a:pt x="14553" y="5352"/>
                </a:moveTo>
                <a:cubicBezTo>
                  <a:pt x="14924" y="5352"/>
                  <a:pt x="15207" y="5660"/>
                  <a:pt x="15207" y="6030"/>
                </a:cubicBezTo>
                <a:cubicBezTo>
                  <a:pt x="15207" y="6400"/>
                  <a:pt x="14924" y="6708"/>
                  <a:pt x="14553" y="6708"/>
                </a:cubicBezTo>
                <a:cubicBezTo>
                  <a:pt x="14183" y="6708"/>
                  <a:pt x="13875" y="6400"/>
                  <a:pt x="13875" y="6030"/>
                </a:cubicBezTo>
                <a:cubicBezTo>
                  <a:pt x="13875" y="5660"/>
                  <a:pt x="14183" y="5352"/>
                  <a:pt x="14553" y="5352"/>
                </a:cubicBezTo>
                <a:close/>
                <a:moveTo>
                  <a:pt x="3075" y="10074"/>
                </a:moveTo>
                <a:cubicBezTo>
                  <a:pt x="2668" y="10074"/>
                  <a:pt x="2325" y="10417"/>
                  <a:pt x="2325" y="10824"/>
                </a:cubicBezTo>
                <a:cubicBezTo>
                  <a:pt x="2325" y="15467"/>
                  <a:pt x="6108" y="19251"/>
                  <a:pt x="10752" y="19251"/>
                </a:cubicBezTo>
                <a:cubicBezTo>
                  <a:pt x="15395" y="19251"/>
                  <a:pt x="19179" y="15467"/>
                  <a:pt x="19178" y="10824"/>
                </a:cubicBezTo>
                <a:cubicBezTo>
                  <a:pt x="19178" y="10417"/>
                  <a:pt x="18835" y="10074"/>
                  <a:pt x="18428" y="10074"/>
                </a:cubicBezTo>
                <a:lnTo>
                  <a:pt x="3075" y="10074"/>
                </a:lnTo>
                <a:close/>
                <a:moveTo>
                  <a:pt x="3850" y="11551"/>
                </a:moveTo>
                <a:lnTo>
                  <a:pt x="17653" y="11551"/>
                </a:lnTo>
                <a:cubicBezTo>
                  <a:pt x="17283" y="15034"/>
                  <a:pt x="14331" y="17774"/>
                  <a:pt x="10752" y="17774"/>
                </a:cubicBezTo>
                <a:cubicBezTo>
                  <a:pt x="7172" y="17774"/>
                  <a:pt x="4219" y="15034"/>
                  <a:pt x="3850" y="1155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0" name="Google Shape;420;p32"/>
          <p:cNvSpPr/>
          <p:nvPr/>
        </p:nvSpPr>
        <p:spPr>
          <a:xfrm>
            <a:off x="19407784" y="9768785"/>
            <a:ext cx="551374" cy="426251"/>
          </a:xfrm>
          <a:custGeom>
            <a:rect b="b" l="l" r="r" t="t"/>
            <a:pathLst>
              <a:path extrusionOk="0" h="21600" w="21600">
                <a:moveTo>
                  <a:pt x="17618" y="20132"/>
                </a:moveTo>
                <a:lnTo>
                  <a:pt x="17618" y="11424"/>
                </a:lnTo>
                <a:cubicBezTo>
                  <a:pt x="19251" y="11763"/>
                  <a:pt x="20502" y="13587"/>
                  <a:pt x="20502" y="15778"/>
                </a:cubicBezTo>
                <a:cubicBezTo>
                  <a:pt x="20502" y="17969"/>
                  <a:pt x="19251" y="19794"/>
                  <a:pt x="17618" y="20132"/>
                </a:cubicBezTo>
                <a:close/>
                <a:moveTo>
                  <a:pt x="3982" y="20132"/>
                </a:moveTo>
                <a:cubicBezTo>
                  <a:pt x="2349" y="19794"/>
                  <a:pt x="1099" y="17969"/>
                  <a:pt x="1099" y="15778"/>
                </a:cubicBezTo>
                <a:cubicBezTo>
                  <a:pt x="1099" y="13587"/>
                  <a:pt x="2349" y="11763"/>
                  <a:pt x="3982" y="11424"/>
                </a:cubicBezTo>
                <a:lnTo>
                  <a:pt x="3982" y="20132"/>
                </a:lnTo>
                <a:close/>
                <a:moveTo>
                  <a:pt x="19602" y="10952"/>
                </a:moveTo>
                <a:cubicBezTo>
                  <a:pt x="19450" y="4880"/>
                  <a:pt x="15562" y="0"/>
                  <a:pt x="10800" y="0"/>
                </a:cubicBezTo>
                <a:cubicBezTo>
                  <a:pt x="6039" y="0"/>
                  <a:pt x="2150" y="4880"/>
                  <a:pt x="1998" y="10952"/>
                </a:cubicBezTo>
                <a:cubicBezTo>
                  <a:pt x="794" y="12001"/>
                  <a:pt x="0" y="13773"/>
                  <a:pt x="0" y="15778"/>
                </a:cubicBezTo>
                <a:cubicBezTo>
                  <a:pt x="0" y="18988"/>
                  <a:pt x="2033" y="21600"/>
                  <a:pt x="4531" y="21600"/>
                </a:cubicBezTo>
                <a:cubicBezTo>
                  <a:pt x="4835" y="21600"/>
                  <a:pt x="5081" y="21284"/>
                  <a:pt x="5081" y="20895"/>
                </a:cubicBezTo>
                <a:lnTo>
                  <a:pt x="5081" y="10661"/>
                </a:lnTo>
                <a:cubicBezTo>
                  <a:pt x="5081" y="10272"/>
                  <a:pt x="4835" y="9956"/>
                  <a:pt x="4531" y="9956"/>
                </a:cubicBezTo>
                <a:cubicBezTo>
                  <a:pt x="4045" y="9956"/>
                  <a:pt x="3576" y="10057"/>
                  <a:pt x="3136" y="10240"/>
                </a:cubicBezTo>
                <a:cubicBezTo>
                  <a:pt x="3556" y="5283"/>
                  <a:pt x="6832" y="1411"/>
                  <a:pt x="10800" y="1411"/>
                </a:cubicBezTo>
                <a:cubicBezTo>
                  <a:pt x="14768" y="1411"/>
                  <a:pt x="18044" y="5283"/>
                  <a:pt x="18464" y="10240"/>
                </a:cubicBezTo>
                <a:cubicBezTo>
                  <a:pt x="18024" y="10057"/>
                  <a:pt x="17556" y="9956"/>
                  <a:pt x="17069" y="9956"/>
                </a:cubicBezTo>
                <a:cubicBezTo>
                  <a:pt x="16766" y="9956"/>
                  <a:pt x="16521" y="10272"/>
                  <a:pt x="16521" y="10661"/>
                </a:cubicBezTo>
                <a:lnTo>
                  <a:pt x="16521" y="20895"/>
                </a:lnTo>
                <a:cubicBezTo>
                  <a:pt x="16521" y="21284"/>
                  <a:pt x="16766" y="21600"/>
                  <a:pt x="17069" y="21600"/>
                </a:cubicBezTo>
                <a:cubicBezTo>
                  <a:pt x="19568" y="21600"/>
                  <a:pt x="21600" y="18988"/>
                  <a:pt x="21600" y="15778"/>
                </a:cubicBezTo>
                <a:cubicBezTo>
                  <a:pt x="21600" y="13773"/>
                  <a:pt x="20807" y="12001"/>
                  <a:pt x="19602" y="1095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1" name="Google Shape;421;p32"/>
          <p:cNvSpPr/>
          <p:nvPr/>
        </p:nvSpPr>
        <p:spPr>
          <a:xfrm>
            <a:off x="4441629" y="11018942"/>
            <a:ext cx="480859" cy="410231"/>
          </a:xfrm>
          <a:custGeom>
            <a:rect b="b" l="l" r="r" t="t"/>
            <a:pathLst>
              <a:path extrusionOk="0" h="21600" w="20490">
                <a:moveTo>
                  <a:pt x="17582" y="10209"/>
                </a:moveTo>
                <a:lnTo>
                  <a:pt x="10245" y="19048"/>
                </a:lnTo>
                <a:lnTo>
                  <a:pt x="2908" y="10209"/>
                </a:lnTo>
                <a:cubicBezTo>
                  <a:pt x="1374" y="8362"/>
                  <a:pt x="1374" y="5355"/>
                  <a:pt x="2908" y="3507"/>
                </a:cubicBezTo>
                <a:cubicBezTo>
                  <a:pt x="3651" y="2611"/>
                  <a:pt x="4639" y="2119"/>
                  <a:pt x="5690" y="2119"/>
                </a:cubicBezTo>
                <a:cubicBezTo>
                  <a:pt x="6740" y="2119"/>
                  <a:pt x="7729" y="2611"/>
                  <a:pt x="8471" y="3507"/>
                </a:cubicBezTo>
                <a:lnTo>
                  <a:pt x="9623" y="4895"/>
                </a:lnTo>
                <a:cubicBezTo>
                  <a:pt x="9953" y="5292"/>
                  <a:pt x="10537" y="5292"/>
                  <a:pt x="10867" y="4895"/>
                </a:cubicBezTo>
                <a:lnTo>
                  <a:pt x="12019" y="3507"/>
                </a:lnTo>
                <a:cubicBezTo>
                  <a:pt x="12761" y="2611"/>
                  <a:pt x="13749" y="2119"/>
                  <a:pt x="14800" y="2119"/>
                </a:cubicBezTo>
                <a:cubicBezTo>
                  <a:pt x="15851" y="2119"/>
                  <a:pt x="16839" y="2611"/>
                  <a:pt x="17582" y="3507"/>
                </a:cubicBezTo>
                <a:cubicBezTo>
                  <a:pt x="19116" y="5355"/>
                  <a:pt x="19116" y="8362"/>
                  <a:pt x="17582" y="10209"/>
                </a:cubicBezTo>
                <a:close/>
                <a:moveTo>
                  <a:pt x="18825" y="2008"/>
                </a:moveTo>
                <a:cubicBezTo>
                  <a:pt x="17750" y="713"/>
                  <a:pt x="16321" y="0"/>
                  <a:pt x="14800" y="0"/>
                </a:cubicBezTo>
                <a:cubicBezTo>
                  <a:pt x="13280" y="0"/>
                  <a:pt x="11850" y="713"/>
                  <a:pt x="10775" y="2008"/>
                </a:cubicBezTo>
                <a:lnTo>
                  <a:pt x="10245" y="2646"/>
                </a:lnTo>
                <a:lnTo>
                  <a:pt x="9715" y="2008"/>
                </a:lnTo>
                <a:cubicBezTo>
                  <a:pt x="8640" y="713"/>
                  <a:pt x="7210" y="0"/>
                  <a:pt x="5690" y="0"/>
                </a:cubicBezTo>
                <a:cubicBezTo>
                  <a:pt x="4169" y="0"/>
                  <a:pt x="2739" y="713"/>
                  <a:pt x="1664" y="2008"/>
                </a:cubicBezTo>
                <a:cubicBezTo>
                  <a:pt x="-555" y="4683"/>
                  <a:pt x="-555" y="9034"/>
                  <a:pt x="1664" y="11707"/>
                </a:cubicBezTo>
                <a:lnTo>
                  <a:pt x="9618" y="21290"/>
                </a:lnTo>
                <a:cubicBezTo>
                  <a:pt x="9748" y="21447"/>
                  <a:pt x="9910" y="21544"/>
                  <a:pt x="10079" y="21580"/>
                </a:cubicBezTo>
                <a:cubicBezTo>
                  <a:pt x="10136" y="21593"/>
                  <a:pt x="10193" y="21600"/>
                  <a:pt x="10250" y="21600"/>
                </a:cubicBezTo>
                <a:cubicBezTo>
                  <a:pt x="10475" y="21600"/>
                  <a:pt x="10700" y="21497"/>
                  <a:pt x="10872" y="21290"/>
                </a:cubicBezTo>
                <a:lnTo>
                  <a:pt x="18825" y="11707"/>
                </a:lnTo>
                <a:cubicBezTo>
                  <a:pt x="21045" y="9034"/>
                  <a:pt x="21045" y="4683"/>
                  <a:pt x="18825" y="200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2" name="Google Shape;422;p32"/>
          <p:cNvSpPr/>
          <p:nvPr/>
        </p:nvSpPr>
        <p:spPr>
          <a:xfrm>
            <a:off x="5620308" y="10982957"/>
            <a:ext cx="630660" cy="499816"/>
          </a:xfrm>
          <a:custGeom>
            <a:rect b="b" l="l" r="r" t="t"/>
            <a:pathLst>
              <a:path extrusionOk="0" h="21600" w="21600">
                <a:moveTo>
                  <a:pt x="17702" y="0"/>
                </a:moveTo>
                <a:cubicBezTo>
                  <a:pt x="17554" y="0"/>
                  <a:pt x="17420" y="74"/>
                  <a:pt x="17307" y="217"/>
                </a:cubicBezTo>
                <a:cubicBezTo>
                  <a:pt x="17082" y="501"/>
                  <a:pt x="17082" y="972"/>
                  <a:pt x="17307" y="1257"/>
                </a:cubicBezTo>
                <a:cubicBezTo>
                  <a:pt x="19333" y="3809"/>
                  <a:pt x="20432" y="7201"/>
                  <a:pt x="20432" y="10811"/>
                </a:cubicBezTo>
                <a:cubicBezTo>
                  <a:pt x="20432" y="14421"/>
                  <a:pt x="19333" y="17813"/>
                  <a:pt x="17307" y="20365"/>
                </a:cubicBezTo>
                <a:cubicBezTo>
                  <a:pt x="17082" y="20650"/>
                  <a:pt x="17082" y="21099"/>
                  <a:pt x="17307" y="21383"/>
                </a:cubicBezTo>
                <a:cubicBezTo>
                  <a:pt x="17421" y="21525"/>
                  <a:pt x="17554" y="21600"/>
                  <a:pt x="17702" y="21600"/>
                </a:cubicBezTo>
                <a:cubicBezTo>
                  <a:pt x="17850" y="21600"/>
                  <a:pt x="18001" y="21525"/>
                  <a:pt x="18114" y="21383"/>
                </a:cubicBezTo>
                <a:cubicBezTo>
                  <a:pt x="20357" y="18556"/>
                  <a:pt x="21600" y="14810"/>
                  <a:pt x="21600" y="10811"/>
                </a:cubicBezTo>
                <a:cubicBezTo>
                  <a:pt x="21600" y="6811"/>
                  <a:pt x="20357" y="3044"/>
                  <a:pt x="18114" y="217"/>
                </a:cubicBezTo>
                <a:cubicBezTo>
                  <a:pt x="18001" y="74"/>
                  <a:pt x="17850" y="0"/>
                  <a:pt x="17702" y="0"/>
                </a:cubicBezTo>
                <a:close/>
                <a:moveTo>
                  <a:pt x="15865" y="2318"/>
                </a:moveTo>
                <a:cubicBezTo>
                  <a:pt x="15717" y="2318"/>
                  <a:pt x="15583" y="2392"/>
                  <a:pt x="15470" y="2535"/>
                </a:cubicBezTo>
                <a:cubicBezTo>
                  <a:pt x="15244" y="2819"/>
                  <a:pt x="15244" y="3290"/>
                  <a:pt x="15470" y="3575"/>
                </a:cubicBezTo>
                <a:cubicBezTo>
                  <a:pt x="18634" y="7563"/>
                  <a:pt x="18634" y="14059"/>
                  <a:pt x="15470" y="18047"/>
                </a:cubicBezTo>
                <a:cubicBezTo>
                  <a:pt x="15244" y="18332"/>
                  <a:pt x="15244" y="18803"/>
                  <a:pt x="15470" y="19087"/>
                </a:cubicBezTo>
                <a:cubicBezTo>
                  <a:pt x="15583" y="19230"/>
                  <a:pt x="15717" y="19282"/>
                  <a:pt x="15865" y="19282"/>
                </a:cubicBezTo>
                <a:cubicBezTo>
                  <a:pt x="16013" y="19282"/>
                  <a:pt x="16182" y="19230"/>
                  <a:pt x="16294" y="19087"/>
                </a:cubicBezTo>
                <a:cubicBezTo>
                  <a:pt x="19909" y="14531"/>
                  <a:pt x="19909" y="7091"/>
                  <a:pt x="16294" y="2535"/>
                </a:cubicBezTo>
                <a:cubicBezTo>
                  <a:pt x="16182" y="2392"/>
                  <a:pt x="16013" y="2318"/>
                  <a:pt x="15865" y="2318"/>
                </a:cubicBezTo>
                <a:close/>
                <a:moveTo>
                  <a:pt x="10079" y="3921"/>
                </a:moveTo>
                <a:lnTo>
                  <a:pt x="4172" y="6976"/>
                </a:lnTo>
                <a:lnTo>
                  <a:pt x="567" y="6976"/>
                </a:lnTo>
                <a:cubicBezTo>
                  <a:pt x="247" y="6976"/>
                  <a:pt x="0" y="7289"/>
                  <a:pt x="0" y="7691"/>
                </a:cubicBezTo>
                <a:lnTo>
                  <a:pt x="0" y="14017"/>
                </a:lnTo>
                <a:cubicBezTo>
                  <a:pt x="0" y="14419"/>
                  <a:pt x="247" y="14732"/>
                  <a:pt x="567" y="14732"/>
                </a:cubicBezTo>
                <a:lnTo>
                  <a:pt x="4172" y="14732"/>
                </a:lnTo>
                <a:lnTo>
                  <a:pt x="10079" y="17765"/>
                </a:lnTo>
                <a:cubicBezTo>
                  <a:pt x="10149" y="17802"/>
                  <a:pt x="10211" y="17852"/>
                  <a:pt x="10285" y="17852"/>
                </a:cubicBezTo>
                <a:cubicBezTo>
                  <a:pt x="10398" y="17852"/>
                  <a:pt x="10514" y="17782"/>
                  <a:pt x="10611" y="17700"/>
                </a:cubicBezTo>
                <a:cubicBezTo>
                  <a:pt x="10770" y="17565"/>
                  <a:pt x="10852" y="17337"/>
                  <a:pt x="10852" y="17094"/>
                </a:cubicBezTo>
                <a:lnTo>
                  <a:pt x="10852" y="4615"/>
                </a:lnTo>
                <a:cubicBezTo>
                  <a:pt x="10852" y="4372"/>
                  <a:pt x="10771" y="4144"/>
                  <a:pt x="10611" y="4008"/>
                </a:cubicBezTo>
                <a:cubicBezTo>
                  <a:pt x="10451" y="3872"/>
                  <a:pt x="10256" y="3829"/>
                  <a:pt x="10079" y="3921"/>
                </a:cubicBezTo>
                <a:close/>
                <a:moveTo>
                  <a:pt x="13427" y="4636"/>
                </a:moveTo>
                <a:cubicBezTo>
                  <a:pt x="13279" y="4636"/>
                  <a:pt x="13128" y="4711"/>
                  <a:pt x="13015" y="4853"/>
                </a:cubicBezTo>
                <a:cubicBezTo>
                  <a:pt x="12789" y="5137"/>
                  <a:pt x="12789" y="5608"/>
                  <a:pt x="13015" y="5893"/>
                </a:cubicBezTo>
                <a:cubicBezTo>
                  <a:pt x="15056" y="8465"/>
                  <a:pt x="15056" y="12636"/>
                  <a:pt x="13015" y="15209"/>
                </a:cubicBezTo>
                <a:cubicBezTo>
                  <a:pt x="12789" y="15493"/>
                  <a:pt x="12789" y="15965"/>
                  <a:pt x="13015" y="16249"/>
                </a:cubicBezTo>
                <a:cubicBezTo>
                  <a:pt x="13128" y="16391"/>
                  <a:pt x="13278" y="16465"/>
                  <a:pt x="13427" y="16465"/>
                </a:cubicBezTo>
                <a:cubicBezTo>
                  <a:pt x="13574" y="16465"/>
                  <a:pt x="13726" y="16391"/>
                  <a:pt x="13839" y="16249"/>
                </a:cubicBezTo>
                <a:cubicBezTo>
                  <a:pt x="16331" y="13107"/>
                  <a:pt x="16331" y="7993"/>
                  <a:pt x="13839" y="4853"/>
                </a:cubicBezTo>
                <a:cubicBezTo>
                  <a:pt x="13726" y="4711"/>
                  <a:pt x="13575" y="4636"/>
                  <a:pt x="13427" y="4636"/>
                </a:cubicBezTo>
                <a:close/>
                <a:moveTo>
                  <a:pt x="9718" y="5698"/>
                </a:moveTo>
                <a:lnTo>
                  <a:pt x="9718" y="16010"/>
                </a:lnTo>
                <a:lnTo>
                  <a:pt x="4859" y="13497"/>
                </a:lnTo>
                <a:lnTo>
                  <a:pt x="4859" y="8211"/>
                </a:lnTo>
                <a:lnTo>
                  <a:pt x="9718" y="5698"/>
                </a:lnTo>
                <a:close/>
                <a:moveTo>
                  <a:pt x="1133" y="8319"/>
                </a:moveTo>
                <a:lnTo>
                  <a:pt x="3434" y="8319"/>
                </a:lnTo>
                <a:lnTo>
                  <a:pt x="3434" y="13302"/>
                </a:lnTo>
                <a:lnTo>
                  <a:pt x="1133" y="13302"/>
                </a:lnTo>
                <a:lnTo>
                  <a:pt x="1133" y="831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3" name="Google Shape;423;p32"/>
          <p:cNvSpPr/>
          <p:nvPr/>
        </p:nvSpPr>
        <p:spPr>
          <a:xfrm>
            <a:off x="6888340" y="10965601"/>
            <a:ext cx="589323" cy="533604"/>
          </a:xfrm>
          <a:custGeom>
            <a:rect b="b" l="l" r="r" t="t"/>
            <a:pathLst>
              <a:path extrusionOk="0" h="21554" w="21463">
                <a:moveTo>
                  <a:pt x="10386" y="137"/>
                </a:moveTo>
                <a:lnTo>
                  <a:pt x="5081" y="4939"/>
                </a:lnTo>
                <a:lnTo>
                  <a:pt x="203" y="9290"/>
                </a:lnTo>
                <a:cubicBezTo>
                  <a:pt x="-30" y="9498"/>
                  <a:pt x="-69" y="9870"/>
                  <a:pt x="122" y="10124"/>
                </a:cubicBezTo>
                <a:cubicBezTo>
                  <a:pt x="230" y="10269"/>
                  <a:pt x="390" y="10327"/>
                  <a:pt x="548" y="10327"/>
                </a:cubicBezTo>
                <a:cubicBezTo>
                  <a:pt x="669" y="10327"/>
                  <a:pt x="793" y="10282"/>
                  <a:pt x="894" y="10192"/>
                </a:cubicBezTo>
                <a:lnTo>
                  <a:pt x="2540" y="8727"/>
                </a:lnTo>
                <a:lnTo>
                  <a:pt x="2540" y="20968"/>
                </a:lnTo>
                <a:cubicBezTo>
                  <a:pt x="2540" y="21297"/>
                  <a:pt x="2789" y="21554"/>
                  <a:pt x="3089" y="21554"/>
                </a:cubicBezTo>
                <a:lnTo>
                  <a:pt x="7297" y="21554"/>
                </a:lnTo>
                <a:lnTo>
                  <a:pt x="8902" y="21554"/>
                </a:lnTo>
                <a:lnTo>
                  <a:pt x="12541" y="21554"/>
                </a:lnTo>
                <a:lnTo>
                  <a:pt x="14167" y="21554"/>
                </a:lnTo>
                <a:lnTo>
                  <a:pt x="18374" y="21554"/>
                </a:lnTo>
                <a:cubicBezTo>
                  <a:pt x="18675" y="21554"/>
                  <a:pt x="18923" y="21296"/>
                  <a:pt x="18923" y="20968"/>
                </a:cubicBezTo>
                <a:lnTo>
                  <a:pt x="18923" y="8591"/>
                </a:lnTo>
                <a:lnTo>
                  <a:pt x="20569" y="10034"/>
                </a:lnTo>
                <a:cubicBezTo>
                  <a:pt x="20671" y="10123"/>
                  <a:pt x="20795" y="10169"/>
                  <a:pt x="20915" y="10169"/>
                </a:cubicBezTo>
                <a:cubicBezTo>
                  <a:pt x="21074" y="10169"/>
                  <a:pt x="21234" y="10089"/>
                  <a:pt x="21342" y="9944"/>
                </a:cubicBezTo>
                <a:cubicBezTo>
                  <a:pt x="21531" y="9689"/>
                  <a:pt x="21495" y="9316"/>
                  <a:pt x="21260" y="9110"/>
                </a:cubicBezTo>
                <a:lnTo>
                  <a:pt x="11606" y="611"/>
                </a:lnTo>
                <a:lnTo>
                  <a:pt x="11077" y="137"/>
                </a:lnTo>
                <a:cubicBezTo>
                  <a:pt x="10875" y="-46"/>
                  <a:pt x="10588" y="-46"/>
                  <a:pt x="10386" y="137"/>
                </a:cubicBezTo>
                <a:close/>
                <a:moveTo>
                  <a:pt x="10752" y="1377"/>
                </a:moveTo>
                <a:lnTo>
                  <a:pt x="17825" y="7802"/>
                </a:lnTo>
                <a:lnTo>
                  <a:pt x="17825" y="20359"/>
                </a:lnTo>
                <a:lnTo>
                  <a:pt x="14167" y="20359"/>
                </a:lnTo>
                <a:lnTo>
                  <a:pt x="13089" y="20359"/>
                </a:lnTo>
                <a:lnTo>
                  <a:pt x="13089" y="13371"/>
                </a:lnTo>
                <a:cubicBezTo>
                  <a:pt x="13089" y="13042"/>
                  <a:pt x="12842" y="12784"/>
                  <a:pt x="12541" y="12784"/>
                </a:cubicBezTo>
                <a:lnTo>
                  <a:pt x="8902" y="12784"/>
                </a:lnTo>
                <a:cubicBezTo>
                  <a:pt x="8602" y="12784"/>
                  <a:pt x="8374" y="13042"/>
                  <a:pt x="8374" y="13371"/>
                </a:cubicBezTo>
                <a:lnTo>
                  <a:pt x="8374" y="20359"/>
                </a:lnTo>
                <a:lnTo>
                  <a:pt x="7297" y="20359"/>
                </a:lnTo>
                <a:lnTo>
                  <a:pt x="3638" y="20359"/>
                </a:lnTo>
                <a:lnTo>
                  <a:pt x="3638" y="7802"/>
                </a:lnTo>
                <a:lnTo>
                  <a:pt x="5752" y="5863"/>
                </a:lnTo>
                <a:cubicBezTo>
                  <a:pt x="5752" y="5863"/>
                  <a:pt x="10681" y="1446"/>
                  <a:pt x="10752" y="1377"/>
                </a:cubicBezTo>
                <a:close/>
                <a:moveTo>
                  <a:pt x="8679" y="6472"/>
                </a:moveTo>
                <a:cubicBezTo>
                  <a:pt x="8378" y="6472"/>
                  <a:pt x="8130" y="6752"/>
                  <a:pt x="8130" y="7081"/>
                </a:cubicBezTo>
                <a:lnTo>
                  <a:pt x="8130" y="10958"/>
                </a:lnTo>
                <a:cubicBezTo>
                  <a:pt x="8130" y="11287"/>
                  <a:pt x="8378" y="11545"/>
                  <a:pt x="8679" y="11545"/>
                </a:cubicBezTo>
                <a:lnTo>
                  <a:pt x="12785" y="11545"/>
                </a:lnTo>
                <a:cubicBezTo>
                  <a:pt x="13086" y="11545"/>
                  <a:pt x="13333" y="11287"/>
                  <a:pt x="13333" y="10958"/>
                </a:cubicBezTo>
                <a:lnTo>
                  <a:pt x="13333" y="7081"/>
                </a:lnTo>
                <a:cubicBezTo>
                  <a:pt x="13333" y="6752"/>
                  <a:pt x="13086" y="6472"/>
                  <a:pt x="12785" y="6472"/>
                </a:cubicBezTo>
                <a:lnTo>
                  <a:pt x="8679" y="6472"/>
                </a:lnTo>
                <a:close/>
                <a:moveTo>
                  <a:pt x="9106" y="7892"/>
                </a:moveTo>
                <a:lnTo>
                  <a:pt x="12358" y="7892"/>
                </a:lnTo>
                <a:lnTo>
                  <a:pt x="12358" y="10079"/>
                </a:lnTo>
                <a:lnTo>
                  <a:pt x="9106" y="10079"/>
                </a:lnTo>
                <a:lnTo>
                  <a:pt x="9106" y="7892"/>
                </a:lnTo>
                <a:close/>
                <a:moveTo>
                  <a:pt x="9756" y="14385"/>
                </a:moveTo>
                <a:lnTo>
                  <a:pt x="11707" y="14385"/>
                </a:lnTo>
                <a:lnTo>
                  <a:pt x="11707" y="19457"/>
                </a:lnTo>
                <a:lnTo>
                  <a:pt x="9756" y="19457"/>
                </a:lnTo>
                <a:lnTo>
                  <a:pt x="9756" y="1438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4" name="Google Shape;424;p32"/>
          <p:cNvSpPr/>
          <p:nvPr/>
        </p:nvSpPr>
        <p:spPr>
          <a:xfrm>
            <a:off x="8156379" y="11001082"/>
            <a:ext cx="569606" cy="463666"/>
          </a:xfrm>
          <a:custGeom>
            <a:rect b="b" l="l" r="r" t="t"/>
            <a:pathLst>
              <a:path extrusionOk="0" h="21549" w="21464">
                <a:moveTo>
                  <a:pt x="17833" y="8764"/>
                </a:moveTo>
                <a:lnTo>
                  <a:pt x="17833" y="20212"/>
                </a:lnTo>
                <a:lnTo>
                  <a:pt x="13095" y="20212"/>
                </a:lnTo>
                <a:lnTo>
                  <a:pt x="13095" y="15027"/>
                </a:lnTo>
                <a:cubicBezTo>
                  <a:pt x="13095" y="14658"/>
                  <a:pt x="12851" y="14358"/>
                  <a:pt x="12550" y="14358"/>
                </a:cubicBezTo>
                <a:lnTo>
                  <a:pt x="8914" y="14358"/>
                </a:lnTo>
                <a:cubicBezTo>
                  <a:pt x="8612" y="14358"/>
                  <a:pt x="8368" y="14658"/>
                  <a:pt x="8368" y="15027"/>
                </a:cubicBezTo>
                <a:lnTo>
                  <a:pt x="8368" y="20212"/>
                </a:lnTo>
                <a:lnTo>
                  <a:pt x="3631" y="20212"/>
                </a:lnTo>
                <a:lnTo>
                  <a:pt x="3631" y="8764"/>
                </a:lnTo>
                <a:lnTo>
                  <a:pt x="5751" y="6605"/>
                </a:lnTo>
                <a:cubicBezTo>
                  <a:pt x="5751" y="6605"/>
                  <a:pt x="10716" y="1621"/>
                  <a:pt x="10748" y="1553"/>
                </a:cubicBezTo>
                <a:lnTo>
                  <a:pt x="17833" y="8764"/>
                </a:lnTo>
                <a:close/>
                <a:moveTo>
                  <a:pt x="5520" y="2457"/>
                </a:moveTo>
                <a:lnTo>
                  <a:pt x="6509" y="2457"/>
                </a:lnTo>
                <a:lnTo>
                  <a:pt x="6509" y="4050"/>
                </a:lnTo>
                <a:lnTo>
                  <a:pt x="5520" y="5031"/>
                </a:lnTo>
                <a:lnTo>
                  <a:pt x="5520" y="2457"/>
                </a:lnTo>
                <a:close/>
                <a:moveTo>
                  <a:pt x="21261" y="10247"/>
                </a:moveTo>
                <a:lnTo>
                  <a:pt x="11615" y="699"/>
                </a:lnTo>
                <a:lnTo>
                  <a:pt x="11080" y="155"/>
                </a:lnTo>
                <a:cubicBezTo>
                  <a:pt x="10878" y="-51"/>
                  <a:pt x="10585" y="-51"/>
                  <a:pt x="10383" y="155"/>
                </a:cubicBezTo>
                <a:lnTo>
                  <a:pt x="7599" y="2987"/>
                </a:lnTo>
                <a:lnTo>
                  <a:pt x="7599" y="1790"/>
                </a:lnTo>
                <a:cubicBezTo>
                  <a:pt x="7599" y="1420"/>
                  <a:pt x="7356" y="1121"/>
                  <a:pt x="7054" y="1121"/>
                </a:cubicBezTo>
                <a:lnTo>
                  <a:pt x="4975" y="1121"/>
                </a:lnTo>
                <a:cubicBezTo>
                  <a:pt x="4674" y="1121"/>
                  <a:pt x="4430" y="1420"/>
                  <a:pt x="4430" y="1790"/>
                </a:cubicBezTo>
                <a:lnTo>
                  <a:pt x="4430" y="6201"/>
                </a:lnTo>
                <a:lnTo>
                  <a:pt x="200" y="10429"/>
                </a:lnTo>
                <a:cubicBezTo>
                  <a:pt x="-33" y="10663"/>
                  <a:pt x="-68" y="11083"/>
                  <a:pt x="122" y="11370"/>
                </a:cubicBezTo>
                <a:cubicBezTo>
                  <a:pt x="230" y="11532"/>
                  <a:pt x="387" y="11616"/>
                  <a:pt x="545" y="11616"/>
                </a:cubicBezTo>
                <a:cubicBezTo>
                  <a:pt x="666" y="11616"/>
                  <a:pt x="788" y="11567"/>
                  <a:pt x="890" y="11465"/>
                </a:cubicBezTo>
                <a:lnTo>
                  <a:pt x="2540" y="9816"/>
                </a:lnTo>
                <a:lnTo>
                  <a:pt x="2540" y="20881"/>
                </a:lnTo>
                <a:cubicBezTo>
                  <a:pt x="2540" y="21249"/>
                  <a:pt x="2784" y="21549"/>
                  <a:pt x="3085" y="21549"/>
                </a:cubicBezTo>
                <a:lnTo>
                  <a:pt x="8914" y="21549"/>
                </a:lnTo>
                <a:cubicBezTo>
                  <a:pt x="9214" y="21549"/>
                  <a:pt x="9459" y="21249"/>
                  <a:pt x="9459" y="20881"/>
                </a:cubicBezTo>
                <a:lnTo>
                  <a:pt x="9459" y="15696"/>
                </a:lnTo>
                <a:lnTo>
                  <a:pt x="12004" y="15696"/>
                </a:lnTo>
                <a:lnTo>
                  <a:pt x="12004" y="20881"/>
                </a:lnTo>
                <a:cubicBezTo>
                  <a:pt x="12004" y="21249"/>
                  <a:pt x="12248" y="21549"/>
                  <a:pt x="12549" y="21549"/>
                </a:cubicBezTo>
                <a:lnTo>
                  <a:pt x="18378" y="21549"/>
                </a:lnTo>
                <a:cubicBezTo>
                  <a:pt x="18679" y="21549"/>
                  <a:pt x="18924" y="21249"/>
                  <a:pt x="18924" y="20881"/>
                </a:cubicBezTo>
                <a:lnTo>
                  <a:pt x="18924" y="9651"/>
                </a:lnTo>
                <a:lnTo>
                  <a:pt x="20575" y="11287"/>
                </a:lnTo>
                <a:cubicBezTo>
                  <a:pt x="20677" y="11386"/>
                  <a:pt x="20798" y="11435"/>
                  <a:pt x="20918" y="11435"/>
                </a:cubicBezTo>
                <a:cubicBezTo>
                  <a:pt x="21077" y="11435"/>
                  <a:pt x="21235" y="11350"/>
                  <a:pt x="21342" y="11186"/>
                </a:cubicBezTo>
                <a:cubicBezTo>
                  <a:pt x="21532" y="10899"/>
                  <a:pt x="21495" y="10478"/>
                  <a:pt x="21261" y="1024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5" name="Google Shape;425;p32"/>
          <p:cNvSpPr/>
          <p:nvPr/>
        </p:nvSpPr>
        <p:spPr>
          <a:xfrm>
            <a:off x="9370776" y="10965098"/>
            <a:ext cx="624521" cy="535782"/>
          </a:xfrm>
          <a:custGeom>
            <a:rect b="b" l="l" r="r" t="t"/>
            <a:pathLst>
              <a:path extrusionOk="0" h="21600" w="21600">
                <a:moveTo>
                  <a:pt x="2529" y="0"/>
                </a:moveTo>
                <a:cubicBezTo>
                  <a:pt x="1139" y="0"/>
                  <a:pt x="0" y="1304"/>
                  <a:pt x="0" y="2903"/>
                </a:cubicBezTo>
                <a:lnTo>
                  <a:pt x="0" y="14040"/>
                </a:lnTo>
                <a:cubicBezTo>
                  <a:pt x="0" y="15638"/>
                  <a:pt x="1139" y="16920"/>
                  <a:pt x="2529" y="16920"/>
                </a:cubicBezTo>
                <a:lnTo>
                  <a:pt x="8030" y="16920"/>
                </a:lnTo>
                <a:lnTo>
                  <a:pt x="8030" y="20408"/>
                </a:lnTo>
                <a:lnTo>
                  <a:pt x="6775" y="20408"/>
                </a:lnTo>
                <a:cubicBezTo>
                  <a:pt x="6493" y="20408"/>
                  <a:pt x="6273" y="20666"/>
                  <a:pt x="6273" y="20993"/>
                </a:cubicBezTo>
                <a:cubicBezTo>
                  <a:pt x="6273" y="21317"/>
                  <a:pt x="6493" y="21600"/>
                  <a:pt x="6775" y="21600"/>
                </a:cubicBezTo>
                <a:lnTo>
                  <a:pt x="14805" y="21600"/>
                </a:lnTo>
                <a:cubicBezTo>
                  <a:pt x="15088" y="21600"/>
                  <a:pt x="15327" y="21317"/>
                  <a:pt x="15327" y="20993"/>
                </a:cubicBezTo>
                <a:cubicBezTo>
                  <a:pt x="15327" y="20666"/>
                  <a:pt x="15088" y="20407"/>
                  <a:pt x="14805" y="20408"/>
                </a:cubicBezTo>
                <a:lnTo>
                  <a:pt x="13570" y="20408"/>
                </a:lnTo>
                <a:lnTo>
                  <a:pt x="13570" y="16920"/>
                </a:lnTo>
                <a:lnTo>
                  <a:pt x="19071" y="16920"/>
                </a:lnTo>
                <a:cubicBezTo>
                  <a:pt x="20461" y="16920"/>
                  <a:pt x="21600" y="15639"/>
                  <a:pt x="21600" y="14040"/>
                </a:cubicBezTo>
                <a:lnTo>
                  <a:pt x="21600" y="2903"/>
                </a:lnTo>
                <a:cubicBezTo>
                  <a:pt x="21600" y="1303"/>
                  <a:pt x="20461" y="0"/>
                  <a:pt x="19071" y="0"/>
                </a:cubicBezTo>
                <a:lnTo>
                  <a:pt x="2529" y="0"/>
                </a:lnTo>
                <a:close/>
                <a:moveTo>
                  <a:pt x="2529" y="1170"/>
                </a:moveTo>
                <a:lnTo>
                  <a:pt x="19071" y="1170"/>
                </a:lnTo>
                <a:cubicBezTo>
                  <a:pt x="19699" y="1170"/>
                  <a:pt x="20269" y="1643"/>
                  <a:pt x="20480" y="2318"/>
                </a:cubicBezTo>
                <a:lnTo>
                  <a:pt x="1120" y="2318"/>
                </a:lnTo>
                <a:cubicBezTo>
                  <a:pt x="1331" y="1643"/>
                  <a:pt x="1900" y="1170"/>
                  <a:pt x="2529" y="1170"/>
                </a:cubicBezTo>
                <a:close/>
                <a:moveTo>
                  <a:pt x="1139" y="3690"/>
                </a:moveTo>
                <a:lnTo>
                  <a:pt x="20461" y="3690"/>
                </a:lnTo>
                <a:lnTo>
                  <a:pt x="20461" y="11048"/>
                </a:lnTo>
                <a:lnTo>
                  <a:pt x="1139" y="11048"/>
                </a:lnTo>
                <a:lnTo>
                  <a:pt x="1139" y="3690"/>
                </a:lnTo>
                <a:close/>
                <a:moveTo>
                  <a:pt x="1023" y="12420"/>
                </a:moveTo>
                <a:lnTo>
                  <a:pt x="20577" y="12420"/>
                </a:lnTo>
                <a:lnTo>
                  <a:pt x="20577" y="14040"/>
                </a:lnTo>
                <a:cubicBezTo>
                  <a:pt x="20577" y="14988"/>
                  <a:pt x="19895" y="15773"/>
                  <a:pt x="19071" y="15773"/>
                </a:cubicBezTo>
                <a:lnTo>
                  <a:pt x="2529" y="15773"/>
                </a:lnTo>
                <a:cubicBezTo>
                  <a:pt x="1704" y="15773"/>
                  <a:pt x="1023" y="14988"/>
                  <a:pt x="1023" y="14040"/>
                </a:cubicBezTo>
                <a:lnTo>
                  <a:pt x="1023" y="12420"/>
                </a:lnTo>
                <a:close/>
                <a:moveTo>
                  <a:pt x="10810" y="13298"/>
                </a:moveTo>
                <a:cubicBezTo>
                  <a:pt x="10380" y="13298"/>
                  <a:pt x="10018" y="13703"/>
                  <a:pt x="10018" y="14198"/>
                </a:cubicBezTo>
                <a:cubicBezTo>
                  <a:pt x="10018" y="14691"/>
                  <a:pt x="10380" y="15098"/>
                  <a:pt x="10810" y="15098"/>
                </a:cubicBezTo>
                <a:cubicBezTo>
                  <a:pt x="11239" y="15098"/>
                  <a:pt x="11582" y="14691"/>
                  <a:pt x="11582" y="14198"/>
                </a:cubicBezTo>
                <a:cubicBezTo>
                  <a:pt x="11582" y="13703"/>
                  <a:pt x="11239" y="13298"/>
                  <a:pt x="10810" y="13298"/>
                </a:cubicBezTo>
                <a:close/>
                <a:moveTo>
                  <a:pt x="10810" y="13928"/>
                </a:moveTo>
                <a:cubicBezTo>
                  <a:pt x="10943" y="13928"/>
                  <a:pt x="11041" y="14043"/>
                  <a:pt x="11041" y="14198"/>
                </a:cubicBezTo>
                <a:cubicBezTo>
                  <a:pt x="11041" y="14351"/>
                  <a:pt x="10943" y="14490"/>
                  <a:pt x="10810" y="14490"/>
                </a:cubicBezTo>
                <a:cubicBezTo>
                  <a:pt x="10676" y="14490"/>
                  <a:pt x="10559" y="14351"/>
                  <a:pt x="10559" y="14198"/>
                </a:cubicBezTo>
                <a:cubicBezTo>
                  <a:pt x="10559" y="14043"/>
                  <a:pt x="10676" y="13928"/>
                  <a:pt x="10810" y="13928"/>
                </a:cubicBezTo>
                <a:close/>
                <a:moveTo>
                  <a:pt x="8860" y="17033"/>
                </a:moveTo>
                <a:lnTo>
                  <a:pt x="12740" y="17033"/>
                </a:lnTo>
                <a:lnTo>
                  <a:pt x="12740" y="20408"/>
                </a:lnTo>
                <a:lnTo>
                  <a:pt x="8860" y="20408"/>
                </a:lnTo>
                <a:lnTo>
                  <a:pt x="8860" y="1703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6" name="Google Shape;426;p32"/>
          <p:cNvSpPr/>
          <p:nvPr/>
        </p:nvSpPr>
        <p:spPr>
          <a:xfrm>
            <a:off x="10728129" y="10947504"/>
            <a:ext cx="410242" cy="570389"/>
          </a:xfrm>
          <a:custGeom>
            <a:rect b="b" l="l" r="r" t="t"/>
            <a:pathLst>
              <a:path extrusionOk="0" h="20948" w="20627">
                <a:moveTo>
                  <a:pt x="18948" y="6294"/>
                </a:moveTo>
                <a:cubicBezTo>
                  <a:pt x="18437" y="7128"/>
                  <a:pt x="17562" y="7763"/>
                  <a:pt x="16521" y="8148"/>
                </a:cubicBezTo>
                <a:cubicBezTo>
                  <a:pt x="16106" y="7779"/>
                  <a:pt x="15571" y="7470"/>
                  <a:pt x="14930" y="7263"/>
                </a:cubicBezTo>
                <a:cubicBezTo>
                  <a:pt x="14739" y="7201"/>
                  <a:pt x="14542" y="7152"/>
                  <a:pt x="14346" y="7112"/>
                </a:cubicBezTo>
                <a:cubicBezTo>
                  <a:pt x="14311" y="6964"/>
                  <a:pt x="14261" y="6824"/>
                  <a:pt x="14194" y="6746"/>
                </a:cubicBezTo>
                <a:cubicBezTo>
                  <a:pt x="13883" y="6342"/>
                  <a:pt x="13399" y="6003"/>
                  <a:pt x="12773" y="5801"/>
                </a:cubicBezTo>
                <a:lnTo>
                  <a:pt x="9244" y="4660"/>
                </a:lnTo>
                <a:cubicBezTo>
                  <a:pt x="9211" y="4649"/>
                  <a:pt x="9029" y="4591"/>
                  <a:pt x="8828" y="4528"/>
                </a:cubicBezTo>
                <a:cubicBezTo>
                  <a:pt x="8860" y="4070"/>
                  <a:pt x="9002" y="3610"/>
                  <a:pt x="9274" y="3167"/>
                </a:cubicBezTo>
                <a:cubicBezTo>
                  <a:pt x="10461" y="1230"/>
                  <a:pt x="13598" y="357"/>
                  <a:pt x="16265" y="1220"/>
                </a:cubicBezTo>
                <a:cubicBezTo>
                  <a:pt x="18931" y="2082"/>
                  <a:pt x="20135" y="4358"/>
                  <a:pt x="18948" y="6294"/>
                </a:cubicBezTo>
                <a:close/>
                <a:moveTo>
                  <a:pt x="16018" y="11070"/>
                </a:moveTo>
                <a:cubicBezTo>
                  <a:pt x="15315" y="12212"/>
                  <a:pt x="13464" y="12728"/>
                  <a:pt x="11891" y="12219"/>
                </a:cubicBezTo>
                <a:cubicBezTo>
                  <a:pt x="11584" y="12121"/>
                  <a:pt x="11312" y="11990"/>
                  <a:pt x="11076" y="11836"/>
                </a:cubicBezTo>
                <a:cubicBezTo>
                  <a:pt x="10895" y="11719"/>
                  <a:pt x="10738" y="11586"/>
                  <a:pt x="10603" y="11445"/>
                </a:cubicBezTo>
                <a:cubicBezTo>
                  <a:pt x="10469" y="11306"/>
                  <a:pt x="10357" y="11156"/>
                  <a:pt x="10269" y="11000"/>
                </a:cubicBezTo>
                <a:cubicBezTo>
                  <a:pt x="9960" y="10448"/>
                  <a:pt x="9946" y="9809"/>
                  <a:pt x="10306" y="9223"/>
                </a:cubicBezTo>
                <a:cubicBezTo>
                  <a:pt x="10411" y="9051"/>
                  <a:pt x="10545" y="8897"/>
                  <a:pt x="10697" y="8754"/>
                </a:cubicBezTo>
                <a:cubicBezTo>
                  <a:pt x="10723" y="8731"/>
                  <a:pt x="10752" y="8709"/>
                  <a:pt x="10779" y="8685"/>
                </a:cubicBezTo>
                <a:cubicBezTo>
                  <a:pt x="10919" y="8780"/>
                  <a:pt x="11064" y="8874"/>
                  <a:pt x="11219" y="8960"/>
                </a:cubicBezTo>
                <a:cubicBezTo>
                  <a:pt x="11548" y="9143"/>
                  <a:pt x="11895" y="9295"/>
                  <a:pt x="12252" y="9426"/>
                </a:cubicBezTo>
                <a:cubicBezTo>
                  <a:pt x="12441" y="9495"/>
                  <a:pt x="12633" y="9556"/>
                  <a:pt x="12828" y="9611"/>
                </a:cubicBezTo>
                <a:cubicBezTo>
                  <a:pt x="12848" y="9616"/>
                  <a:pt x="12868" y="9621"/>
                  <a:pt x="12889" y="9626"/>
                </a:cubicBezTo>
                <a:cubicBezTo>
                  <a:pt x="12977" y="9749"/>
                  <a:pt x="13117" y="9853"/>
                  <a:pt x="13305" y="9913"/>
                </a:cubicBezTo>
                <a:cubicBezTo>
                  <a:pt x="13746" y="10056"/>
                  <a:pt x="14262" y="9912"/>
                  <a:pt x="14459" y="9591"/>
                </a:cubicBezTo>
                <a:cubicBezTo>
                  <a:pt x="14655" y="9272"/>
                  <a:pt x="14456" y="8897"/>
                  <a:pt x="14015" y="8754"/>
                </a:cubicBezTo>
                <a:cubicBezTo>
                  <a:pt x="13759" y="8672"/>
                  <a:pt x="13479" y="8687"/>
                  <a:pt x="13249" y="8777"/>
                </a:cubicBezTo>
                <a:cubicBezTo>
                  <a:pt x="13162" y="8752"/>
                  <a:pt x="13074" y="8726"/>
                  <a:pt x="12988" y="8697"/>
                </a:cubicBezTo>
                <a:cubicBezTo>
                  <a:pt x="12631" y="8580"/>
                  <a:pt x="12285" y="8435"/>
                  <a:pt x="11961" y="8254"/>
                </a:cubicBezTo>
                <a:cubicBezTo>
                  <a:pt x="11888" y="8214"/>
                  <a:pt x="11821" y="8170"/>
                  <a:pt x="11751" y="8127"/>
                </a:cubicBezTo>
                <a:cubicBezTo>
                  <a:pt x="12181" y="7970"/>
                  <a:pt x="12654" y="7883"/>
                  <a:pt x="13139" y="7879"/>
                </a:cubicBezTo>
                <a:cubicBezTo>
                  <a:pt x="13348" y="7878"/>
                  <a:pt x="13558" y="7892"/>
                  <a:pt x="13767" y="7921"/>
                </a:cubicBezTo>
                <a:cubicBezTo>
                  <a:pt x="13978" y="7952"/>
                  <a:pt x="14187" y="7999"/>
                  <a:pt x="14393" y="8062"/>
                </a:cubicBezTo>
                <a:cubicBezTo>
                  <a:pt x="14406" y="8066"/>
                  <a:pt x="14420" y="8069"/>
                  <a:pt x="14434" y="8073"/>
                </a:cubicBezTo>
                <a:cubicBezTo>
                  <a:pt x="14750" y="8176"/>
                  <a:pt x="15030" y="8313"/>
                  <a:pt x="15272" y="8474"/>
                </a:cubicBezTo>
                <a:cubicBezTo>
                  <a:pt x="15599" y="8692"/>
                  <a:pt x="15853" y="8956"/>
                  <a:pt x="16025" y="9245"/>
                </a:cubicBezTo>
                <a:cubicBezTo>
                  <a:pt x="16361" y="9808"/>
                  <a:pt x="16388" y="10466"/>
                  <a:pt x="16018" y="11070"/>
                </a:cubicBezTo>
                <a:moveTo>
                  <a:pt x="8553" y="7295"/>
                </a:moveTo>
                <a:cubicBezTo>
                  <a:pt x="8309" y="7693"/>
                  <a:pt x="8555" y="8159"/>
                  <a:pt x="9103" y="8336"/>
                </a:cubicBezTo>
                <a:cubicBezTo>
                  <a:pt x="9248" y="8384"/>
                  <a:pt x="9400" y="8403"/>
                  <a:pt x="9550" y="8403"/>
                </a:cubicBezTo>
                <a:cubicBezTo>
                  <a:pt x="9416" y="8548"/>
                  <a:pt x="9290" y="8698"/>
                  <a:pt x="9189" y="8862"/>
                </a:cubicBezTo>
                <a:cubicBezTo>
                  <a:pt x="8911" y="9316"/>
                  <a:pt x="8796" y="9793"/>
                  <a:pt x="8821" y="10258"/>
                </a:cubicBezTo>
                <a:lnTo>
                  <a:pt x="6309" y="9446"/>
                </a:lnTo>
                <a:cubicBezTo>
                  <a:pt x="5385" y="9148"/>
                  <a:pt x="4968" y="8359"/>
                  <a:pt x="5380" y="7690"/>
                </a:cubicBezTo>
                <a:lnTo>
                  <a:pt x="6328" y="6144"/>
                </a:lnTo>
                <a:cubicBezTo>
                  <a:pt x="6619" y="5670"/>
                  <a:pt x="7249" y="5385"/>
                  <a:pt x="7919" y="5363"/>
                </a:cubicBezTo>
                <a:lnTo>
                  <a:pt x="7919" y="5361"/>
                </a:lnTo>
                <a:cubicBezTo>
                  <a:pt x="8218" y="5363"/>
                  <a:pt x="8520" y="5405"/>
                  <a:pt x="8813" y="5491"/>
                </a:cubicBezTo>
                <a:lnTo>
                  <a:pt x="12276" y="6611"/>
                </a:lnTo>
                <a:cubicBezTo>
                  <a:pt x="12384" y="6646"/>
                  <a:pt x="12483" y="6689"/>
                  <a:pt x="12577" y="6736"/>
                </a:cubicBezTo>
                <a:cubicBezTo>
                  <a:pt x="12718" y="6795"/>
                  <a:pt x="12807" y="6893"/>
                  <a:pt x="12865" y="7000"/>
                </a:cubicBezTo>
                <a:cubicBezTo>
                  <a:pt x="12705" y="7008"/>
                  <a:pt x="12546" y="7021"/>
                  <a:pt x="12389" y="7042"/>
                </a:cubicBezTo>
                <a:cubicBezTo>
                  <a:pt x="11754" y="7126"/>
                  <a:pt x="11153" y="7314"/>
                  <a:pt x="10627" y="7587"/>
                </a:cubicBezTo>
                <a:cubicBezTo>
                  <a:pt x="10612" y="7296"/>
                  <a:pt x="10378" y="7022"/>
                  <a:pt x="9987" y="6895"/>
                </a:cubicBezTo>
                <a:cubicBezTo>
                  <a:pt x="9439" y="6718"/>
                  <a:pt x="8796" y="6897"/>
                  <a:pt x="8553" y="7295"/>
                </a:cubicBezTo>
                <a:moveTo>
                  <a:pt x="16761" y="409"/>
                </a:moveTo>
                <a:cubicBezTo>
                  <a:pt x="13479" y="-652"/>
                  <a:pt x="9619" y="423"/>
                  <a:pt x="8157" y="2806"/>
                </a:cubicBezTo>
                <a:cubicBezTo>
                  <a:pt x="7820" y="3355"/>
                  <a:pt x="7646" y="3926"/>
                  <a:pt x="7609" y="4493"/>
                </a:cubicBezTo>
                <a:cubicBezTo>
                  <a:pt x="6589" y="4590"/>
                  <a:pt x="5659" y="5053"/>
                  <a:pt x="5211" y="5784"/>
                </a:cubicBezTo>
                <a:lnTo>
                  <a:pt x="4262" y="7328"/>
                </a:lnTo>
                <a:cubicBezTo>
                  <a:pt x="3578" y="8445"/>
                  <a:pt x="4271" y="9758"/>
                  <a:pt x="5811" y="10256"/>
                </a:cubicBezTo>
                <a:lnTo>
                  <a:pt x="7076" y="10665"/>
                </a:lnTo>
                <a:lnTo>
                  <a:pt x="4199" y="15353"/>
                </a:lnTo>
                <a:cubicBezTo>
                  <a:pt x="4190" y="15349"/>
                  <a:pt x="2268" y="14726"/>
                  <a:pt x="2268" y="14726"/>
                </a:cubicBezTo>
                <a:cubicBezTo>
                  <a:pt x="1996" y="14639"/>
                  <a:pt x="1678" y="14726"/>
                  <a:pt x="1556" y="14924"/>
                </a:cubicBezTo>
                <a:cubicBezTo>
                  <a:pt x="1435" y="15122"/>
                  <a:pt x="1558" y="15353"/>
                  <a:pt x="1830" y="15440"/>
                </a:cubicBezTo>
                <a:cubicBezTo>
                  <a:pt x="1830" y="15440"/>
                  <a:pt x="3753" y="16061"/>
                  <a:pt x="3764" y="16064"/>
                </a:cubicBezTo>
                <a:lnTo>
                  <a:pt x="2650" y="17878"/>
                </a:lnTo>
                <a:lnTo>
                  <a:pt x="758" y="17266"/>
                </a:lnTo>
                <a:cubicBezTo>
                  <a:pt x="486" y="17179"/>
                  <a:pt x="168" y="17266"/>
                  <a:pt x="46" y="17465"/>
                </a:cubicBezTo>
                <a:cubicBezTo>
                  <a:pt x="-75" y="17662"/>
                  <a:pt x="48" y="17894"/>
                  <a:pt x="320" y="17981"/>
                </a:cubicBezTo>
                <a:lnTo>
                  <a:pt x="2704" y="18752"/>
                </a:lnTo>
                <a:cubicBezTo>
                  <a:pt x="2775" y="18775"/>
                  <a:pt x="2850" y="18786"/>
                  <a:pt x="2922" y="18786"/>
                </a:cubicBezTo>
                <a:cubicBezTo>
                  <a:pt x="3130" y="18786"/>
                  <a:pt x="3327" y="18700"/>
                  <a:pt x="3415" y="18554"/>
                </a:cubicBezTo>
                <a:lnTo>
                  <a:pt x="8062" y="10983"/>
                </a:lnTo>
                <a:lnTo>
                  <a:pt x="9145" y="11334"/>
                </a:lnTo>
                <a:cubicBezTo>
                  <a:pt x="9232" y="11489"/>
                  <a:pt x="9330" y="11642"/>
                  <a:pt x="9450" y="11786"/>
                </a:cubicBezTo>
                <a:cubicBezTo>
                  <a:pt x="9799" y="12204"/>
                  <a:pt x="10284" y="12564"/>
                  <a:pt x="10881" y="12831"/>
                </a:cubicBezTo>
                <a:lnTo>
                  <a:pt x="6459" y="20040"/>
                </a:lnTo>
                <a:lnTo>
                  <a:pt x="4567" y="19428"/>
                </a:lnTo>
                <a:cubicBezTo>
                  <a:pt x="4295" y="19341"/>
                  <a:pt x="3976" y="19430"/>
                  <a:pt x="3855" y="19626"/>
                </a:cubicBezTo>
                <a:cubicBezTo>
                  <a:pt x="3734" y="19824"/>
                  <a:pt x="3855" y="20055"/>
                  <a:pt x="4128" y="20143"/>
                </a:cubicBezTo>
                <a:lnTo>
                  <a:pt x="6512" y="20914"/>
                </a:lnTo>
                <a:cubicBezTo>
                  <a:pt x="6584" y="20937"/>
                  <a:pt x="6657" y="20948"/>
                  <a:pt x="6732" y="20948"/>
                </a:cubicBezTo>
                <a:cubicBezTo>
                  <a:pt x="6937" y="20948"/>
                  <a:pt x="7135" y="20861"/>
                  <a:pt x="7224" y="20715"/>
                </a:cubicBezTo>
                <a:lnTo>
                  <a:pt x="11862" y="13157"/>
                </a:lnTo>
                <a:cubicBezTo>
                  <a:pt x="13939" y="13630"/>
                  <a:pt x="16228" y="12908"/>
                  <a:pt x="17134" y="11430"/>
                </a:cubicBezTo>
                <a:cubicBezTo>
                  <a:pt x="17646" y="10597"/>
                  <a:pt x="17613" y="9687"/>
                  <a:pt x="17153" y="8906"/>
                </a:cubicBezTo>
                <a:cubicBezTo>
                  <a:pt x="18401" y="8430"/>
                  <a:pt x="19447" y="7660"/>
                  <a:pt x="20063" y="6655"/>
                </a:cubicBezTo>
                <a:cubicBezTo>
                  <a:pt x="21525" y="4272"/>
                  <a:pt x="20044" y="1470"/>
                  <a:pt x="16761" y="40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7" name="Google Shape;427;p32"/>
          <p:cNvSpPr/>
          <p:nvPr/>
        </p:nvSpPr>
        <p:spPr>
          <a:xfrm>
            <a:off x="11906808" y="10965098"/>
            <a:ext cx="559222" cy="516806"/>
          </a:xfrm>
          <a:custGeom>
            <a:rect b="b" l="l" r="r" t="t"/>
            <a:pathLst>
              <a:path extrusionOk="0" h="21580" w="21600">
                <a:moveTo>
                  <a:pt x="2824" y="0"/>
                </a:moveTo>
                <a:cubicBezTo>
                  <a:pt x="941" y="0"/>
                  <a:pt x="0" y="5114"/>
                  <a:pt x="0" y="6316"/>
                </a:cubicBezTo>
                <a:cubicBezTo>
                  <a:pt x="0" y="7833"/>
                  <a:pt x="1009" y="9087"/>
                  <a:pt x="2328" y="9345"/>
                </a:cubicBezTo>
                <a:lnTo>
                  <a:pt x="2328" y="21021"/>
                </a:lnTo>
                <a:cubicBezTo>
                  <a:pt x="2328" y="21322"/>
                  <a:pt x="2549" y="21580"/>
                  <a:pt x="2824" y="21580"/>
                </a:cubicBezTo>
                <a:cubicBezTo>
                  <a:pt x="3099" y="21580"/>
                  <a:pt x="3320" y="21322"/>
                  <a:pt x="3320" y="21021"/>
                </a:cubicBezTo>
                <a:lnTo>
                  <a:pt x="3320" y="9345"/>
                </a:lnTo>
                <a:cubicBezTo>
                  <a:pt x="4639" y="9087"/>
                  <a:pt x="5648" y="7833"/>
                  <a:pt x="5648" y="6316"/>
                </a:cubicBezTo>
                <a:cubicBezTo>
                  <a:pt x="5648" y="5114"/>
                  <a:pt x="4706" y="0"/>
                  <a:pt x="2824" y="0"/>
                </a:cubicBezTo>
                <a:close/>
                <a:moveTo>
                  <a:pt x="17051" y="0"/>
                </a:moveTo>
                <a:cubicBezTo>
                  <a:pt x="16776" y="0"/>
                  <a:pt x="16556" y="258"/>
                  <a:pt x="16556" y="560"/>
                </a:cubicBezTo>
                <a:lnTo>
                  <a:pt x="16556" y="3799"/>
                </a:lnTo>
                <a:lnTo>
                  <a:pt x="16556" y="5477"/>
                </a:lnTo>
                <a:cubicBezTo>
                  <a:pt x="16556" y="6810"/>
                  <a:pt x="17431" y="7926"/>
                  <a:pt x="18582" y="8180"/>
                </a:cubicBezTo>
                <a:lnTo>
                  <a:pt x="18582" y="21044"/>
                </a:lnTo>
                <a:cubicBezTo>
                  <a:pt x="18582" y="21345"/>
                  <a:pt x="18803" y="21580"/>
                  <a:pt x="19078" y="21580"/>
                </a:cubicBezTo>
                <a:cubicBezTo>
                  <a:pt x="19353" y="21580"/>
                  <a:pt x="19574" y="21345"/>
                  <a:pt x="19574" y="21044"/>
                </a:cubicBezTo>
                <a:lnTo>
                  <a:pt x="19574" y="8180"/>
                </a:lnTo>
                <a:cubicBezTo>
                  <a:pt x="20725" y="7926"/>
                  <a:pt x="21600" y="6810"/>
                  <a:pt x="21600" y="5477"/>
                </a:cubicBezTo>
                <a:lnTo>
                  <a:pt x="21600" y="3799"/>
                </a:lnTo>
                <a:lnTo>
                  <a:pt x="21600" y="560"/>
                </a:lnTo>
                <a:cubicBezTo>
                  <a:pt x="21600" y="258"/>
                  <a:pt x="21379" y="0"/>
                  <a:pt x="21104" y="0"/>
                </a:cubicBezTo>
                <a:cubicBezTo>
                  <a:pt x="20828" y="0"/>
                  <a:pt x="20608" y="258"/>
                  <a:pt x="20608" y="560"/>
                </a:cubicBezTo>
                <a:lnTo>
                  <a:pt x="20608" y="3263"/>
                </a:lnTo>
                <a:lnTo>
                  <a:pt x="19574" y="3263"/>
                </a:lnTo>
                <a:lnTo>
                  <a:pt x="19574" y="560"/>
                </a:lnTo>
                <a:cubicBezTo>
                  <a:pt x="19574" y="258"/>
                  <a:pt x="19353" y="0"/>
                  <a:pt x="19078" y="0"/>
                </a:cubicBezTo>
                <a:cubicBezTo>
                  <a:pt x="18803" y="0"/>
                  <a:pt x="18582" y="258"/>
                  <a:pt x="18582" y="560"/>
                </a:cubicBezTo>
                <a:lnTo>
                  <a:pt x="18582" y="3263"/>
                </a:lnTo>
                <a:lnTo>
                  <a:pt x="17547" y="3263"/>
                </a:lnTo>
                <a:lnTo>
                  <a:pt x="17547" y="560"/>
                </a:lnTo>
                <a:cubicBezTo>
                  <a:pt x="17547" y="258"/>
                  <a:pt x="17327" y="0"/>
                  <a:pt x="17051" y="0"/>
                </a:cubicBezTo>
                <a:close/>
                <a:moveTo>
                  <a:pt x="9938" y="70"/>
                </a:moveTo>
                <a:cubicBezTo>
                  <a:pt x="9763" y="161"/>
                  <a:pt x="9657" y="347"/>
                  <a:pt x="9657" y="560"/>
                </a:cubicBezTo>
                <a:lnTo>
                  <a:pt x="9657" y="10580"/>
                </a:lnTo>
                <a:lnTo>
                  <a:pt x="9657" y="10604"/>
                </a:lnTo>
                <a:lnTo>
                  <a:pt x="9657" y="21044"/>
                </a:lnTo>
                <a:cubicBezTo>
                  <a:pt x="9657" y="21345"/>
                  <a:pt x="9878" y="21580"/>
                  <a:pt x="10153" y="21580"/>
                </a:cubicBezTo>
                <a:cubicBezTo>
                  <a:pt x="10429" y="21580"/>
                  <a:pt x="10649" y="21345"/>
                  <a:pt x="10649" y="21044"/>
                </a:cubicBezTo>
                <a:lnTo>
                  <a:pt x="10649" y="11023"/>
                </a:lnTo>
                <a:cubicBezTo>
                  <a:pt x="11691" y="10687"/>
                  <a:pt x="13148" y="9635"/>
                  <a:pt x="13150" y="7341"/>
                </a:cubicBezTo>
                <a:cubicBezTo>
                  <a:pt x="13153" y="2603"/>
                  <a:pt x="10586" y="239"/>
                  <a:pt x="10477" y="140"/>
                </a:cubicBezTo>
                <a:cubicBezTo>
                  <a:pt x="10328" y="5"/>
                  <a:pt x="10112" y="-20"/>
                  <a:pt x="9938" y="70"/>
                </a:cubicBezTo>
                <a:close/>
                <a:moveTo>
                  <a:pt x="2824" y="1096"/>
                </a:moveTo>
                <a:cubicBezTo>
                  <a:pt x="3503" y="1096"/>
                  <a:pt x="4656" y="4659"/>
                  <a:pt x="4656" y="6316"/>
                </a:cubicBezTo>
                <a:cubicBezTo>
                  <a:pt x="4656" y="7418"/>
                  <a:pt x="3830" y="8297"/>
                  <a:pt x="2824" y="8297"/>
                </a:cubicBezTo>
                <a:cubicBezTo>
                  <a:pt x="1817" y="8297"/>
                  <a:pt x="992" y="7418"/>
                  <a:pt x="992" y="6316"/>
                </a:cubicBezTo>
                <a:cubicBezTo>
                  <a:pt x="992" y="4659"/>
                  <a:pt x="2144" y="1096"/>
                  <a:pt x="2824" y="1096"/>
                </a:cubicBezTo>
                <a:close/>
                <a:moveTo>
                  <a:pt x="10649" y="2005"/>
                </a:moveTo>
                <a:cubicBezTo>
                  <a:pt x="11316" y="3029"/>
                  <a:pt x="12160" y="4810"/>
                  <a:pt x="12158" y="7341"/>
                </a:cubicBezTo>
                <a:cubicBezTo>
                  <a:pt x="12157" y="8899"/>
                  <a:pt x="11261" y="9577"/>
                  <a:pt x="10649" y="9858"/>
                </a:cubicBezTo>
                <a:lnTo>
                  <a:pt x="10649" y="2005"/>
                </a:lnTo>
                <a:close/>
                <a:moveTo>
                  <a:pt x="17547" y="4358"/>
                </a:moveTo>
                <a:lnTo>
                  <a:pt x="20608" y="4358"/>
                </a:lnTo>
                <a:lnTo>
                  <a:pt x="20608" y="5477"/>
                </a:lnTo>
                <a:cubicBezTo>
                  <a:pt x="20608" y="6395"/>
                  <a:pt x="19917" y="7155"/>
                  <a:pt x="19078" y="7155"/>
                </a:cubicBezTo>
                <a:cubicBezTo>
                  <a:pt x="18238" y="7155"/>
                  <a:pt x="17547" y="6395"/>
                  <a:pt x="17547" y="5477"/>
                </a:cubicBezTo>
                <a:lnTo>
                  <a:pt x="17547" y="435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8" name="Google Shape;428;p32"/>
          <p:cNvSpPr/>
          <p:nvPr/>
        </p:nvSpPr>
        <p:spPr>
          <a:xfrm>
            <a:off x="13192683" y="10947238"/>
            <a:ext cx="500063" cy="553084"/>
          </a:xfrm>
          <a:custGeom>
            <a:rect b="b" l="l" r="r" t="t"/>
            <a:pathLst>
              <a:path extrusionOk="0" h="21600" w="21600">
                <a:moveTo>
                  <a:pt x="3206" y="0"/>
                </a:moveTo>
                <a:cubicBezTo>
                  <a:pt x="1445" y="0"/>
                  <a:pt x="0" y="1304"/>
                  <a:pt x="0" y="2899"/>
                </a:cubicBezTo>
                <a:lnTo>
                  <a:pt x="0" y="18723"/>
                </a:lnTo>
                <a:cubicBezTo>
                  <a:pt x="0" y="20317"/>
                  <a:pt x="1445" y="21600"/>
                  <a:pt x="3206" y="21600"/>
                </a:cubicBezTo>
                <a:lnTo>
                  <a:pt x="18394" y="21600"/>
                </a:lnTo>
                <a:cubicBezTo>
                  <a:pt x="20156" y="21600"/>
                  <a:pt x="21600" y="20317"/>
                  <a:pt x="21600" y="18723"/>
                </a:cubicBezTo>
                <a:lnTo>
                  <a:pt x="21600" y="2899"/>
                </a:lnTo>
                <a:cubicBezTo>
                  <a:pt x="21600" y="1304"/>
                  <a:pt x="20156" y="0"/>
                  <a:pt x="18394" y="0"/>
                </a:cubicBezTo>
                <a:lnTo>
                  <a:pt x="3206" y="0"/>
                </a:lnTo>
                <a:close/>
                <a:moveTo>
                  <a:pt x="3206" y="1417"/>
                </a:moveTo>
                <a:lnTo>
                  <a:pt x="18394" y="1417"/>
                </a:lnTo>
                <a:cubicBezTo>
                  <a:pt x="19294" y="1417"/>
                  <a:pt x="20033" y="2084"/>
                  <a:pt x="20033" y="2899"/>
                </a:cubicBezTo>
                <a:lnTo>
                  <a:pt x="20033" y="18723"/>
                </a:lnTo>
                <a:cubicBezTo>
                  <a:pt x="20033" y="19394"/>
                  <a:pt x="19531" y="19940"/>
                  <a:pt x="18852" y="20118"/>
                </a:cubicBezTo>
                <a:lnTo>
                  <a:pt x="13693" y="12794"/>
                </a:lnTo>
                <a:cubicBezTo>
                  <a:pt x="13551" y="12592"/>
                  <a:pt x="13307" y="12470"/>
                  <a:pt x="13042" y="12467"/>
                </a:cubicBezTo>
                <a:cubicBezTo>
                  <a:pt x="12777" y="12468"/>
                  <a:pt x="12536" y="12572"/>
                  <a:pt x="12391" y="12773"/>
                </a:cubicBezTo>
                <a:lnTo>
                  <a:pt x="10221" y="15780"/>
                </a:lnTo>
                <a:lnTo>
                  <a:pt x="6533" y="10985"/>
                </a:lnTo>
                <a:cubicBezTo>
                  <a:pt x="6383" y="10789"/>
                  <a:pt x="6144" y="10695"/>
                  <a:pt x="5882" y="10702"/>
                </a:cubicBezTo>
                <a:cubicBezTo>
                  <a:pt x="5619" y="10709"/>
                  <a:pt x="5369" y="10826"/>
                  <a:pt x="5231" y="11029"/>
                </a:cubicBezTo>
                <a:lnTo>
                  <a:pt x="1567" y="16434"/>
                </a:lnTo>
                <a:lnTo>
                  <a:pt x="1567" y="2899"/>
                </a:lnTo>
                <a:cubicBezTo>
                  <a:pt x="1567" y="2084"/>
                  <a:pt x="2306" y="1417"/>
                  <a:pt x="3206" y="1417"/>
                </a:cubicBezTo>
                <a:close/>
                <a:moveTo>
                  <a:pt x="14223" y="3487"/>
                </a:moveTo>
                <a:cubicBezTo>
                  <a:pt x="12336" y="3487"/>
                  <a:pt x="10800" y="4894"/>
                  <a:pt x="10800" y="6604"/>
                </a:cubicBezTo>
                <a:cubicBezTo>
                  <a:pt x="10800" y="8314"/>
                  <a:pt x="12336" y="9699"/>
                  <a:pt x="14223" y="9699"/>
                </a:cubicBezTo>
                <a:cubicBezTo>
                  <a:pt x="16112" y="9699"/>
                  <a:pt x="17646" y="8314"/>
                  <a:pt x="17646" y="6604"/>
                </a:cubicBezTo>
                <a:cubicBezTo>
                  <a:pt x="17646" y="4894"/>
                  <a:pt x="16112" y="3487"/>
                  <a:pt x="14223" y="3487"/>
                </a:cubicBezTo>
                <a:close/>
                <a:moveTo>
                  <a:pt x="14223" y="4904"/>
                </a:moveTo>
                <a:cubicBezTo>
                  <a:pt x="15251" y="4904"/>
                  <a:pt x="16079" y="5675"/>
                  <a:pt x="16079" y="6604"/>
                </a:cubicBezTo>
                <a:cubicBezTo>
                  <a:pt x="16079" y="7534"/>
                  <a:pt x="15251" y="8283"/>
                  <a:pt x="14223" y="8283"/>
                </a:cubicBezTo>
                <a:cubicBezTo>
                  <a:pt x="13197" y="8283"/>
                  <a:pt x="12367" y="7534"/>
                  <a:pt x="12367" y="6604"/>
                </a:cubicBezTo>
                <a:cubicBezTo>
                  <a:pt x="12367" y="5675"/>
                  <a:pt x="13197" y="4904"/>
                  <a:pt x="14223" y="4904"/>
                </a:cubicBezTo>
                <a:close/>
                <a:moveTo>
                  <a:pt x="5930" y="12685"/>
                </a:moveTo>
                <a:lnTo>
                  <a:pt x="9305" y="17045"/>
                </a:lnTo>
                <a:lnTo>
                  <a:pt x="7015" y="20183"/>
                </a:lnTo>
                <a:lnTo>
                  <a:pt x="3206" y="20183"/>
                </a:lnTo>
                <a:cubicBezTo>
                  <a:pt x="2434" y="20183"/>
                  <a:pt x="1785" y="19703"/>
                  <a:pt x="1615" y="19050"/>
                </a:cubicBezTo>
                <a:cubicBezTo>
                  <a:pt x="1636" y="19027"/>
                  <a:pt x="1646" y="19010"/>
                  <a:pt x="1663" y="18984"/>
                </a:cubicBezTo>
                <a:lnTo>
                  <a:pt x="5930" y="12685"/>
                </a:lnTo>
                <a:close/>
                <a:moveTo>
                  <a:pt x="13042" y="14473"/>
                </a:moveTo>
                <a:lnTo>
                  <a:pt x="17044" y="20183"/>
                </a:lnTo>
                <a:lnTo>
                  <a:pt x="8871" y="20183"/>
                </a:lnTo>
                <a:lnTo>
                  <a:pt x="13042" y="1447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29" name="Google Shape;429;p32"/>
          <p:cNvSpPr/>
          <p:nvPr/>
        </p:nvSpPr>
        <p:spPr>
          <a:xfrm>
            <a:off x="14442880" y="10983223"/>
            <a:ext cx="500064" cy="481741"/>
          </a:xfrm>
          <a:custGeom>
            <a:rect b="b" l="l" r="r" t="t"/>
            <a:pathLst>
              <a:path extrusionOk="0" h="21531" w="21543">
                <a:moveTo>
                  <a:pt x="2449" y="10766"/>
                </a:moveTo>
                <a:lnTo>
                  <a:pt x="18996" y="2514"/>
                </a:lnTo>
                <a:lnTo>
                  <a:pt x="14726" y="10392"/>
                </a:lnTo>
                <a:cubicBezTo>
                  <a:pt x="14600" y="10624"/>
                  <a:pt x="14600" y="10907"/>
                  <a:pt x="14726" y="11139"/>
                </a:cubicBezTo>
                <a:lnTo>
                  <a:pt x="18996" y="19018"/>
                </a:lnTo>
                <a:lnTo>
                  <a:pt x="2449" y="10766"/>
                </a:lnTo>
                <a:close/>
                <a:moveTo>
                  <a:pt x="21395" y="20307"/>
                </a:moveTo>
                <a:lnTo>
                  <a:pt x="16225" y="10766"/>
                </a:lnTo>
                <a:lnTo>
                  <a:pt x="21442" y="1139"/>
                </a:lnTo>
                <a:cubicBezTo>
                  <a:pt x="21600" y="848"/>
                  <a:pt x="21556" y="484"/>
                  <a:pt x="21334" y="241"/>
                </a:cubicBezTo>
                <a:cubicBezTo>
                  <a:pt x="21111" y="-2"/>
                  <a:pt x="20762" y="-69"/>
                  <a:pt x="20471" y="77"/>
                </a:cubicBezTo>
                <a:lnTo>
                  <a:pt x="419" y="10076"/>
                </a:lnTo>
                <a:cubicBezTo>
                  <a:pt x="163" y="10204"/>
                  <a:pt x="0" y="10472"/>
                  <a:pt x="0" y="10766"/>
                </a:cubicBezTo>
                <a:cubicBezTo>
                  <a:pt x="0" y="11059"/>
                  <a:pt x="163" y="11328"/>
                  <a:pt x="419" y="11455"/>
                </a:cubicBezTo>
                <a:lnTo>
                  <a:pt x="20471" y="21455"/>
                </a:lnTo>
                <a:cubicBezTo>
                  <a:pt x="20574" y="21506"/>
                  <a:pt x="20684" y="21531"/>
                  <a:pt x="20794" y="21531"/>
                </a:cubicBezTo>
                <a:cubicBezTo>
                  <a:pt x="20796" y="21531"/>
                  <a:pt x="20798" y="21530"/>
                  <a:pt x="20801" y="21531"/>
                </a:cubicBezTo>
                <a:cubicBezTo>
                  <a:pt x="21211" y="21531"/>
                  <a:pt x="21543" y="21189"/>
                  <a:pt x="21543" y="20765"/>
                </a:cubicBezTo>
                <a:cubicBezTo>
                  <a:pt x="21543" y="20593"/>
                  <a:pt x="21488" y="20434"/>
                  <a:pt x="21395" y="2030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0" name="Google Shape;430;p32"/>
          <p:cNvSpPr/>
          <p:nvPr/>
        </p:nvSpPr>
        <p:spPr>
          <a:xfrm>
            <a:off x="15693034" y="11072520"/>
            <a:ext cx="500062" cy="319059"/>
          </a:xfrm>
          <a:custGeom>
            <a:rect b="b" l="l" r="r" t="t"/>
            <a:pathLst>
              <a:path extrusionOk="0" h="21516" w="21589">
                <a:moveTo>
                  <a:pt x="12842" y="13842"/>
                </a:moveTo>
                <a:cubicBezTo>
                  <a:pt x="12184" y="13812"/>
                  <a:pt x="11395" y="13796"/>
                  <a:pt x="10498" y="13796"/>
                </a:cubicBezTo>
                <a:cubicBezTo>
                  <a:pt x="8831" y="13796"/>
                  <a:pt x="7335" y="13849"/>
                  <a:pt x="7320" y="13850"/>
                </a:cubicBezTo>
                <a:cubicBezTo>
                  <a:pt x="6932" y="13864"/>
                  <a:pt x="6623" y="14354"/>
                  <a:pt x="6623" y="14952"/>
                </a:cubicBezTo>
                <a:lnTo>
                  <a:pt x="6623" y="17858"/>
                </a:lnTo>
                <a:lnTo>
                  <a:pt x="1753" y="10758"/>
                </a:lnTo>
                <a:lnTo>
                  <a:pt x="6623" y="3658"/>
                </a:lnTo>
                <a:lnTo>
                  <a:pt x="6623" y="6869"/>
                </a:lnTo>
                <a:cubicBezTo>
                  <a:pt x="6623" y="7447"/>
                  <a:pt x="6914" y="7929"/>
                  <a:pt x="7288" y="7967"/>
                </a:cubicBezTo>
                <a:cubicBezTo>
                  <a:pt x="7404" y="7980"/>
                  <a:pt x="17974" y="9209"/>
                  <a:pt x="19877" y="17271"/>
                </a:cubicBezTo>
                <a:cubicBezTo>
                  <a:pt x="18255" y="15922"/>
                  <a:pt x="15466" y="13960"/>
                  <a:pt x="12842" y="13842"/>
                </a:cubicBezTo>
                <a:close/>
                <a:moveTo>
                  <a:pt x="8050" y="5862"/>
                </a:moveTo>
                <a:lnTo>
                  <a:pt x="8050" y="1102"/>
                </a:lnTo>
                <a:cubicBezTo>
                  <a:pt x="8050" y="663"/>
                  <a:pt x="7880" y="265"/>
                  <a:pt x="7619" y="91"/>
                </a:cubicBezTo>
                <a:cubicBezTo>
                  <a:pt x="7358" y="-84"/>
                  <a:pt x="7054" y="-1"/>
                  <a:pt x="6848" y="301"/>
                </a:cubicBezTo>
                <a:lnTo>
                  <a:pt x="224" y="9955"/>
                </a:lnTo>
                <a:cubicBezTo>
                  <a:pt x="81" y="10164"/>
                  <a:pt x="0" y="10454"/>
                  <a:pt x="0" y="10758"/>
                </a:cubicBezTo>
                <a:cubicBezTo>
                  <a:pt x="0" y="11061"/>
                  <a:pt x="81" y="11352"/>
                  <a:pt x="224" y="11560"/>
                </a:cubicBezTo>
                <a:lnTo>
                  <a:pt x="6848" y="21215"/>
                </a:lnTo>
                <a:cubicBezTo>
                  <a:pt x="6982" y="21412"/>
                  <a:pt x="7158" y="21516"/>
                  <a:pt x="7336" y="21516"/>
                </a:cubicBezTo>
                <a:cubicBezTo>
                  <a:pt x="7432" y="21516"/>
                  <a:pt x="7528" y="21487"/>
                  <a:pt x="7619" y="21426"/>
                </a:cubicBezTo>
                <a:cubicBezTo>
                  <a:pt x="7881" y="21251"/>
                  <a:pt x="8050" y="20854"/>
                  <a:pt x="8050" y="20414"/>
                </a:cubicBezTo>
                <a:lnTo>
                  <a:pt x="8050" y="16033"/>
                </a:lnTo>
                <a:cubicBezTo>
                  <a:pt x="8640" y="16019"/>
                  <a:pt x="9540" y="16001"/>
                  <a:pt x="10498" y="16001"/>
                </a:cubicBezTo>
                <a:cubicBezTo>
                  <a:pt x="11381" y="16001"/>
                  <a:pt x="12156" y="16016"/>
                  <a:pt x="12801" y="16045"/>
                </a:cubicBezTo>
                <a:cubicBezTo>
                  <a:pt x="16328" y="16204"/>
                  <a:pt x="20443" y="20329"/>
                  <a:pt x="20484" y="20371"/>
                </a:cubicBezTo>
                <a:cubicBezTo>
                  <a:pt x="20709" y="20597"/>
                  <a:pt x="20996" y="20612"/>
                  <a:pt x="21228" y="20406"/>
                </a:cubicBezTo>
                <a:cubicBezTo>
                  <a:pt x="21462" y="20201"/>
                  <a:pt x="21600" y="19812"/>
                  <a:pt x="21588" y="19398"/>
                </a:cubicBezTo>
                <a:cubicBezTo>
                  <a:pt x="21274" y="8760"/>
                  <a:pt x="10845" y="6324"/>
                  <a:pt x="8050" y="586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1" name="Google Shape;431;p32"/>
          <p:cNvSpPr/>
          <p:nvPr/>
        </p:nvSpPr>
        <p:spPr>
          <a:xfrm>
            <a:off x="16943192" y="11072520"/>
            <a:ext cx="497586" cy="319148"/>
          </a:xfrm>
          <a:custGeom>
            <a:rect b="b" l="l" r="r" t="t"/>
            <a:pathLst>
              <a:path extrusionOk="0" h="21454" w="21509">
                <a:moveTo>
                  <a:pt x="20578" y="9230"/>
                </a:moveTo>
                <a:lnTo>
                  <a:pt x="3178" y="9230"/>
                </a:lnTo>
                <a:lnTo>
                  <a:pt x="7330" y="2555"/>
                </a:lnTo>
                <a:cubicBezTo>
                  <a:pt x="7695" y="1972"/>
                  <a:pt x="7695" y="1025"/>
                  <a:pt x="7330" y="440"/>
                </a:cubicBezTo>
                <a:cubicBezTo>
                  <a:pt x="6967" y="-146"/>
                  <a:pt x="6377" y="-146"/>
                  <a:pt x="6014" y="440"/>
                </a:cubicBezTo>
                <a:lnTo>
                  <a:pt x="273" y="9668"/>
                </a:lnTo>
                <a:cubicBezTo>
                  <a:pt x="-91" y="10254"/>
                  <a:pt x="-91" y="11201"/>
                  <a:pt x="273" y="11785"/>
                </a:cubicBezTo>
                <a:lnTo>
                  <a:pt x="6014" y="21015"/>
                </a:lnTo>
                <a:cubicBezTo>
                  <a:pt x="6195" y="21308"/>
                  <a:pt x="6434" y="21454"/>
                  <a:pt x="6672" y="21454"/>
                </a:cubicBezTo>
                <a:cubicBezTo>
                  <a:pt x="6910" y="21454"/>
                  <a:pt x="7148" y="21308"/>
                  <a:pt x="7330" y="21015"/>
                </a:cubicBezTo>
                <a:cubicBezTo>
                  <a:pt x="7695" y="20430"/>
                  <a:pt x="7695" y="19483"/>
                  <a:pt x="7330" y="18899"/>
                </a:cubicBezTo>
                <a:lnTo>
                  <a:pt x="3178" y="12223"/>
                </a:lnTo>
                <a:lnTo>
                  <a:pt x="20578" y="12223"/>
                </a:lnTo>
                <a:cubicBezTo>
                  <a:pt x="21092" y="12223"/>
                  <a:pt x="21509" y="11554"/>
                  <a:pt x="21509" y="10727"/>
                </a:cubicBezTo>
                <a:cubicBezTo>
                  <a:pt x="21509" y="9901"/>
                  <a:pt x="21092" y="9230"/>
                  <a:pt x="20578" y="923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2" name="Google Shape;432;p32"/>
          <p:cNvSpPr/>
          <p:nvPr/>
        </p:nvSpPr>
        <p:spPr>
          <a:xfrm>
            <a:off x="18229067" y="11072520"/>
            <a:ext cx="427054" cy="320251"/>
          </a:xfrm>
          <a:custGeom>
            <a:rect b="b" l="l" r="r" t="t"/>
            <a:pathLst>
              <a:path extrusionOk="0" h="21517" w="21600">
                <a:moveTo>
                  <a:pt x="19979" y="13506"/>
                </a:moveTo>
                <a:lnTo>
                  <a:pt x="8334" y="13506"/>
                </a:lnTo>
                <a:cubicBezTo>
                  <a:pt x="7887" y="13506"/>
                  <a:pt x="7524" y="14001"/>
                  <a:pt x="7524" y="14609"/>
                </a:cubicBezTo>
                <a:lnTo>
                  <a:pt x="7524" y="17858"/>
                </a:lnTo>
                <a:lnTo>
                  <a:pt x="1992" y="10758"/>
                </a:lnTo>
                <a:lnTo>
                  <a:pt x="7524" y="3658"/>
                </a:lnTo>
                <a:lnTo>
                  <a:pt x="7524" y="6908"/>
                </a:lnTo>
                <a:cubicBezTo>
                  <a:pt x="7524" y="7516"/>
                  <a:pt x="7887" y="8009"/>
                  <a:pt x="8334" y="8009"/>
                </a:cubicBezTo>
                <a:lnTo>
                  <a:pt x="19979" y="8009"/>
                </a:lnTo>
                <a:lnTo>
                  <a:pt x="19979" y="13506"/>
                </a:lnTo>
                <a:close/>
                <a:moveTo>
                  <a:pt x="20789" y="5805"/>
                </a:moveTo>
                <a:lnTo>
                  <a:pt x="9145" y="5805"/>
                </a:lnTo>
                <a:lnTo>
                  <a:pt x="9145" y="1103"/>
                </a:lnTo>
                <a:cubicBezTo>
                  <a:pt x="9145" y="662"/>
                  <a:pt x="8953" y="264"/>
                  <a:pt x="8656" y="90"/>
                </a:cubicBezTo>
                <a:cubicBezTo>
                  <a:pt x="8359" y="-83"/>
                  <a:pt x="8013" y="-3"/>
                  <a:pt x="7778" y="300"/>
                </a:cubicBezTo>
                <a:lnTo>
                  <a:pt x="254" y="9957"/>
                </a:lnTo>
                <a:cubicBezTo>
                  <a:pt x="91" y="10166"/>
                  <a:pt x="0" y="10455"/>
                  <a:pt x="0" y="10758"/>
                </a:cubicBezTo>
                <a:cubicBezTo>
                  <a:pt x="0" y="11062"/>
                  <a:pt x="91" y="11351"/>
                  <a:pt x="254" y="11560"/>
                </a:cubicBezTo>
                <a:lnTo>
                  <a:pt x="7778" y="21217"/>
                </a:lnTo>
                <a:cubicBezTo>
                  <a:pt x="7931" y="21414"/>
                  <a:pt x="8132" y="21517"/>
                  <a:pt x="8334" y="21517"/>
                </a:cubicBezTo>
                <a:cubicBezTo>
                  <a:pt x="8442" y="21517"/>
                  <a:pt x="8553" y="21487"/>
                  <a:pt x="8656" y="21427"/>
                </a:cubicBezTo>
                <a:cubicBezTo>
                  <a:pt x="8953" y="21253"/>
                  <a:pt x="9145" y="20855"/>
                  <a:pt x="9145" y="20414"/>
                </a:cubicBezTo>
                <a:lnTo>
                  <a:pt x="9145" y="15712"/>
                </a:lnTo>
                <a:lnTo>
                  <a:pt x="20789" y="15712"/>
                </a:lnTo>
                <a:cubicBezTo>
                  <a:pt x="21237" y="15712"/>
                  <a:pt x="21600" y="15219"/>
                  <a:pt x="21600" y="14609"/>
                </a:cubicBezTo>
                <a:lnTo>
                  <a:pt x="21600" y="6908"/>
                </a:lnTo>
                <a:cubicBezTo>
                  <a:pt x="21600" y="6298"/>
                  <a:pt x="21237" y="5805"/>
                  <a:pt x="20789" y="580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3" name="Google Shape;433;p32"/>
          <p:cNvSpPr/>
          <p:nvPr/>
        </p:nvSpPr>
        <p:spPr>
          <a:xfrm>
            <a:off x="19443555" y="10982957"/>
            <a:ext cx="480345" cy="480523"/>
          </a:xfrm>
          <a:custGeom>
            <a:rect b="b" l="l" r="r" t="t"/>
            <a:pathLst>
              <a:path extrusionOk="0" h="21600" w="20938">
                <a:moveTo>
                  <a:pt x="10481" y="0"/>
                </a:moveTo>
                <a:cubicBezTo>
                  <a:pt x="10269" y="0"/>
                  <a:pt x="10039" y="11"/>
                  <a:pt x="9824" y="24"/>
                </a:cubicBezTo>
                <a:cubicBezTo>
                  <a:pt x="4065" y="385"/>
                  <a:pt x="-331" y="5525"/>
                  <a:pt x="20" y="11465"/>
                </a:cubicBezTo>
                <a:cubicBezTo>
                  <a:pt x="354" y="17149"/>
                  <a:pt x="4940" y="21599"/>
                  <a:pt x="10458" y="21600"/>
                </a:cubicBezTo>
                <a:cubicBezTo>
                  <a:pt x="10671" y="21600"/>
                  <a:pt x="10877" y="21589"/>
                  <a:pt x="11091" y="21576"/>
                </a:cubicBezTo>
                <a:cubicBezTo>
                  <a:pt x="16850" y="21215"/>
                  <a:pt x="21269" y="16098"/>
                  <a:pt x="20919" y="10159"/>
                </a:cubicBezTo>
                <a:cubicBezTo>
                  <a:pt x="20583" y="4474"/>
                  <a:pt x="15998" y="0"/>
                  <a:pt x="10481" y="0"/>
                </a:cubicBezTo>
                <a:close/>
                <a:moveTo>
                  <a:pt x="9895" y="1161"/>
                </a:moveTo>
                <a:cubicBezTo>
                  <a:pt x="10087" y="1149"/>
                  <a:pt x="10289" y="1161"/>
                  <a:pt x="10481" y="1161"/>
                </a:cubicBezTo>
                <a:cubicBezTo>
                  <a:pt x="15414" y="1161"/>
                  <a:pt x="19516" y="5123"/>
                  <a:pt x="19816" y="10207"/>
                </a:cubicBezTo>
                <a:cubicBezTo>
                  <a:pt x="20129" y="15520"/>
                  <a:pt x="16171" y="20116"/>
                  <a:pt x="11021" y="20439"/>
                </a:cubicBezTo>
                <a:cubicBezTo>
                  <a:pt x="10828" y="20451"/>
                  <a:pt x="10648" y="20463"/>
                  <a:pt x="10458" y="20463"/>
                </a:cubicBezTo>
                <a:cubicBezTo>
                  <a:pt x="5524" y="20463"/>
                  <a:pt x="1421" y="16476"/>
                  <a:pt x="1122" y="11393"/>
                </a:cubicBezTo>
                <a:cubicBezTo>
                  <a:pt x="809" y="6080"/>
                  <a:pt x="4744" y="1484"/>
                  <a:pt x="9895" y="1161"/>
                </a:cubicBezTo>
                <a:close/>
                <a:moveTo>
                  <a:pt x="9543" y="2709"/>
                </a:moveTo>
                <a:cubicBezTo>
                  <a:pt x="9109" y="2709"/>
                  <a:pt x="8735" y="2890"/>
                  <a:pt x="8511" y="3217"/>
                </a:cubicBezTo>
                <a:cubicBezTo>
                  <a:pt x="8287" y="3544"/>
                  <a:pt x="8225" y="3981"/>
                  <a:pt x="8370" y="4402"/>
                </a:cubicBezTo>
                <a:lnTo>
                  <a:pt x="9637" y="8079"/>
                </a:lnTo>
                <a:cubicBezTo>
                  <a:pt x="9863" y="8742"/>
                  <a:pt x="10245" y="8829"/>
                  <a:pt x="10458" y="8829"/>
                </a:cubicBezTo>
                <a:cubicBezTo>
                  <a:pt x="10671" y="8829"/>
                  <a:pt x="11075" y="8742"/>
                  <a:pt x="11302" y="8079"/>
                </a:cubicBezTo>
                <a:lnTo>
                  <a:pt x="12545" y="4402"/>
                </a:lnTo>
                <a:cubicBezTo>
                  <a:pt x="12690" y="3981"/>
                  <a:pt x="12652" y="3544"/>
                  <a:pt x="12428" y="3217"/>
                </a:cubicBezTo>
                <a:cubicBezTo>
                  <a:pt x="12204" y="2890"/>
                  <a:pt x="11830" y="2709"/>
                  <a:pt x="11396" y="2709"/>
                </a:cubicBezTo>
                <a:lnTo>
                  <a:pt x="9543" y="2709"/>
                </a:lnTo>
                <a:close/>
                <a:moveTo>
                  <a:pt x="9543" y="3798"/>
                </a:moveTo>
                <a:lnTo>
                  <a:pt x="11396" y="3798"/>
                </a:lnTo>
                <a:cubicBezTo>
                  <a:pt x="11486" y="3798"/>
                  <a:pt x="11544" y="3821"/>
                  <a:pt x="11560" y="3846"/>
                </a:cubicBezTo>
                <a:cubicBezTo>
                  <a:pt x="11577" y="3870"/>
                  <a:pt x="11567" y="3951"/>
                  <a:pt x="11537" y="4039"/>
                </a:cubicBezTo>
                <a:lnTo>
                  <a:pt x="10458" y="7208"/>
                </a:lnTo>
                <a:lnTo>
                  <a:pt x="9379" y="4039"/>
                </a:lnTo>
                <a:cubicBezTo>
                  <a:pt x="9349" y="3951"/>
                  <a:pt x="9362" y="3870"/>
                  <a:pt x="9379" y="3846"/>
                </a:cubicBezTo>
                <a:cubicBezTo>
                  <a:pt x="9394" y="3821"/>
                  <a:pt x="9453" y="3798"/>
                  <a:pt x="9543" y="3798"/>
                </a:cubicBezTo>
                <a:close/>
                <a:moveTo>
                  <a:pt x="6728" y="4257"/>
                </a:moveTo>
                <a:cubicBezTo>
                  <a:pt x="6406" y="4257"/>
                  <a:pt x="6069" y="4405"/>
                  <a:pt x="5814" y="4668"/>
                </a:cubicBezTo>
                <a:lnTo>
                  <a:pt x="4500" y="6023"/>
                </a:lnTo>
                <a:cubicBezTo>
                  <a:pt x="4194" y="6339"/>
                  <a:pt x="4060" y="6742"/>
                  <a:pt x="4125" y="7135"/>
                </a:cubicBezTo>
                <a:cubicBezTo>
                  <a:pt x="4191" y="7530"/>
                  <a:pt x="4461" y="7862"/>
                  <a:pt x="4852" y="8055"/>
                </a:cubicBezTo>
                <a:lnTo>
                  <a:pt x="8253" y="9748"/>
                </a:lnTo>
                <a:cubicBezTo>
                  <a:pt x="8461" y="9849"/>
                  <a:pt x="8664" y="9893"/>
                  <a:pt x="8839" y="9893"/>
                </a:cubicBezTo>
                <a:cubicBezTo>
                  <a:pt x="9109" y="9893"/>
                  <a:pt x="9338" y="9774"/>
                  <a:pt x="9473" y="9554"/>
                </a:cubicBezTo>
                <a:cubicBezTo>
                  <a:pt x="9586" y="9368"/>
                  <a:pt x="9659" y="9042"/>
                  <a:pt x="9426" y="8538"/>
                </a:cubicBezTo>
                <a:lnTo>
                  <a:pt x="7807" y="5007"/>
                </a:lnTo>
                <a:cubicBezTo>
                  <a:pt x="7587" y="4533"/>
                  <a:pt x="7187" y="4257"/>
                  <a:pt x="6728" y="4257"/>
                </a:cubicBezTo>
                <a:close/>
                <a:moveTo>
                  <a:pt x="14492" y="4257"/>
                </a:moveTo>
                <a:cubicBezTo>
                  <a:pt x="14033" y="4257"/>
                  <a:pt x="13609" y="4532"/>
                  <a:pt x="13390" y="5007"/>
                </a:cubicBezTo>
                <a:lnTo>
                  <a:pt x="11771" y="8538"/>
                </a:lnTo>
                <a:cubicBezTo>
                  <a:pt x="11537" y="9042"/>
                  <a:pt x="11611" y="9368"/>
                  <a:pt x="11724" y="9554"/>
                </a:cubicBezTo>
                <a:cubicBezTo>
                  <a:pt x="11859" y="9774"/>
                  <a:pt x="12110" y="9893"/>
                  <a:pt x="12381" y="9893"/>
                </a:cubicBezTo>
                <a:cubicBezTo>
                  <a:pt x="12556" y="9893"/>
                  <a:pt x="12736" y="9851"/>
                  <a:pt x="12944" y="9748"/>
                </a:cubicBezTo>
                <a:lnTo>
                  <a:pt x="16345" y="8055"/>
                </a:lnTo>
                <a:cubicBezTo>
                  <a:pt x="16736" y="7862"/>
                  <a:pt x="17006" y="7530"/>
                  <a:pt x="17072" y="7135"/>
                </a:cubicBezTo>
                <a:cubicBezTo>
                  <a:pt x="17137" y="6742"/>
                  <a:pt x="17004" y="6339"/>
                  <a:pt x="16697" y="6023"/>
                </a:cubicBezTo>
                <a:lnTo>
                  <a:pt x="15383" y="4668"/>
                </a:lnTo>
                <a:cubicBezTo>
                  <a:pt x="15129" y="4405"/>
                  <a:pt x="14815" y="4257"/>
                  <a:pt x="14492" y="4257"/>
                </a:cubicBezTo>
                <a:close/>
                <a:moveTo>
                  <a:pt x="6728" y="5346"/>
                </a:moveTo>
                <a:cubicBezTo>
                  <a:pt x="6764" y="5346"/>
                  <a:pt x="6808" y="5412"/>
                  <a:pt x="6846" y="5491"/>
                </a:cubicBezTo>
                <a:lnTo>
                  <a:pt x="8253" y="8514"/>
                </a:lnTo>
                <a:lnTo>
                  <a:pt x="5321" y="7063"/>
                </a:lnTo>
                <a:cubicBezTo>
                  <a:pt x="5239" y="7023"/>
                  <a:pt x="5184" y="6971"/>
                  <a:pt x="5180" y="6942"/>
                </a:cubicBezTo>
                <a:cubicBezTo>
                  <a:pt x="5175" y="6913"/>
                  <a:pt x="5210" y="6863"/>
                  <a:pt x="5274" y="6797"/>
                </a:cubicBezTo>
                <a:lnTo>
                  <a:pt x="6588" y="5442"/>
                </a:lnTo>
                <a:cubicBezTo>
                  <a:pt x="6648" y="5380"/>
                  <a:pt x="6700" y="5346"/>
                  <a:pt x="6728" y="5346"/>
                </a:cubicBezTo>
                <a:close/>
                <a:moveTo>
                  <a:pt x="14492" y="5346"/>
                </a:moveTo>
                <a:cubicBezTo>
                  <a:pt x="14520" y="5346"/>
                  <a:pt x="14571" y="5380"/>
                  <a:pt x="14633" y="5442"/>
                </a:cubicBezTo>
                <a:lnTo>
                  <a:pt x="15946" y="6797"/>
                </a:lnTo>
                <a:cubicBezTo>
                  <a:pt x="16010" y="6863"/>
                  <a:pt x="16022" y="6913"/>
                  <a:pt x="16016" y="6942"/>
                </a:cubicBezTo>
                <a:cubicBezTo>
                  <a:pt x="16012" y="6971"/>
                  <a:pt x="15979" y="7023"/>
                  <a:pt x="15899" y="7063"/>
                </a:cubicBezTo>
                <a:lnTo>
                  <a:pt x="12967" y="8514"/>
                </a:lnTo>
                <a:lnTo>
                  <a:pt x="14351" y="5491"/>
                </a:lnTo>
                <a:cubicBezTo>
                  <a:pt x="14388" y="5411"/>
                  <a:pt x="14456" y="5346"/>
                  <a:pt x="14492" y="5346"/>
                </a:cubicBezTo>
                <a:close/>
                <a:moveTo>
                  <a:pt x="3773" y="8563"/>
                </a:moveTo>
                <a:cubicBezTo>
                  <a:pt x="3094" y="8563"/>
                  <a:pt x="2624" y="9102"/>
                  <a:pt x="2624" y="9845"/>
                </a:cubicBezTo>
                <a:lnTo>
                  <a:pt x="2624" y="11755"/>
                </a:lnTo>
                <a:cubicBezTo>
                  <a:pt x="2624" y="12498"/>
                  <a:pt x="3095" y="13037"/>
                  <a:pt x="3773" y="13037"/>
                </a:cubicBezTo>
                <a:cubicBezTo>
                  <a:pt x="3928" y="13037"/>
                  <a:pt x="4085" y="13021"/>
                  <a:pt x="4242" y="12965"/>
                </a:cubicBezTo>
                <a:lnTo>
                  <a:pt x="7807" y="11659"/>
                </a:lnTo>
                <a:cubicBezTo>
                  <a:pt x="8450" y="11425"/>
                  <a:pt x="8558" y="11032"/>
                  <a:pt x="8558" y="10812"/>
                </a:cubicBezTo>
                <a:cubicBezTo>
                  <a:pt x="8558" y="10592"/>
                  <a:pt x="8450" y="10175"/>
                  <a:pt x="7807" y="9941"/>
                </a:cubicBezTo>
                <a:lnTo>
                  <a:pt x="4242" y="8659"/>
                </a:lnTo>
                <a:cubicBezTo>
                  <a:pt x="4085" y="8603"/>
                  <a:pt x="3928" y="8563"/>
                  <a:pt x="3773" y="8563"/>
                </a:cubicBezTo>
                <a:close/>
                <a:moveTo>
                  <a:pt x="17142" y="8563"/>
                </a:moveTo>
                <a:cubicBezTo>
                  <a:pt x="16988" y="8563"/>
                  <a:pt x="16829" y="8603"/>
                  <a:pt x="16673" y="8659"/>
                </a:cubicBezTo>
                <a:lnTo>
                  <a:pt x="13108" y="9941"/>
                </a:lnTo>
                <a:cubicBezTo>
                  <a:pt x="12466" y="10175"/>
                  <a:pt x="12381" y="10592"/>
                  <a:pt x="12381" y="10812"/>
                </a:cubicBezTo>
                <a:cubicBezTo>
                  <a:pt x="12381" y="11031"/>
                  <a:pt x="12466" y="11425"/>
                  <a:pt x="13108" y="11659"/>
                </a:cubicBezTo>
                <a:lnTo>
                  <a:pt x="16673" y="12965"/>
                </a:lnTo>
                <a:cubicBezTo>
                  <a:pt x="16830" y="13021"/>
                  <a:pt x="16988" y="13037"/>
                  <a:pt x="17142" y="13037"/>
                </a:cubicBezTo>
                <a:cubicBezTo>
                  <a:pt x="17475" y="13037"/>
                  <a:pt x="17770" y="12917"/>
                  <a:pt x="17987" y="12675"/>
                </a:cubicBezTo>
                <a:cubicBezTo>
                  <a:pt x="18197" y="12439"/>
                  <a:pt x="18315" y="12113"/>
                  <a:pt x="18315" y="11755"/>
                </a:cubicBezTo>
                <a:lnTo>
                  <a:pt x="18315" y="9845"/>
                </a:lnTo>
                <a:cubicBezTo>
                  <a:pt x="18315" y="9102"/>
                  <a:pt x="17821" y="8563"/>
                  <a:pt x="17142" y="8563"/>
                </a:cubicBezTo>
                <a:close/>
                <a:moveTo>
                  <a:pt x="3773" y="9675"/>
                </a:moveTo>
                <a:cubicBezTo>
                  <a:pt x="3805" y="9675"/>
                  <a:pt x="3849" y="9684"/>
                  <a:pt x="3890" y="9699"/>
                </a:cubicBezTo>
                <a:lnTo>
                  <a:pt x="6963" y="10812"/>
                </a:lnTo>
                <a:lnTo>
                  <a:pt x="3890" y="11925"/>
                </a:lnTo>
                <a:cubicBezTo>
                  <a:pt x="3850" y="11939"/>
                  <a:pt x="3806" y="11949"/>
                  <a:pt x="3773" y="11949"/>
                </a:cubicBezTo>
                <a:cubicBezTo>
                  <a:pt x="3739" y="11949"/>
                  <a:pt x="3679" y="11937"/>
                  <a:pt x="3679" y="11755"/>
                </a:cubicBezTo>
                <a:lnTo>
                  <a:pt x="3679" y="9845"/>
                </a:lnTo>
                <a:cubicBezTo>
                  <a:pt x="3679" y="9663"/>
                  <a:pt x="3739" y="9675"/>
                  <a:pt x="3773" y="9675"/>
                </a:cubicBezTo>
                <a:close/>
                <a:moveTo>
                  <a:pt x="17142" y="9675"/>
                </a:moveTo>
                <a:cubicBezTo>
                  <a:pt x="17176" y="9675"/>
                  <a:pt x="17236" y="9663"/>
                  <a:pt x="17236" y="9845"/>
                </a:cubicBezTo>
                <a:lnTo>
                  <a:pt x="17236" y="11755"/>
                </a:lnTo>
                <a:cubicBezTo>
                  <a:pt x="17236" y="11842"/>
                  <a:pt x="17231" y="11904"/>
                  <a:pt x="17213" y="11925"/>
                </a:cubicBezTo>
                <a:cubicBezTo>
                  <a:pt x="17207" y="11930"/>
                  <a:pt x="17189" y="11949"/>
                  <a:pt x="17142" y="11949"/>
                </a:cubicBezTo>
                <a:cubicBezTo>
                  <a:pt x="17109" y="11949"/>
                  <a:pt x="17067" y="11940"/>
                  <a:pt x="17025" y="11925"/>
                </a:cubicBezTo>
                <a:lnTo>
                  <a:pt x="13952" y="10812"/>
                </a:lnTo>
                <a:lnTo>
                  <a:pt x="17025" y="9699"/>
                </a:lnTo>
                <a:cubicBezTo>
                  <a:pt x="17067" y="9685"/>
                  <a:pt x="17109" y="9675"/>
                  <a:pt x="17142" y="9675"/>
                </a:cubicBezTo>
                <a:close/>
                <a:moveTo>
                  <a:pt x="8980" y="12022"/>
                </a:moveTo>
                <a:cubicBezTo>
                  <a:pt x="8771" y="11986"/>
                  <a:pt x="8516" y="12012"/>
                  <a:pt x="8253" y="12142"/>
                </a:cubicBezTo>
                <a:lnTo>
                  <a:pt x="4852" y="13836"/>
                </a:lnTo>
                <a:cubicBezTo>
                  <a:pt x="4460" y="14028"/>
                  <a:pt x="4191" y="14360"/>
                  <a:pt x="4125" y="14755"/>
                </a:cubicBezTo>
                <a:cubicBezTo>
                  <a:pt x="4059" y="15149"/>
                  <a:pt x="4194" y="15552"/>
                  <a:pt x="4500" y="15867"/>
                </a:cubicBezTo>
                <a:lnTo>
                  <a:pt x="5814" y="17222"/>
                </a:lnTo>
                <a:cubicBezTo>
                  <a:pt x="6068" y="17485"/>
                  <a:pt x="6405" y="17633"/>
                  <a:pt x="6728" y="17633"/>
                </a:cubicBezTo>
                <a:cubicBezTo>
                  <a:pt x="7186" y="17633"/>
                  <a:pt x="7587" y="17358"/>
                  <a:pt x="7807" y="16883"/>
                </a:cubicBezTo>
                <a:lnTo>
                  <a:pt x="9426" y="13352"/>
                </a:lnTo>
                <a:cubicBezTo>
                  <a:pt x="9659" y="12849"/>
                  <a:pt x="9586" y="12522"/>
                  <a:pt x="9473" y="12336"/>
                </a:cubicBezTo>
                <a:cubicBezTo>
                  <a:pt x="9363" y="12156"/>
                  <a:pt x="9188" y="12057"/>
                  <a:pt x="8980" y="12022"/>
                </a:cubicBezTo>
                <a:close/>
                <a:moveTo>
                  <a:pt x="12217" y="12022"/>
                </a:moveTo>
                <a:cubicBezTo>
                  <a:pt x="12008" y="12057"/>
                  <a:pt x="11834" y="12156"/>
                  <a:pt x="11724" y="12336"/>
                </a:cubicBezTo>
                <a:cubicBezTo>
                  <a:pt x="11610" y="12523"/>
                  <a:pt x="11538" y="12848"/>
                  <a:pt x="11771" y="13352"/>
                </a:cubicBezTo>
                <a:lnTo>
                  <a:pt x="13390" y="16883"/>
                </a:lnTo>
                <a:cubicBezTo>
                  <a:pt x="13609" y="17358"/>
                  <a:pt x="14033" y="17633"/>
                  <a:pt x="14492" y="17633"/>
                </a:cubicBezTo>
                <a:cubicBezTo>
                  <a:pt x="14815" y="17633"/>
                  <a:pt x="15127" y="17485"/>
                  <a:pt x="15383" y="17222"/>
                </a:cubicBezTo>
                <a:lnTo>
                  <a:pt x="16697" y="15867"/>
                </a:lnTo>
                <a:cubicBezTo>
                  <a:pt x="17003" y="15552"/>
                  <a:pt x="17137" y="15149"/>
                  <a:pt x="17072" y="14755"/>
                </a:cubicBezTo>
                <a:cubicBezTo>
                  <a:pt x="17006" y="14361"/>
                  <a:pt x="16735" y="14028"/>
                  <a:pt x="16345" y="13836"/>
                </a:cubicBezTo>
                <a:lnTo>
                  <a:pt x="12944" y="12142"/>
                </a:lnTo>
                <a:cubicBezTo>
                  <a:pt x="12680" y="12012"/>
                  <a:pt x="12425" y="11986"/>
                  <a:pt x="12217" y="12022"/>
                </a:cubicBezTo>
                <a:close/>
                <a:moveTo>
                  <a:pt x="10458" y="12771"/>
                </a:moveTo>
                <a:cubicBezTo>
                  <a:pt x="10245" y="12771"/>
                  <a:pt x="9863" y="12882"/>
                  <a:pt x="9637" y="13545"/>
                </a:cubicBezTo>
                <a:lnTo>
                  <a:pt x="8370" y="17222"/>
                </a:lnTo>
                <a:cubicBezTo>
                  <a:pt x="8225" y="17644"/>
                  <a:pt x="8287" y="18056"/>
                  <a:pt x="8511" y="18383"/>
                </a:cubicBezTo>
                <a:cubicBezTo>
                  <a:pt x="8735" y="18710"/>
                  <a:pt x="9108" y="18891"/>
                  <a:pt x="9543" y="18891"/>
                </a:cubicBezTo>
                <a:lnTo>
                  <a:pt x="11396" y="18891"/>
                </a:lnTo>
                <a:cubicBezTo>
                  <a:pt x="11829" y="18891"/>
                  <a:pt x="12204" y="18710"/>
                  <a:pt x="12428" y="18383"/>
                </a:cubicBezTo>
                <a:cubicBezTo>
                  <a:pt x="12652" y="18056"/>
                  <a:pt x="12690" y="17644"/>
                  <a:pt x="12545" y="17222"/>
                </a:cubicBezTo>
                <a:lnTo>
                  <a:pt x="11302" y="13545"/>
                </a:lnTo>
                <a:cubicBezTo>
                  <a:pt x="11076" y="12882"/>
                  <a:pt x="10671" y="12771"/>
                  <a:pt x="10458" y="12771"/>
                </a:cubicBezTo>
                <a:close/>
                <a:moveTo>
                  <a:pt x="8253" y="13376"/>
                </a:moveTo>
                <a:lnTo>
                  <a:pt x="6846" y="16400"/>
                </a:lnTo>
                <a:cubicBezTo>
                  <a:pt x="6809" y="16479"/>
                  <a:pt x="6764" y="16520"/>
                  <a:pt x="6728" y="16520"/>
                </a:cubicBezTo>
                <a:cubicBezTo>
                  <a:pt x="6700" y="16520"/>
                  <a:pt x="6649" y="16511"/>
                  <a:pt x="6588" y="16448"/>
                </a:cubicBezTo>
                <a:lnTo>
                  <a:pt x="5274" y="15093"/>
                </a:lnTo>
                <a:cubicBezTo>
                  <a:pt x="5210" y="15028"/>
                  <a:pt x="5175" y="14977"/>
                  <a:pt x="5180" y="14948"/>
                </a:cubicBezTo>
                <a:cubicBezTo>
                  <a:pt x="5185" y="14919"/>
                  <a:pt x="5216" y="14867"/>
                  <a:pt x="5297" y="14827"/>
                </a:cubicBezTo>
                <a:lnTo>
                  <a:pt x="8253" y="13376"/>
                </a:lnTo>
                <a:close/>
                <a:moveTo>
                  <a:pt x="12967" y="13376"/>
                </a:moveTo>
                <a:lnTo>
                  <a:pt x="15899" y="14827"/>
                </a:lnTo>
                <a:cubicBezTo>
                  <a:pt x="15981" y="14867"/>
                  <a:pt x="16013" y="14919"/>
                  <a:pt x="16016" y="14948"/>
                </a:cubicBezTo>
                <a:cubicBezTo>
                  <a:pt x="16022" y="14978"/>
                  <a:pt x="16009" y="15028"/>
                  <a:pt x="15946" y="15093"/>
                </a:cubicBezTo>
                <a:lnTo>
                  <a:pt x="14633" y="16448"/>
                </a:lnTo>
                <a:cubicBezTo>
                  <a:pt x="14571" y="16511"/>
                  <a:pt x="14521" y="16520"/>
                  <a:pt x="14492" y="16520"/>
                </a:cubicBezTo>
                <a:cubicBezTo>
                  <a:pt x="14456" y="16520"/>
                  <a:pt x="14388" y="16479"/>
                  <a:pt x="14351" y="16400"/>
                </a:cubicBezTo>
                <a:lnTo>
                  <a:pt x="12967" y="13376"/>
                </a:lnTo>
                <a:close/>
                <a:moveTo>
                  <a:pt x="10458" y="14416"/>
                </a:moveTo>
                <a:lnTo>
                  <a:pt x="11537" y="17585"/>
                </a:lnTo>
                <a:cubicBezTo>
                  <a:pt x="11567" y="17673"/>
                  <a:pt x="11577" y="17730"/>
                  <a:pt x="11560" y="17754"/>
                </a:cubicBezTo>
                <a:cubicBezTo>
                  <a:pt x="11544" y="17779"/>
                  <a:pt x="11485" y="17802"/>
                  <a:pt x="11396" y="17802"/>
                </a:cubicBezTo>
                <a:lnTo>
                  <a:pt x="9543" y="17802"/>
                </a:lnTo>
                <a:cubicBezTo>
                  <a:pt x="9452" y="17802"/>
                  <a:pt x="9395" y="17779"/>
                  <a:pt x="9379" y="17754"/>
                </a:cubicBezTo>
                <a:cubicBezTo>
                  <a:pt x="9362" y="17730"/>
                  <a:pt x="9349" y="17673"/>
                  <a:pt x="9379" y="17585"/>
                </a:cubicBezTo>
                <a:lnTo>
                  <a:pt x="10458" y="1441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4" name="Google Shape;434;p32"/>
          <p:cNvSpPr/>
          <p:nvPr/>
        </p:nvSpPr>
        <p:spPr>
          <a:xfrm>
            <a:off x="4423729" y="12304551"/>
            <a:ext cx="516249" cy="338213"/>
          </a:xfrm>
          <a:custGeom>
            <a:rect b="b" l="l" r="r" t="t"/>
            <a:pathLst>
              <a:path extrusionOk="0" h="21600" w="21600">
                <a:moveTo>
                  <a:pt x="630" y="0"/>
                </a:moveTo>
                <a:cubicBezTo>
                  <a:pt x="282" y="0"/>
                  <a:pt x="0" y="463"/>
                  <a:pt x="0" y="998"/>
                </a:cubicBezTo>
                <a:lnTo>
                  <a:pt x="0" y="20637"/>
                </a:lnTo>
                <a:cubicBezTo>
                  <a:pt x="0" y="21171"/>
                  <a:pt x="282" y="21600"/>
                  <a:pt x="630" y="21600"/>
                </a:cubicBezTo>
                <a:lnTo>
                  <a:pt x="20970" y="21600"/>
                </a:lnTo>
                <a:cubicBezTo>
                  <a:pt x="21318" y="21600"/>
                  <a:pt x="21600" y="21171"/>
                  <a:pt x="21600" y="20637"/>
                </a:cubicBezTo>
                <a:lnTo>
                  <a:pt x="21600" y="998"/>
                </a:lnTo>
                <a:cubicBezTo>
                  <a:pt x="21600" y="463"/>
                  <a:pt x="21318" y="0"/>
                  <a:pt x="20970" y="0"/>
                </a:cubicBezTo>
                <a:lnTo>
                  <a:pt x="630" y="0"/>
                </a:lnTo>
                <a:close/>
                <a:moveTo>
                  <a:pt x="1471" y="2566"/>
                </a:moveTo>
                <a:lnTo>
                  <a:pt x="20129" y="2566"/>
                </a:lnTo>
                <a:lnTo>
                  <a:pt x="20129" y="19105"/>
                </a:lnTo>
                <a:lnTo>
                  <a:pt x="1471" y="19105"/>
                </a:lnTo>
                <a:lnTo>
                  <a:pt x="1471" y="2566"/>
                </a:lnTo>
                <a:close/>
                <a:moveTo>
                  <a:pt x="2872" y="3422"/>
                </a:moveTo>
                <a:cubicBezTo>
                  <a:pt x="2524" y="3422"/>
                  <a:pt x="2242" y="3885"/>
                  <a:pt x="2242" y="4420"/>
                </a:cubicBezTo>
                <a:lnTo>
                  <a:pt x="2242" y="9445"/>
                </a:lnTo>
                <a:cubicBezTo>
                  <a:pt x="2242" y="9980"/>
                  <a:pt x="2524" y="10408"/>
                  <a:pt x="2872" y="10408"/>
                </a:cubicBezTo>
                <a:lnTo>
                  <a:pt x="5488" y="10408"/>
                </a:lnTo>
                <a:cubicBezTo>
                  <a:pt x="5837" y="10408"/>
                  <a:pt x="6118" y="9980"/>
                  <a:pt x="6118" y="9445"/>
                </a:cubicBezTo>
                <a:lnTo>
                  <a:pt x="6118" y="4420"/>
                </a:lnTo>
                <a:cubicBezTo>
                  <a:pt x="6118" y="3885"/>
                  <a:pt x="5837" y="3422"/>
                  <a:pt x="5488" y="3422"/>
                </a:cubicBezTo>
                <a:lnTo>
                  <a:pt x="2872" y="3422"/>
                </a:lnTo>
                <a:close/>
                <a:moveTo>
                  <a:pt x="3363" y="5133"/>
                </a:moveTo>
                <a:lnTo>
                  <a:pt x="4997" y="5133"/>
                </a:lnTo>
                <a:lnTo>
                  <a:pt x="4997" y="8697"/>
                </a:lnTo>
                <a:lnTo>
                  <a:pt x="3363" y="8697"/>
                </a:lnTo>
                <a:lnTo>
                  <a:pt x="3363" y="5133"/>
                </a:lnTo>
                <a:close/>
                <a:moveTo>
                  <a:pt x="8850" y="6843"/>
                </a:moveTo>
                <a:cubicBezTo>
                  <a:pt x="8502" y="6843"/>
                  <a:pt x="8220" y="7307"/>
                  <a:pt x="8220" y="7842"/>
                </a:cubicBezTo>
                <a:cubicBezTo>
                  <a:pt x="8220" y="8375"/>
                  <a:pt x="8502" y="8804"/>
                  <a:pt x="8850" y="8804"/>
                </a:cubicBezTo>
                <a:lnTo>
                  <a:pt x="18074" y="8804"/>
                </a:lnTo>
                <a:cubicBezTo>
                  <a:pt x="18422" y="8804"/>
                  <a:pt x="18704" y="8375"/>
                  <a:pt x="18704" y="7842"/>
                </a:cubicBezTo>
                <a:cubicBezTo>
                  <a:pt x="18704" y="7307"/>
                  <a:pt x="18422" y="6844"/>
                  <a:pt x="18074" y="6843"/>
                </a:cubicBezTo>
                <a:lnTo>
                  <a:pt x="8850" y="6843"/>
                </a:lnTo>
                <a:close/>
                <a:moveTo>
                  <a:pt x="8850" y="10265"/>
                </a:moveTo>
                <a:cubicBezTo>
                  <a:pt x="8502" y="10265"/>
                  <a:pt x="8220" y="10729"/>
                  <a:pt x="8220" y="11263"/>
                </a:cubicBezTo>
                <a:cubicBezTo>
                  <a:pt x="8220" y="11798"/>
                  <a:pt x="8502" y="12226"/>
                  <a:pt x="8850" y="12226"/>
                </a:cubicBezTo>
                <a:lnTo>
                  <a:pt x="18074" y="12226"/>
                </a:lnTo>
                <a:cubicBezTo>
                  <a:pt x="18422" y="12226"/>
                  <a:pt x="18704" y="11798"/>
                  <a:pt x="18704" y="11263"/>
                </a:cubicBezTo>
                <a:cubicBezTo>
                  <a:pt x="18704" y="10729"/>
                  <a:pt x="18422" y="10265"/>
                  <a:pt x="18074" y="10265"/>
                </a:cubicBezTo>
                <a:lnTo>
                  <a:pt x="8850" y="10265"/>
                </a:lnTo>
                <a:close/>
                <a:moveTo>
                  <a:pt x="8850" y="13687"/>
                </a:moveTo>
                <a:cubicBezTo>
                  <a:pt x="8502" y="13687"/>
                  <a:pt x="8220" y="14150"/>
                  <a:pt x="8220" y="14685"/>
                </a:cubicBezTo>
                <a:cubicBezTo>
                  <a:pt x="8220" y="15219"/>
                  <a:pt x="8502" y="15647"/>
                  <a:pt x="8850" y="15647"/>
                </a:cubicBezTo>
                <a:lnTo>
                  <a:pt x="13987" y="15647"/>
                </a:lnTo>
                <a:cubicBezTo>
                  <a:pt x="14336" y="15647"/>
                  <a:pt x="14618" y="15219"/>
                  <a:pt x="14618" y="14685"/>
                </a:cubicBezTo>
                <a:cubicBezTo>
                  <a:pt x="14618" y="14150"/>
                  <a:pt x="14336" y="13687"/>
                  <a:pt x="13987" y="13687"/>
                </a:cubicBezTo>
                <a:lnTo>
                  <a:pt x="8850" y="1368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5" name="Google Shape;435;p32"/>
          <p:cNvSpPr/>
          <p:nvPr/>
        </p:nvSpPr>
        <p:spPr>
          <a:xfrm>
            <a:off x="5781082" y="12215520"/>
            <a:ext cx="319357" cy="517617"/>
          </a:xfrm>
          <a:custGeom>
            <a:rect b="b" l="l" r="r" t="t"/>
            <a:pathLst>
              <a:path extrusionOk="0" h="21552" w="21477">
                <a:moveTo>
                  <a:pt x="8346" y="19395"/>
                </a:moveTo>
                <a:lnTo>
                  <a:pt x="8346" y="10776"/>
                </a:lnTo>
                <a:cubicBezTo>
                  <a:pt x="8346" y="10462"/>
                  <a:pt x="7948" y="10207"/>
                  <a:pt x="7455" y="10207"/>
                </a:cubicBezTo>
                <a:lnTo>
                  <a:pt x="2775" y="10207"/>
                </a:lnTo>
                <a:lnTo>
                  <a:pt x="13132" y="2157"/>
                </a:lnTo>
                <a:lnTo>
                  <a:pt x="13132" y="10776"/>
                </a:lnTo>
                <a:cubicBezTo>
                  <a:pt x="13132" y="11091"/>
                  <a:pt x="13529" y="11346"/>
                  <a:pt x="14022" y="11346"/>
                </a:cubicBezTo>
                <a:lnTo>
                  <a:pt x="18702" y="11346"/>
                </a:lnTo>
                <a:lnTo>
                  <a:pt x="8346" y="19395"/>
                </a:lnTo>
                <a:close/>
                <a:moveTo>
                  <a:pt x="21392" y="10533"/>
                </a:moveTo>
                <a:cubicBezTo>
                  <a:pt x="21245" y="10334"/>
                  <a:pt x="20931" y="10207"/>
                  <a:pt x="20587" y="10207"/>
                </a:cubicBezTo>
                <a:lnTo>
                  <a:pt x="14912" y="10207"/>
                </a:lnTo>
                <a:lnTo>
                  <a:pt x="14912" y="569"/>
                </a:lnTo>
                <a:cubicBezTo>
                  <a:pt x="14912" y="328"/>
                  <a:pt x="14676" y="114"/>
                  <a:pt x="14322" y="33"/>
                </a:cubicBezTo>
                <a:cubicBezTo>
                  <a:pt x="13969" y="-48"/>
                  <a:pt x="13574" y="22"/>
                  <a:pt x="13333" y="207"/>
                </a:cubicBezTo>
                <a:lnTo>
                  <a:pt x="202" y="10415"/>
                </a:lnTo>
                <a:cubicBezTo>
                  <a:pt x="-17" y="10584"/>
                  <a:pt x="-61" y="10820"/>
                  <a:pt x="86" y="11019"/>
                </a:cubicBezTo>
                <a:cubicBezTo>
                  <a:pt x="233" y="11219"/>
                  <a:pt x="546" y="11346"/>
                  <a:pt x="890" y="11346"/>
                </a:cubicBezTo>
                <a:lnTo>
                  <a:pt x="6565" y="11346"/>
                </a:lnTo>
                <a:lnTo>
                  <a:pt x="6565" y="20984"/>
                </a:lnTo>
                <a:cubicBezTo>
                  <a:pt x="6565" y="21224"/>
                  <a:pt x="6801" y="21438"/>
                  <a:pt x="7155" y="21519"/>
                </a:cubicBezTo>
                <a:cubicBezTo>
                  <a:pt x="7254" y="21542"/>
                  <a:pt x="7356" y="21552"/>
                  <a:pt x="7455" y="21552"/>
                </a:cubicBezTo>
                <a:cubicBezTo>
                  <a:pt x="7717" y="21552"/>
                  <a:pt x="7972" y="21479"/>
                  <a:pt x="8143" y="21345"/>
                </a:cubicBezTo>
                <a:lnTo>
                  <a:pt x="21275" y="11138"/>
                </a:lnTo>
                <a:cubicBezTo>
                  <a:pt x="21493" y="10968"/>
                  <a:pt x="21539" y="10732"/>
                  <a:pt x="21392" y="1053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6" name="Google Shape;436;p32"/>
          <p:cNvSpPr/>
          <p:nvPr/>
        </p:nvSpPr>
        <p:spPr>
          <a:xfrm>
            <a:off x="6870464" y="12322410"/>
            <a:ext cx="628986" cy="303052"/>
          </a:xfrm>
          <a:custGeom>
            <a:rect b="b" l="l" r="r" t="t"/>
            <a:pathLst>
              <a:path extrusionOk="0" h="21600" w="21600">
                <a:moveTo>
                  <a:pt x="5136" y="0"/>
                </a:moveTo>
                <a:cubicBezTo>
                  <a:pt x="2305" y="0"/>
                  <a:pt x="0" y="4870"/>
                  <a:pt x="0" y="10820"/>
                </a:cubicBezTo>
                <a:cubicBezTo>
                  <a:pt x="0" y="16770"/>
                  <a:pt x="2305" y="21600"/>
                  <a:pt x="5136" y="21600"/>
                </a:cubicBezTo>
                <a:cubicBezTo>
                  <a:pt x="7031" y="21600"/>
                  <a:pt x="8762" y="19417"/>
                  <a:pt x="9660" y="15912"/>
                </a:cubicBezTo>
                <a:cubicBezTo>
                  <a:pt x="9814" y="15312"/>
                  <a:pt x="9715" y="14564"/>
                  <a:pt x="9430" y="14241"/>
                </a:cubicBezTo>
                <a:cubicBezTo>
                  <a:pt x="9144" y="13919"/>
                  <a:pt x="8778" y="14157"/>
                  <a:pt x="8625" y="14758"/>
                </a:cubicBezTo>
                <a:cubicBezTo>
                  <a:pt x="7932" y="17463"/>
                  <a:pt x="6598" y="19134"/>
                  <a:pt x="5136" y="19134"/>
                </a:cubicBezTo>
                <a:cubicBezTo>
                  <a:pt x="2952" y="19134"/>
                  <a:pt x="1169" y="15409"/>
                  <a:pt x="1169" y="10820"/>
                </a:cubicBezTo>
                <a:cubicBezTo>
                  <a:pt x="1169" y="6230"/>
                  <a:pt x="2952" y="2466"/>
                  <a:pt x="5136" y="2466"/>
                </a:cubicBezTo>
                <a:cubicBezTo>
                  <a:pt x="6767" y="2466"/>
                  <a:pt x="8211" y="4539"/>
                  <a:pt x="8816" y="7717"/>
                </a:cubicBezTo>
                <a:cubicBezTo>
                  <a:pt x="8937" y="8350"/>
                  <a:pt x="9282" y="8648"/>
                  <a:pt x="9583" y="8393"/>
                </a:cubicBezTo>
                <a:cubicBezTo>
                  <a:pt x="9884" y="8141"/>
                  <a:pt x="10029" y="7435"/>
                  <a:pt x="9909" y="6802"/>
                </a:cubicBezTo>
                <a:cubicBezTo>
                  <a:pt x="9124" y="2682"/>
                  <a:pt x="7250" y="0"/>
                  <a:pt x="5136" y="0"/>
                </a:cubicBezTo>
                <a:close/>
                <a:moveTo>
                  <a:pt x="16464" y="0"/>
                </a:moveTo>
                <a:cubicBezTo>
                  <a:pt x="14351" y="0"/>
                  <a:pt x="12476" y="2682"/>
                  <a:pt x="11691" y="6802"/>
                </a:cubicBezTo>
                <a:cubicBezTo>
                  <a:pt x="11571" y="7435"/>
                  <a:pt x="11716" y="8141"/>
                  <a:pt x="12017" y="8393"/>
                </a:cubicBezTo>
                <a:cubicBezTo>
                  <a:pt x="12318" y="8647"/>
                  <a:pt x="12663" y="8350"/>
                  <a:pt x="12784" y="7717"/>
                </a:cubicBezTo>
                <a:cubicBezTo>
                  <a:pt x="13389" y="4539"/>
                  <a:pt x="14833" y="2466"/>
                  <a:pt x="16464" y="2466"/>
                </a:cubicBezTo>
                <a:cubicBezTo>
                  <a:pt x="18648" y="2466"/>
                  <a:pt x="20431" y="6228"/>
                  <a:pt x="20431" y="10820"/>
                </a:cubicBezTo>
                <a:cubicBezTo>
                  <a:pt x="20431" y="15409"/>
                  <a:pt x="18648" y="19134"/>
                  <a:pt x="16464" y="19134"/>
                </a:cubicBezTo>
                <a:cubicBezTo>
                  <a:pt x="15002" y="19134"/>
                  <a:pt x="13668" y="17463"/>
                  <a:pt x="12975" y="14758"/>
                </a:cubicBezTo>
                <a:cubicBezTo>
                  <a:pt x="12821" y="14158"/>
                  <a:pt x="12457" y="13919"/>
                  <a:pt x="12170" y="14241"/>
                </a:cubicBezTo>
                <a:cubicBezTo>
                  <a:pt x="11885" y="14564"/>
                  <a:pt x="11787" y="15313"/>
                  <a:pt x="11940" y="15912"/>
                </a:cubicBezTo>
                <a:cubicBezTo>
                  <a:pt x="12838" y="19419"/>
                  <a:pt x="14570" y="21600"/>
                  <a:pt x="16464" y="21600"/>
                </a:cubicBezTo>
                <a:cubicBezTo>
                  <a:pt x="19295" y="21600"/>
                  <a:pt x="21600" y="16768"/>
                  <a:pt x="21600" y="10820"/>
                </a:cubicBezTo>
                <a:cubicBezTo>
                  <a:pt x="21600" y="4870"/>
                  <a:pt x="19295" y="0"/>
                  <a:pt x="16464" y="0"/>
                </a:cubicBezTo>
                <a:close/>
                <a:moveTo>
                  <a:pt x="4887" y="10183"/>
                </a:moveTo>
                <a:cubicBezTo>
                  <a:pt x="4563" y="10183"/>
                  <a:pt x="4293" y="10736"/>
                  <a:pt x="4293" y="11417"/>
                </a:cubicBezTo>
                <a:cubicBezTo>
                  <a:pt x="4293" y="12098"/>
                  <a:pt x="4563" y="12650"/>
                  <a:pt x="4887" y="12650"/>
                </a:cubicBezTo>
                <a:lnTo>
                  <a:pt x="16387" y="12650"/>
                </a:lnTo>
                <a:cubicBezTo>
                  <a:pt x="16711" y="12650"/>
                  <a:pt x="16981" y="12098"/>
                  <a:pt x="16981" y="11417"/>
                </a:cubicBezTo>
                <a:cubicBezTo>
                  <a:pt x="16981" y="10736"/>
                  <a:pt x="16711" y="10183"/>
                  <a:pt x="16387" y="10183"/>
                </a:cubicBezTo>
                <a:lnTo>
                  <a:pt x="4887" y="1018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7" name="Google Shape;437;p32"/>
          <p:cNvSpPr/>
          <p:nvPr/>
        </p:nvSpPr>
        <p:spPr>
          <a:xfrm>
            <a:off x="8174198" y="12286691"/>
            <a:ext cx="540247" cy="397931"/>
          </a:xfrm>
          <a:custGeom>
            <a:rect b="b" l="l" r="r" t="t"/>
            <a:pathLst>
              <a:path extrusionOk="0" h="21600" w="21600">
                <a:moveTo>
                  <a:pt x="2254" y="0"/>
                </a:moveTo>
                <a:cubicBezTo>
                  <a:pt x="1009" y="0"/>
                  <a:pt x="0" y="1385"/>
                  <a:pt x="0" y="3060"/>
                </a:cubicBezTo>
                <a:cubicBezTo>
                  <a:pt x="0" y="4734"/>
                  <a:pt x="1009" y="6089"/>
                  <a:pt x="2254" y="6089"/>
                </a:cubicBezTo>
                <a:cubicBezTo>
                  <a:pt x="3498" y="6089"/>
                  <a:pt x="4507" y="4734"/>
                  <a:pt x="4507" y="3060"/>
                </a:cubicBezTo>
                <a:cubicBezTo>
                  <a:pt x="4507" y="1385"/>
                  <a:pt x="3498" y="0"/>
                  <a:pt x="2254" y="0"/>
                </a:cubicBezTo>
                <a:close/>
                <a:moveTo>
                  <a:pt x="2254" y="1484"/>
                </a:moveTo>
                <a:cubicBezTo>
                  <a:pt x="2898" y="1484"/>
                  <a:pt x="3436" y="2192"/>
                  <a:pt x="3436" y="3060"/>
                </a:cubicBezTo>
                <a:cubicBezTo>
                  <a:pt x="3436" y="3926"/>
                  <a:pt x="2898" y="4635"/>
                  <a:pt x="2254" y="4635"/>
                </a:cubicBezTo>
                <a:cubicBezTo>
                  <a:pt x="1610" y="4635"/>
                  <a:pt x="1093" y="3927"/>
                  <a:pt x="1093" y="3060"/>
                </a:cubicBezTo>
                <a:cubicBezTo>
                  <a:pt x="1093" y="2192"/>
                  <a:pt x="1610" y="1484"/>
                  <a:pt x="2254" y="1484"/>
                </a:cubicBezTo>
                <a:close/>
                <a:moveTo>
                  <a:pt x="6583" y="1878"/>
                </a:moveTo>
                <a:cubicBezTo>
                  <a:pt x="6106" y="1878"/>
                  <a:pt x="5712" y="2417"/>
                  <a:pt x="5712" y="3060"/>
                </a:cubicBezTo>
                <a:cubicBezTo>
                  <a:pt x="5712" y="3703"/>
                  <a:pt x="6106" y="4211"/>
                  <a:pt x="6583" y="4211"/>
                </a:cubicBezTo>
                <a:lnTo>
                  <a:pt x="20730" y="4211"/>
                </a:lnTo>
                <a:cubicBezTo>
                  <a:pt x="21207" y="4211"/>
                  <a:pt x="21600" y="3703"/>
                  <a:pt x="21600" y="3060"/>
                </a:cubicBezTo>
                <a:cubicBezTo>
                  <a:pt x="21600" y="2417"/>
                  <a:pt x="21207" y="1878"/>
                  <a:pt x="20730" y="1878"/>
                </a:cubicBezTo>
                <a:lnTo>
                  <a:pt x="6583" y="1878"/>
                </a:lnTo>
                <a:close/>
                <a:moveTo>
                  <a:pt x="2254" y="7755"/>
                </a:moveTo>
                <a:cubicBezTo>
                  <a:pt x="1009" y="7755"/>
                  <a:pt x="0" y="9140"/>
                  <a:pt x="0" y="10815"/>
                </a:cubicBezTo>
                <a:cubicBezTo>
                  <a:pt x="0" y="12489"/>
                  <a:pt x="1009" y="13845"/>
                  <a:pt x="2254" y="13845"/>
                </a:cubicBezTo>
                <a:cubicBezTo>
                  <a:pt x="3498" y="13845"/>
                  <a:pt x="4507" y="12489"/>
                  <a:pt x="4507" y="10815"/>
                </a:cubicBezTo>
                <a:cubicBezTo>
                  <a:pt x="4507" y="9140"/>
                  <a:pt x="3498" y="7755"/>
                  <a:pt x="2254" y="7755"/>
                </a:cubicBezTo>
                <a:close/>
                <a:moveTo>
                  <a:pt x="2254" y="9240"/>
                </a:moveTo>
                <a:cubicBezTo>
                  <a:pt x="2898" y="9240"/>
                  <a:pt x="3436" y="9948"/>
                  <a:pt x="3436" y="10815"/>
                </a:cubicBezTo>
                <a:cubicBezTo>
                  <a:pt x="3436" y="11682"/>
                  <a:pt x="2898" y="12390"/>
                  <a:pt x="2254" y="12390"/>
                </a:cubicBezTo>
                <a:cubicBezTo>
                  <a:pt x="1610" y="12390"/>
                  <a:pt x="1093" y="11682"/>
                  <a:pt x="1093" y="10815"/>
                </a:cubicBezTo>
                <a:cubicBezTo>
                  <a:pt x="1093" y="9948"/>
                  <a:pt x="1610" y="9240"/>
                  <a:pt x="2254" y="9240"/>
                </a:cubicBezTo>
                <a:close/>
                <a:moveTo>
                  <a:pt x="6583" y="9634"/>
                </a:moveTo>
                <a:cubicBezTo>
                  <a:pt x="6106" y="9634"/>
                  <a:pt x="5712" y="10172"/>
                  <a:pt x="5712" y="10815"/>
                </a:cubicBezTo>
                <a:cubicBezTo>
                  <a:pt x="5712" y="11458"/>
                  <a:pt x="6106" y="11966"/>
                  <a:pt x="6583" y="11966"/>
                </a:cubicBezTo>
                <a:lnTo>
                  <a:pt x="20730" y="11966"/>
                </a:lnTo>
                <a:cubicBezTo>
                  <a:pt x="21207" y="11966"/>
                  <a:pt x="21600" y="11458"/>
                  <a:pt x="21600" y="10815"/>
                </a:cubicBezTo>
                <a:cubicBezTo>
                  <a:pt x="21600" y="10172"/>
                  <a:pt x="21207" y="9634"/>
                  <a:pt x="20730" y="9634"/>
                </a:cubicBezTo>
                <a:lnTo>
                  <a:pt x="6583" y="9634"/>
                </a:lnTo>
                <a:close/>
                <a:moveTo>
                  <a:pt x="2254" y="15511"/>
                </a:moveTo>
                <a:cubicBezTo>
                  <a:pt x="1009" y="15511"/>
                  <a:pt x="0" y="16895"/>
                  <a:pt x="0" y="18571"/>
                </a:cubicBezTo>
                <a:cubicBezTo>
                  <a:pt x="0" y="20245"/>
                  <a:pt x="1009" y="21600"/>
                  <a:pt x="2254" y="21600"/>
                </a:cubicBezTo>
                <a:cubicBezTo>
                  <a:pt x="3498" y="21600"/>
                  <a:pt x="4507" y="20245"/>
                  <a:pt x="4507" y="18571"/>
                </a:cubicBezTo>
                <a:cubicBezTo>
                  <a:pt x="4507" y="16895"/>
                  <a:pt x="3498" y="15511"/>
                  <a:pt x="2254" y="15511"/>
                </a:cubicBezTo>
                <a:close/>
                <a:moveTo>
                  <a:pt x="2254" y="16995"/>
                </a:moveTo>
                <a:cubicBezTo>
                  <a:pt x="2898" y="16995"/>
                  <a:pt x="3436" y="17703"/>
                  <a:pt x="3436" y="18571"/>
                </a:cubicBezTo>
                <a:cubicBezTo>
                  <a:pt x="3436" y="19437"/>
                  <a:pt x="2898" y="20146"/>
                  <a:pt x="2254" y="20146"/>
                </a:cubicBezTo>
                <a:cubicBezTo>
                  <a:pt x="1610" y="20146"/>
                  <a:pt x="1093" y="19437"/>
                  <a:pt x="1093" y="18571"/>
                </a:cubicBezTo>
                <a:cubicBezTo>
                  <a:pt x="1093" y="17703"/>
                  <a:pt x="1610" y="16995"/>
                  <a:pt x="2254" y="16995"/>
                </a:cubicBezTo>
                <a:close/>
                <a:moveTo>
                  <a:pt x="6583" y="17389"/>
                </a:moveTo>
                <a:cubicBezTo>
                  <a:pt x="6106" y="17389"/>
                  <a:pt x="5712" y="17928"/>
                  <a:pt x="5712" y="18571"/>
                </a:cubicBezTo>
                <a:cubicBezTo>
                  <a:pt x="5712" y="19213"/>
                  <a:pt x="6106" y="19722"/>
                  <a:pt x="6583" y="19722"/>
                </a:cubicBezTo>
                <a:lnTo>
                  <a:pt x="20730" y="19722"/>
                </a:lnTo>
                <a:cubicBezTo>
                  <a:pt x="21207" y="19722"/>
                  <a:pt x="21600" y="19213"/>
                  <a:pt x="21600" y="18571"/>
                </a:cubicBezTo>
                <a:cubicBezTo>
                  <a:pt x="21600" y="17928"/>
                  <a:pt x="21207" y="17389"/>
                  <a:pt x="20730" y="17389"/>
                </a:cubicBezTo>
                <a:lnTo>
                  <a:pt x="6583" y="1738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8" name="Google Shape;438;p32"/>
          <p:cNvSpPr/>
          <p:nvPr/>
        </p:nvSpPr>
        <p:spPr>
          <a:xfrm>
            <a:off x="9406495" y="12237578"/>
            <a:ext cx="562013" cy="495041"/>
          </a:xfrm>
          <a:custGeom>
            <a:rect b="b" l="l" r="r" t="t"/>
            <a:pathLst>
              <a:path extrusionOk="0" h="21600" w="21600">
                <a:moveTo>
                  <a:pt x="558" y="0"/>
                </a:moveTo>
                <a:cubicBezTo>
                  <a:pt x="248" y="0"/>
                  <a:pt x="0" y="284"/>
                  <a:pt x="0" y="633"/>
                </a:cubicBezTo>
                <a:lnTo>
                  <a:pt x="0" y="5382"/>
                </a:lnTo>
                <a:cubicBezTo>
                  <a:pt x="0" y="5732"/>
                  <a:pt x="248" y="6015"/>
                  <a:pt x="558" y="6015"/>
                </a:cubicBezTo>
                <a:lnTo>
                  <a:pt x="4783" y="6015"/>
                </a:lnTo>
                <a:cubicBezTo>
                  <a:pt x="5094" y="6015"/>
                  <a:pt x="5341" y="5732"/>
                  <a:pt x="5341" y="5382"/>
                </a:cubicBezTo>
                <a:lnTo>
                  <a:pt x="5341" y="3628"/>
                </a:lnTo>
                <a:lnTo>
                  <a:pt x="5920" y="3628"/>
                </a:lnTo>
                <a:cubicBezTo>
                  <a:pt x="6230" y="3628"/>
                  <a:pt x="6478" y="3345"/>
                  <a:pt x="6478" y="2995"/>
                </a:cubicBezTo>
                <a:cubicBezTo>
                  <a:pt x="6478" y="2645"/>
                  <a:pt x="6230" y="2362"/>
                  <a:pt x="5920" y="2362"/>
                </a:cubicBezTo>
                <a:lnTo>
                  <a:pt x="5341" y="2362"/>
                </a:lnTo>
                <a:lnTo>
                  <a:pt x="5341" y="633"/>
                </a:lnTo>
                <a:cubicBezTo>
                  <a:pt x="5341" y="284"/>
                  <a:pt x="5094" y="0"/>
                  <a:pt x="4783" y="0"/>
                </a:cubicBezTo>
                <a:lnTo>
                  <a:pt x="558" y="0"/>
                </a:lnTo>
                <a:close/>
                <a:moveTo>
                  <a:pt x="7422" y="1193"/>
                </a:moveTo>
                <a:cubicBezTo>
                  <a:pt x="7111" y="1193"/>
                  <a:pt x="6864" y="1476"/>
                  <a:pt x="6864" y="1826"/>
                </a:cubicBezTo>
                <a:cubicBezTo>
                  <a:pt x="6864" y="2177"/>
                  <a:pt x="7111" y="2484"/>
                  <a:pt x="7422" y="2484"/>
                </a:cubicBezTo>
                <a:lnTo>
                  <a:pt x="21042" y="2484"/>
                </a:lnTo>
                <a:cubicBezTo>
                  <a:pt x="21353" y="2484"/>
                  <a:pt x="21600" y="2177"/>
                  <a:pt x="21600" y="1826"/>
                </a:cubicBezTo>
                <a:cubicBezTo>
                  <a:pt x="21600" y="1476"/>
                  <a:pt x="21353" y="1193"/>
                  <a:pt x="21042" y="1193"/>
                </a:cubicBezTo>
                <a:lnTo>
                  <a:pt x="7422" y="1193"/>
                </a:lnTo>
                <a:close/>
                <a:moveTo>
                  <a:pt x="1137" y="1266"/>
                </a:moveTo>
                <a:lnTo>
                  <a:pt x="4226" y="1266"/>
                </a:lnTo>
                <a:lnTo>
                  <a:pt x="4226" y="2362"/>
                </a:lnTo>
                <a:lnTo>
                  <a:pt x="2681" y="2362"/>
                </a:lnTo>
                <a:cubicBezTo>
                  <a:pt x="2370" y="2362"/>
                  <a:pt x="2102" y="2645"/>
                  <a:pt x="2102" y="2995"/>
                </a:cubicBezTo>
                <a:cubicBezTo>
                  <a:pt x="2102" y="3345"/>
                  <a:pt x="2370" y="3628"/>
                  <a:pt x="2681" y="3628"/>
                </a:cubicBezTo>
                <a:lnTo>
                  <a:pt x="4226" y="3628"/>
                </a:lnTo>
                <a:lnTo>
                  <a:pt x="4226" y="4749"/>
                </a:lnTo>
                <a:lnTo>
                  <a:pt x="1137" y="4749"/>
                </a:lnTo>
                <a:lnTo>
                  <a:pt x="1137" y="1266"/>
                </a:lnTo>
                <a:close/>
                <a:moveTo>
                  <a:pt x="7422" y="3531"/>
                </a:moveTo>
                <a:cubicBezTo>
                  <a:pt x="7111" y="3531"/>
                  <a:pt x="6864" y="3814"/>
                  <a:pt x="6864" y="4164"/>
                </a:cubicBezTo>
                <a:cubicBezTo>
                  <a:pt x="6864" y="4515"/>
                  <a:pt x="7111" y="4822"/>
                  <a:pt x="7422" y="4822"/>
                </a:cubicBezTo>
                <a:lnTo>
                  <a:pt x="21042" y="4822"/>
                </a:lnTo>
                <a:cubicBezTo>
                  <a:pt x="21353" y="4822"/>
                  <a:pt x="21600" y="4515"/>
                  <a:pt x="21600" y="4164"/>
                </a:cubicBezTo>
                <a:cubicBezTo>
                  <a:pt x="21600" y="3814"/>
                  <a:pt x="21353" y="3531"/>
                  <a:pt x="21042" y="3531"/>
                </a:cubicBezTo>
                <a:lnTo>
                  <a:pt x="7422" y="3531"/>
                </a:lnTo>
                <a:close/>
                <a:moveTo>
                  <a:pt x="558" y="7793"/>
                </a:moveTo>
                <a:cubicBezTo>
                  <a:pt x="248" y="7793"/>
                  <a:pt x="0" y="8076"/>
                  <a:pt x="0" y="8426"/>
                </a:cubicBezTo>
                <a:lnTo>
                  <a:pt x="0" y="13174"/>
                </a:lnTo>
                <a:cubicBezTo>
                  <a:pt x="0" y="13525"/>
                  <a:pt x="248" y="13807"/>
                  <a:pt x="558" y="13807"/>
                </a:cubicBezTo>
                <a:lnTo>
                  <a:pt x="4783" y="13807"/>
                </a:lnTo>
                <a:cubicBezTo>
                  <a:pt x="5094" y="13807"/>
                  <a:pt x="5341" y="13525"/>
                  <a:pt x="5341" y="13174"/>
                </a:cubicBezTo>
                <a:lnTo>
                  <a:pt x="5341" y="11421"/>
                </a:lnTo>
                <a:lnTo>
                  <a:pt x="5920" y="11421"/>
                </a:lnTo>
                <a:cubicBezTo>
                  <a:pt x="6230" y="11421"/>
                  <a:pt x="6478" y="11138"/>
                  <a:pt x="6478" y="10788"/>
                </a:cubicBezTo>
                <a:cubicBezTo>
                  <a:pt x="6478" y="10437"/>
                  <a:pt x="6230" y="10155"/>
                  <a:pt x="5920" y="10155"/>
                </a:cubicBezTo>
                <a:lnTo>
                  <a:pt x="5341" y="10155"/>
                </a:lnTo>
                <a:lnTo>
                  <a:pt x="5341" y="8426"/>
                </a:lnTo>
                <a:cubicBezTo>
                  <a:pt x="5341" y="8076"/>
                  <a:pt x="5094" y="7793"/>
                  <a:pt x="4783" y="7793"/>
                </a:cubicBezTo>
                <a:lnTo>
                  <a:pt x="558" y="7793"/>
                </a:lnTo>
                <a:close/>
                <a:moveTo>
                  <a:pt x="7422" y="8986"/>
                </a:moveTo>
                <a:cubicBezTo>
                  <a:pt x="7111" y="8986"/>
                  <a:pt x="6864" y="9293"/>
                  <a:pt x="6864" y="9643"/>
                </a:cubicBezTo>
                <a:cubicBezTo>
                  <a:pt x="6864" y="9993"/>
                  <a:pt x="7111" y="10276"/>
                  <a:pt x="7422" y="10276"/>
                </a:cubicBezTo>
                <a:lnTo>
                  <a:pt x="21042" y="10276"/>
                </a:lnTo>
                <a:cubicBezTo>
                  <a:pt x="21353" y="10276"/>
                  <a:pt x="21600" y="9993"/>
                  <a:pt x="21600" y="9643"/>
                </a:cubicBezTo>
                <a:cubicBezTo>
                  <a:pt x="21600" y="9293"/>
                  <a:pt x="21353" y="8986"/>
                  <a:pt x="21042" y="8986"/>
                </a:cubicBezTo>
                <a:lnTo>
                  <a:pt x="7422" y="8986"/>
                </a:lnTo>
                <a:close/>
                <a:moveTo>
                  <a:pt x="1137" y="9059"/>
                </a:moveTo>
                <a:lnTo>
                  <a:pt x="4226" y="9059"/>
                </a:lnTo>
                <a:lnTo>
                  <a:pt x="4226" y="10155"/>
                </a:lnTo>
                <a:lnTo>
                  <a:pt x="2681" y="10155"/>
                </a:lnTo>
                <a:cubicBezTo>
                  <a:pt x="2370" y="10155"/>
                  <a:pt x="2102" y="10437"/>
                  <a:pt x="2102" y="10788"/>
                </a:cubicBezTo>
                <a:cubicBezTo>
                  <a:pt x="2102" y="11138"/>
                  <a:pt x="2370" y="11421"/>
                  <a:pt x="2681" y="11421"/>
                </a:cubicBezTo>
                <a:lnTo>
                  <a:pt x="4226" y="11421"/>
                </a:lnTo>
                <a:lnTo>
                  <a:pt x="4226" y="12541"/>
                </a:lnTo>
                <a:lnTo>
                  <a:pt x="1137" y="12541"/>
                </a:lnTo>
                <a:lnTo>
                  <a:pt x="1137" y="9059"/>
                </a:lnTo>
                <a:close/>
                <a:moveTo>
                  <a:pt x="7422" y="11324"/>
                </a:moveTo>
                <a:cubicBezTo>
                  <a:pt x="7111" y="11324"/>
                  <a:pt x="6864" y="11608"/>
                  <a:pt x="6864" y="11957"/>
                </a:cubicBezTo>
                <a:cubicBezTo>
                  <a:pt x="6864" y="12308"/>
                  <a:pt x="7111" y="12614"/>
                  <a:pt x="7422" y="12614"/>
                </a:cubicBezTo>
                <a:lnTo>
                  <a:pt x="21042" y="12614"/>
                </a:lnTo>
                <a:cubicBezTo>
                  <a:pt x="21353" y="12614"/>
                  <a:pt x="21600" y="12308"/>
                  <a:pt x="21600" y="11957"/>
                </a:cubicBezTo>
                <a:cubicBezTo>
                  <a:pt x="21600" y="11608"/>
                  <a:pt x="21353" y="11324"/>
                  <a:pt x="21042" y="11324"/>
                </a:cubicBezTo>
                <a:lnTo>
                  <a:pt x="7422" y="11324"/>
                </a:lnTo>
                <a:close/>
                <a:moveTo>
                  <a:pt x="558" y="15585"/>
                </a:moveTo>
                <a:cubicBezTo>
                  <a:pt x="248" y="15585"/>
                  <a:pt x="0" y="15869"/>
                  <a:pt x="0" y="16218"/>
                </a:cubicBezTo>
                <a:lnTo>
                  <a:pt x="0" y="20967"/>
                </a:lnTo>
                <a:cubicBezTo>
                  <a:pt x="0" y="21318"/>
                  <a:pt x="248" y="21600"/>
                  <a:pt x="558" y="21600"/>
                </a:cubicBezTo>
                <a:lnTo>
                  <a:pt x="4783" y="21600"/>
                </a:lnTo>
                <a:cubicBezTo>
                  <a:pt x="5094" y="21600"/>
                  <a:pt x="5341" y="21317"/>
                  <a:pt x="5341" y="20967"/>
                </a:cubicBezTo>
                <a:lnTo>
                  <a:pt x="5341" y="19214"/>
                </a:lnTo>
                <a:lnTo>
                  <a:pt x="5341" y="17947"/>
                </a:lnTo>
                <a:lnTo>
                  <a:pt x="5341" y="16218"/>
                </a:lnTo>
                <a:cubicBezTo>
                  <a:pt x="5341" y="15869"/>
                  <a:pt x="5094" y="15585"/>
                  <a:pt x="4783" y="15585"/>
                </a:cubicBezTo>
                <a:lnTo>
                  <a:pt x="558" y="15585"/>
                </a:lnTo>
                <a:close/>
                <a:moveTo>
                  <a:pt x="7422" y="16778"/>
                </a:moveTo>
                <a:cubicBezTo>
                  <a:pt x="7111" y="16778"/>
                  <a:pt x="6864" y="17061"/>
                  <a:pt x="6864" y="17411"/>
                </a:cubicBezTo>
                <a:cubicBezTo>
                  <a:pt x="6864" y="17762"/>
                  <a:pt x="7111" y="18069"/>
                  <a:pt x="7422" y="18069"/>
                </a:cubicBezTo>
                <a:lnTo>
                  <a:pt x="21042" y="18069"/>
                </a:lnTo>
                <a:cubicBezTo>
                  <a:pt x="21353" y="18069"/>
                  <a:pt x="21600" y="17762"/>
                  <a:pt x="21600" y="17411"/>
                </a:cubicBezTo>
                <a:cubicBezTo>
                  <a:pt x="21600" y="17062"/>
                  <a:pt x="21353" y="16778"/>
                  <a:pt x="21042" y="16778"/>
                </a:cubicBezTo>
                <a:lnTo>
                  <a:pt x="7422" y="16778"/>
                </a:lnTo>
                <a:close/>
                <a:moveTo>
                  <a:pt x="1137" y="16851"/>
                </a:moveTo>
                <a:lnTo>
                  <a:pt x="4226" y="16851"/>
                </a:lnTo>
                <a:lnTo>
                  <a:pt x="4226" y="17947"/>
                </a:lnTo>
                <a:lnTo>
                  <a:pt x="4226" y="19214"/>
                </a:lnTo>
                <a:lnTo>
                  <a:pt x="4226" y="20334"/>
                </a:lnTo>
                <a:lnTo>
                  <a:pt x="1137" y="20334"/>
                </a:lnTo>
                <a:lnTo>
                  <a:pt x="1137" y="16851"/>
                </a:lnTo>
                <a:close/>
                <a:moveTo>
                  <a:pt x="7422" y="19116"/>
                </a:moveTo>
                <a:cubicBezTo>
                  <a:pt x="7111" y="19116"/>
                  <a:pt x="6864" y="19399"/>
                  <a:pt x="6864" y="19749"/>
                </a:cubicBezTo>
                <a:cubicBezTo>
                  <a:pt x="6864" y="20100"/>
                  <a:pt x="7111" y="20407"/>
                  <a:pt x="7422" y="20407"/>
                </a:cubicBezTo>
                <a:lnTo>
                  <a:pt x="21042" y="20407"/>
                </a:lnTo>
                <a:cubicBezTo>
                  <a:pt x="21353" y="20407"/>
                  <a:pt x="21600" y="20100"/>
                  <a:pt x="21600" y="19749"/>
                </a:cubicBezTo>
                <a:cubicBezTo>
                  <a:pt x="21600" y="19399"/>
                  <a:pt x="21353" y="19116"/>
                  <a:pt x="21042" y="19116"/>
                </a:cubicBezTo>
                <a:lnTo>
                  <a:pt x="7422" y="1911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39" name="Google Shape;439;p32"/>
          <p:cNvSpPr/>
          <p:nvPr/>
        </p:nvSpPr>
        <p:spPr>
          <a:xfrm>
            <a:off x="10781667" y="12233113"/>
            <a:ext cx="320354" cy="480530"/>
          </a:xfrm>
          <a:custGeom>
            <a:rect b="b" l="l" r="r" t="t"/>
            <a:pathLst>
              <a:path extrusionOk="0" h="21600" w="21600">
                <a:moveTo>
                  <a:pt x="10800" y="0"/>
                </a:moveTo>
                <a:cubicBezTo>
                  <a:pt x="4851" y="0"/>
                  <a:pt x="0" y="3166"/>
                  <a:pt x="0" y="7049"/>
                </a:cubicBezTo>
                <a:cubicBezTo>
                  <a:pt x="0" y="10603"/>
                  <a:pt x="8682" y="20103"/>
                  <a:pt x="9671" y="21174"/>
                </a:cubicBezTo>
                <a:cubicBezTo>
                  <a:pt x="9910" y="21429"/>
                  <a:pt x="10341" y="21600"/>
                  <a:pt x="10800" y="21600"/>
                </a:cubicBezTo>
                <a:cubicBezTo>
                  <a:pt x="11259" y="21600"/>
                  <a:pt x="11692" y="21429"/>
                  <a:pt x="11929" y="21174"/>
                </a:cubicBezTo>
                <a:cubicBezTo>
                  <a:pt x="12919" y="20103"/>
                  <a:pt x="21600" y="10603"/>
                  <a:pt x="21600" y="7049"/>
                </a:cubicBezTo>
                <a:cubicBezTo>
                  <a:pt x="21600" y="3166"/>
                  <a:pt x="16749" y="0"/>
                  <a:pt x="10800" y="0"/>
                </a:cubicBezTo>
                <a:close/>
                <a:moveTo>
                  <a:pt x="10800" y="1731"/>
                </a:moveTo>
                <a:cubicBezTo>
                  <a:pt x="15307" y="1731"/>
                  <a:pt x="18966" y="4107"/>
                  <a:pt x="18966" y="7049"/>
                </a:cubicBezTo>
                <a:cubicBezTo>
                  <a:pt x="18966" y="9337"/>
                  <a:pt x="13813" y="15639"/>
                  <a:pt x="10800" y="19041"/>
                </a:cubicBezTo>
                <a:cubicBezTo>
                  <a:pt x="7787" y="15639"/>
                  <a:pt x="2634" y="9338"/>
                  <a:pt x="2634" y="7049"/>
                </a:cubicBezTo>
                <a:cubicBezTo>
                  <a:pt x="2634" y="4107"/>
                  <a:pt x="6293" y="1731"/>
                  <a:pt x="10800" y="1731"/>
                </a:cubicBezTo>
                <a:close/>
                <a:moveTo>
                  <a:pt x="10800" y="3211"/>
                </a:moveTo>
                <a:cubicBezTo>
                  <a:pt x="7373" y="3211"/>
                  <a:pt x="4591" y="5039"/>
                  <a:pt x="4591" y="7275"/>
                </a:cubicBezTo>
                <a:cubicBezTo>
                  <a:pt x="4591" y="9513"/>
                  <a:pt x="7373" y="11339"/>
                  <a:pt x="10800" y="11339"/>
                </a:cubicBezTo>
                <a:cubicBezTo>
                  <a:pt x="14226" y="11339"/>
                  <a:pt x="17009" y="9513"/>
                  <a:pt x="17009" y="7275"/>
                </a:cubicBezTo>
                <a:cubicBezTo>
                  <a:pt x="17009" y="5039"/>
                  <a:pt x="14226" y="3211"/>
                  <a:pt x="10800" y="3211"/>
                </a:cubicBezTo>
                <a:close/>
                <a:moveTo>
                  <a:pt x="10800" y="4942"/>
                </a:moveTo>
                <a:cubicBezTo>
                  <a:pt x="12783" y="4942"/>
                  <a:pt x="14375" y="5981"/>
                  <a:pt x="14375" y="7275"/>
                </a:cubicBezTo>
                <a:cubicBezTo>
                  <a:pt x="14375" y="8571"/>
                  <a:pt x="12783" y="9633"/>
                  <a:pt x="10800" y="9633"/>
                </a:cubicBezTo>
                <a:cubicBezTo>
                  <a:pt x="8817" y="9633"/>
                  <a:pt x="7188" y="8571"/>
                  <a:pt x="7187" y="7275"/>
                </a:cubicBezTo>
                <a:cubicBezTo>
                  <a:pt x="7187" y="5981"/>
                  <a:pt x="8817" y="4942"/>
                  <a:pt x="10800" y="494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0" name="Google Shape;440;p32"/>
          <p:cNvSpPr/>
          <p:nvPr/>
        </p:nvSpPr>
        <p:spPr>
          <a:xfrm>
            <a:off x="11924667" y="12215254"/>
            <a:ext cx="517923" cy="517923"/>
          </a:xfrm>
          <a:custGeom>
            <a:rect b="b" l="l" r="r" t="t"/>
            <a:pathLst>
              <a:path extrusionOk="0" h="21600" w="21600">
                <a:moveTo>
                  <a:pt x="10800" y="0"/>
                </a:moveTo>
                <a:cubicBezTo>
                  <a:pt x="10563" y="0"/>
                  <a:pt x="10358" y="206"/>
                  <a:pt x="10358" y="442"/>
                </a:cubicBezTo>
                <a:lnTo>
                  <a:pt x="10358" y="5586"/>
                </a:lnTo>
                <a:cubicBezTo>
                  <a:pt x="7808" y="5794"/>
                  <a:pt x="5772" y="7832"/>
                  <a:pt x="5563" y="10381"/>
                </a:cubicBezTo>
                <a:lnTo>
                  <a:pt x="419" y="10381"/>
                </a:lnTo>
                <a:cubicBezTo>
                  <a:pt x="183" y="10381"/>
                  <a:pt x="0" y="10564"/>
                  <a:pt x="0" y="10800"/>
                </a:cubicBezTo>
                <a:cubicBezTo>
                  <a:pt x="0" y="11038"/>
                  <a:pt x="183" y="11242"/>
                  <a:pt x="419" y="11242"/>
                </a:cubicBezTo>
                <a:lnTo>
                  <a:pt x="5563" y="11242"/>
                </a:lnTo>
                <a:cubicBezTo>
                  <a:pt x="5772" y="13792"/>
                  <a:pt x="7809" y="15830"/>
                  <a:pt x="10358" y="16037"/>
                </a:cubicBezTo>
                <a:lnTo>
                  <a:pt x="10358" y="21181"/>
                </a:lnTo>
                <a:cubicBezTo>
                  <a:pt x="10358" y="21418"/>
                  <a:pt x="10564" y="21600"/>
                  <a:pt x="10800" y="21600"/>
                </a:cubicBezTo>
                <a:cubicBezTo>
                  <a:pt x="11037" y="21600"/>
                  <a:pt x="11219" y="21418"/>
                  <a:pt x="11219" y="21181"/>
                </a:cubicBezTo>
                <a:lnTo>
                  <a:pt x="11219" y="16037"/>
                </a:lnTo>
                <a:cubicBezTo>
                  <a:pt x="13768" y="15830"/>
                  <a:pt x="15805" y="13791"/>
                  <a:pt x="16014" y="11242"/>
                </a:cubicBezTo>
                <a:lnTo>
                  <a:pt x="21158" y="11242"/>
                </a:lnTo>
                <a:cubicBezTo>
                  <a:pt x="21394" y="11242"/>
                  <a:pt x="21600" y="11037"/>
                  <a:pt x="21600" y="10800"/>
                </a:cubicBezTo>
                <a:cubicBezTo>
                  <a:pt x="21600" y="10563"/>
                  <a:pt x="21394" y="10381"/>
                  <a:pt x="21158" y="10381"/>
                </a:cubicBezTo>
                <a:lnTo>
                  <a:pt x="16014" y="10381"/>
                </a:lnTo>
                <a:cubicBezTo>
                  <a:pt x="15805" y="7832"/>
                  <a:pt x="13768" y="5794"/>
                  <a:pt x="11219" y="5586"/>
                </a:cubicBezTo>
                <a:lnTo>
                  <a:pt x="11219" y="442"/>
                </a:lnTo>
                <a:cubicBezTo>
                  <a:pt x="11219" y="206"/>
                  <a:pt x="11036" y="0"/>
                  <a:pt x="10800" y="0"/>
                </a:cubicBezTo>
                <a:close/>
                <a:moveTo>
                  <a:pt x="10800" y="6424"/>
                </a:moveTo>
                <a:cubicBezTo>
                  <a:pt x="13218" y="6424"/>
                  <a:pt x="15176" y="8382"/>
                  <a:pt x="15176" y="10800"/>
                </a:cubicBezTo>
                <a:cubicBezTo>
                  <a:pt x="15176" y="13218"/>
                  <a:pt x="13218" y="15199"/>
                  <a:pt x="10800" y="15199"/>
                </a:cubicBezTo>
                <a:cubicBezTo>
                  <a:pt x="8382" y="15199"/>
                  <a:pt x="6401" y="13218"/>
                  <a:pt x="6401" y="10800"/>
                </a:cubicBezTo>
                <a:cubicBezTo>
                  <a:pt x="6401" y="8382"/>
                  <a:pt x="8382" y="6424"/>
                  <a:pt x="10800" y="6424"/>
                </a:cubicBezTo>
                <a:close/>
                <a:moveTo>
                  <a:pt x="10800" y="9101"/>
                </a:moveTo>
                <a:cubicBezTo>
                  <a:pt x="9855" y="9101"/>
                  <a:pt x="9078" y="9854"/>
                  <a:pt x="9078" y="10800"/>
                </a:cubicBezTo>
                <a:cubicBezTo>
                  <a:pt x="9078" y="11744"/>
                  <a:pt x="9855" y="12522"/>
                  <a:pt x="10800" y="12522"/>
                </a:cubicBezTo>
                <a:cubicBezTo>
                  <a:pt x="11745" y="12522"/>
                  <a:pt x="12499" y="11744"/>
                  <a:pt x="12499" y="10800"/>
                </a:cubicBezTo>
                <a:cubicBezTo>
                  <a:pt x="12499" y="9854"/>
                  <a:pt x="11745" y="9101"/>
                  <a:pt x="10800" y="9101"/>
                </a:cubicBezTo>
                <a:close/>
                <a:moveTo>
                  <a:pt x="10800" y="9939"/>
                </a:moveTo>
                <a:cubicBezTo>
                  <a:pt x="11273" y="9939"/>
                  <a:pt x="11661" y="10327"/>
                  <a:pt x="11661" y="10800"/>
                </a:cubicBezTo>
                <a:cubicBezTo>
                  <a:pt x="11661" y="11271"/>
                  <a:pt x="11273" y="11661"/>
                  <a:pt x="10800" y="11661"/>
                </a:cubicBezTo>
                <a:cubicBezTo>
                  <a:pt x="10327" y="11661"/>
                  <a:pt x="9939" y="11271"/>
                  <a:pt x="9939" y="10800"/>
                </a:cubicBezTo>
                <a:cubicBezTo>
                  <a:pt x="9939" y="10327"/>
                  <a:pt x="10327" y="9939"/>
                  <a:pt x="10800" y="993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1" name="Google Shape;441;p32"/>
          <p:cNvSpPr/>
          <p:nvPr/>
        </p:nvSpPr>
        <p:spPr>
          <a:xfrm>
            <a:off x="13264120" y="12197395"/>
            <a:ext cx="338771" cy="552525"/>
          </a:xfrm>
          <a:custGeom>
            <a:rect b="b" l="l" r="r" t="t"/>
            <a:pathLst>
              <a:path extrusionOk="0" h="21600" w="21600">
                <a:moveTo>
                  <a:pt x="10782" y="0"/>
                </a:moveTo>
                <a:cubicBezTo>
                  <a:pt x="6670" y="0"/>
                  <a:pt x="3345" y="2096"/>
                  <a:pt x="3345" y="4669"/>
                </a:cubicBezTo>
                <a:lnTo>
                  <a:pt x="3345" y="9840"/>
                </a:lnTo>
                <a:lnTo>
                  <a:pt x="890" y="9840"/>
                </a:lnTo>
                <a:cubicBezTo>
                  <a:pt x="398" y="9840"/>
                  <a:pt x="0" y="10077"/>
                  <a:pt x="0" y="10385"/>
                </a:cubicBezTo>
                <a:lnTo>
                  <a:pt x="0" y="21054"/>
                </a:lnTo>
                <a:cubicBezTo>
                  <a:pt x="0" y="21361"/>
                  <a:pt x="398" y="21600"/>
                  <a:pt x="890" y="21600"/>
                </a:cubicBezTo>
                <a:lnTo>
                  <a:pt x="20710" y="21600"/>
                </a:lnTo>
                <a:cubicBezTo>
                  <a:pt x="21202" y="21600"/>
                  <a:pt x="21600" y="21361"/>
                  <a:pt x="21600" y="21054"/>
                </a:cubicBezTo>
                <a:lnTo>
                  <a:pt x="21600" y="10385"/>
                </a:lnTo>
                <a:cubicBezTo>
                  <a:pt x="21600" y="10078"/>
                  <a:pt x="21202" y="9840"/>
                  <a:pt x="20710" y="9840"/>
                </a:cubicBezTo>
                <a:lnTo>
                  <a:pt x="18255" y="9840"/>
                </a:lnTo>
                <a:lnTo>
                  <a:pt x="18255" y="4669"/>
                </a:lnTo>
                <a:cubicBezTo>
                  <a:pt x="18255" y="2096"/>
                  <a:pt x="14894" y="0"/>
                  <a:pt x="10782" y="0"/>
                </a:cubicBezTo>
                <a:close/>
                <a:moveTo>
                  <a:pt x="10782" y="1135"/>
                </a:moveTo>
                <a:cubicBezTo>
                  <a:pt x="13911" y="1135"/>
                  <a:pt x="16476" y="2711"/>
                  <a:pt x="16476" y="4669"/>
                </a:cubicBezTo>
                <a:lnTo>
                  <a:pt x="16476" y="9840"/>
                </a:lnTo>
                <a:lnTo>
                  <a:pt x="5124" y="9840"/>
                </a:lnTo>
                <a:lnTo>
                  <a:pt x="5124" y="4669"/>
                </a:lnTo>
                <a:cubicBezTo>
                  <a:pt x="5124" y="2711"/>
                  <a:pt x="7653" y="1135"/>
                  <a:pt x="10782" y="1135"/>
                </a:cubicBezTo>
                <a:close/>
                <a:moveTo>
                  <a:pt x="1779" y="10953"/>
                </a:moveTo>
                <a:lnTo>
                  <a:pt x="4235" y="10953"/>
                </a:lnTo>
                <a:lnTo>
                  <a:pt x="17365" y="10953"/>
                </a:lnTo>
                <a:lnTo>
                  <a:pt x="19821" y="10953"/>
                </a:lnTo>
                <a:lnTo>
                  <a:pt x="19821" y="20487"/>
                </a:lnTo>
                <a:lnTo>
                  <a:pt x="1779" y="20487"/>
                </a:lnTo>
                <a:lnTo>
                  <a:pt x="1779" y="10953"/>
                </a:lnTo>
                <a:close/>
                <a:moveTo>
                  <a:pt x="10782" y="12567"/>
                </a:moveTo>
                <a:cubicBezTo>
                  <a:pt x="9240" y="12567"/>
                  <a:pt x="8007" y="13370"/>
                  <a:pt x="8007" y="14334"/>
                </a:cubicBezTo>
                <a:cubicBezTo>
                  <a:pt x="8007" y="14790"/>
                  <a:pt x="8285" y="15210"/>
                  <a:pt x="8789" y="15534"/>
                </a:cubicBezTo>
                <a:lnTo>
                  <a:pt x="8789" y="18065"/>
                </a:lnTo>
                <a:cubicBezTo>
                  <a:pt x="8789" y="18373"/>
                  <a:pt x="9187" y="18611"/>
                  <a:pt x="9679" y="18611"/>
                </a:cubicBezTo>
                <a:lnTo>
                  <a:pt x="11921" y="18611"/>
                </a:lnTo>
                <a:cubicBezTo>
                  <a:pt x="12413" y="18611"/>
                  <a:pt x="12811" y="18373"/>
                  <a:pt x="12811" y="18065"/>
                </a:cubicBezTo>
                <a:lnTo>
                  <a:pt x="12811" y="15534"/>
                </a:lnTo>
                <a:cubicBezTo>
                  <a:pt x="13315" y="15210"/>
                  <a:pt x="13593" y="14790"/>
                  <a:pt x="13593" y="14334"/>
                </a:cubicBezTo>
                <a:cubicBezTo>
                  <a:pt x="13593" y="13370"/>
                  <a:pt x="12325" y="12567"/>
                  <a:pt x="10782" y="12567"/>
                </a:cubicBezTo>
                <a:close/>
                <a:moveTo>
                  <a:pt x="10782" y="13702"/>
                </a:moveTo>
                <a:cubicBezTo>
                  <a:pt x="11342" y="13702"/>
                  <a:pt x="11814" y="13984"/>
                  <a:pt x="11814" y="14334"/>
                </a:cubicBezTo>
                <a:cubicBezTo>
                  <a:pt x="11814" y="14538"/>
                  <a:pt x="11656" y="14714"/>
                  <a:pt x="11387" y="14836"/>
                </a:cubicBezTo>
                <a:cubicBezTo>
                  <a:pt x="11155" y="14940"/>
                  <a:pt x="11031" y="15116"/>
                  <a:pt x="11031" y="15294"/>
                </a:cubicBezTo>
                <a:lnTo>
                  <a:pt x="11031" y="17498"/>
                </a:lnTo>
                <a:lnTo>
                  <a:pt x="10569" y="17498"/>
                </a:lnTo>
                <a:lnTo>
                  <a:pt x="10569" y="15294"/>
                </a:lnTo>
                <a:cubicBezTo>
                  <a:pt x="10569" y="15116"/>
                  <a:pt x="10445" y="14940"/>
                  <a:pt x="10213" y="14836"/>
                </a:cubicBezTo>
                <a:cubicBezTo>
                  <a:pt x="9944" y="14714"/>
                  <a:pt x="9786" y="14538"/>
                  <a:pt x="9786" y="14334"/>
                </a:cubicBezTo>
                <a:cubicBezTo>
                  <a:pt x="9786" y="13984"/>
                  <a:pt x="10222" y="13702"/>
                  <a:pt x="10782" y="1370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2" name="Google Shape;442;p32"/>
          <p:cNvSpPr/>
          <p:nvPr/>
        </p:nvSpPr>
        <p:spPr>
          <a:xfrm>
            <a:off x="14389302" y="12251239"/>
            <a:ext cx="606773" cy="445956"/>
          </a:xfrm>
          <a:custGeom>
            <a:rect b="b" l="l" r="r" t="t"/>
            <a:pathLst>
              <a:path extrusionOk="0" h="21485" w="21600">
                <a:moveTo>
                  <a:pt x="21013" y="3131"/>
                </a:moveTo>
                <a:lnTo>
                  <a:pt x="11290" y="3131"/>
                </a:lnTo>
                <a:lnTo>
                  <a:pt x="13323" y="1511"/>
                </a:lnTo>
                <a:cubicBezTo>
                  <a:pt x="13605" y="1287"/>
                  <a:pt x="13701" y="793"/>
                  <a:pt x="13538" y="405"/>
                </a:cubicBezTo>
                <a:cubicBezTo>
                  <a:pt x="13376" y="18"/>
                  <a:pt x="13017" y="-115"/>
                  <a:pt x="12736" y="109"/>
                </a:cubicBezTo>
                <a:lnTo>
                  <a:pt x="8807" y="3238"/>
                </a:lnTo>
                <a:cubicBezTo>
                  <a:pt x="8625" y="3383"/>
                  <a:pt x="8513" y="3650"/>
                  <a:pt x="8513" y="3939"/>
                </a:cubicBezTo>
                <a:cubicBezTo>
                  <a:pt x="8513" y="4228"/>
                  <a:pt x="8625" y="4496"/>
                  <a:pt x="8807" y="4641"/>
                </a:cubicBezTo>
                <a:lnTo>
                  <a:pt x="12736" y="7772"/>
                </a:lnTo>
                <a:cubicBezTo>
                  <a:pt x="12829" y="7845"/>
                  <a:pt x="12929" y="7880"/>
                  <a:pt x="13029" y="7880"/>
                </a:cubicBezTo>
                <a:cubicBezTo>
                  <a:pt x="13233" y="7880"/>
                  <a:pt x="13430" y="7735"/>
                  <a:pt x="13538" y="7475"/>
                </a:cubicBezTo>
                <a:cubicBezTo>
                  <a:pt x="13701" y="7088"/>
                  <a:pt x="13605" y="6592"/>
                  <a:pt x="13323" y="6369"/>
                </a:cubicBezTo>
                <a:lnTo>
                  <a:pt x="11291" y="4750"/>
                </a:lnTo>
                <a:lnTo>
                  <a:pt x="20426" y="4750"/>
                </a:lnTo>
                <a:lnTo>
                  <a:pt x="20426" y="19865"/>
                </a:lnTo>
                <a:lnTo>
                  <a:pt x="1174" y="19865"/>
                </a:lnTo>
                <a:lnTo>
                  <a:pt x="1174" y="4750"/>
                </a:lnTo>
                <a:lnTo>
                  <a:pt x="5459" y="4750"/>
                </a:lnTo>
                <a:cubicBezTo>
                  <a:pt x="5783" y="4750"/>
                  <a:pt x="6045" y="4387"/>
                  <a:pt x="6045" y="3939"/>
                </a:cubicBezTo>
                <a:cubicBezTo>
                  <a:pt x="6045" y="3493"/>
                  <a:pt x="5783" y="3131"/>
                  <a:pt x="5459" y="3131"/>
                </a:cubicBezTo>
                <a:lnTo>
                  <a:pt x="587" y="3131"/>
                </a:lnTo>
                <a:cubicBezTo>
                  <a:pt x="263" y="3131"/>
                  <a:pt x="0" y="3493"/>
                  <a:pt x="0" y="3939"/>
                </a:cubicBezTo>
                <a:lnTo>
                  <a:pt x="0" y="20675"/>
                </a:lnTo>
                <a:cubicBezTo>
                  <a:pt x="0" y="21122"/>
                  <a:pt x="263" y="21485"/>
                  <a:pt x="587" y="21485"/>
                </a:cubicBezTo>
                <a:lnTo>
                  <a:pt x="21013" y="21485"/>
                </a:lnTo>
                <a:cubicBezTo>
                  <a:pt x="21337" y="21485"/>
                  <a:pt x="21600" y="21122"/>
                  <a:pt x="21600" y="20675"/>
                </a:cubicBezTo>
                <a:lnTo>
                  <a:pt x="21600" y="3939"/>
                </a:lnTo>
                <a:cubicBezTo>
                  <a:pt x="21600" y="3493"/>
                  <a:pt x="21337" y="3131"/>
                  <a:pt x="21013" y="313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3" name="Google Shape;443;p32"/>
          <p:cNvSpPr/>
          <p:nvPr/>
        </p:nvSpPr>
        <p:spPr>
          <a:xfrm>
            <a:off x="15782345" y="12197491"/>
            <a:ext cx="315778" cy="576428"/>
          </a:xfrm>
          <a:custGeom>
            <a:rect b="b" l="l" r="r" t="t"/>
            <a:pathLst>
              <a:path extrusionOk="0" h="21549" w="21423">
                <a:moveTo>
                  <a:pt x="14726" y="17"/>
                </a:moveTo>
                <a:cubicBezTo>
                  <a:pt x="14327" y="-51"/>
                  <a:pt x="13938" y="90"/>
                  <a:pt x="13817" y="309"/>
                </a:cubicBezTo>
                <a:lnTo>
                  <a:pt x="12151" y="3272"/>
                </a:lnTo>
                <a:cubicBezTo>
                  <a:pt x="12030" y="3492"/>
                  <a:pt x="12245" y="3726"/>
                  <a:pt x="12643" y="3794"/>
                </a:cubicBezTo>
                <a:cubicBezTo>
                  <a:pt x="12717" y="3806"/>
                  <a:pt x="12797" y="3814"/>
                  <a:pt x="12870" y="3814"/>
                </a:cubicBezTo>
                <a:cubicBezTo>
                  <a:pt x="13193" y="3814"/>
                  <a:pt x="13490" y="3701"/>
                  <a:pt x="13590" y="3522"/>
                </a:cubicBezTo>
                <a:lnTo>
                  <a:pt x="15256" y="539"/>
                </a:lnTo>
                <a:cubicBezTo>
                  <a:pt x="15378" y="319"/>
                  <a:pt x="15123" y="84"/>
                  <a:pt x="14726" y="17"/>
                </a:cubicBezTo>
                <a:close/>
                <a:moveTo>
                  <a:pt x="5260" y="726"/>
                </a:moveTo>
                <a:cubicBezTo>
                  <a:pt x="4891" y="834"/>
                  <a:pt x="4724" y="1087"/>
                  <a:pt x="4919" y="1290"/>
                </a:cubicBezTo>
                <a:lnTo>
                  <a:pt x="7569" y="4023"/>
                </a:lnTo>
                <a:cubicBezTo>
                  <a:pt x="7704" y="4164"/>
                  <a:pt x="7981" y="4253"/>
                  <a:pt x="8251" y="4253"/>
                </a:cubicBezTo>
                <a:cubicBezTo>
                  <a:pt x="8368" y="4253"/>
                  <a:pt x="8479" y="4244"/>
                  <a:pt x="8592" y="4211"/>
                </a:cubicBezTo>
                <a:cubicBezTo>
                  <a:pt x="8959" y="4103"/>
                  <a:pt x="9090" y="3850"/>
                  <a:pt x="8895" y="3647"/>
                </a:cubicBezTo>
                <a:lnTo>
                  <a:pt x="6282" y="893"/>
                </a:lnTo>
                <a:cubicBezTo>
                  <a:pt x="6088" y="690"/>
                  <a:pt x="5627" y="620"/>
                  <a:pt x="5260" y="726"/>
                </a:cubicBezTo>
                <a:close/>
                <a:moveTo>
                  <a:pt x="19913" y="2729"/>
                </a:moveTo>
                <a:lnTo>
                  <a:pt x="14953" y="4190"/>
                </a:lnTo>
                <a:cubicBezTo>
                  <a:pt x="14584" y="4298"/>
                  <a:pt x="14417" y="4551"/>
                  <a:pt x="14612" y="4753"/>
                </a:cubicBezTo>
                <a:cubicBezTo>
                  <a:pt x="14748" y="4895"/>
                  <a:pt x="15024" y="4962"/>
                  <a:pt x="15294" y="4962"/>
                </a:cubicBezTo>
                <a:cubicBezTo>
                  <a:pt x="15413" y="4962"/>
                  <a:pt x="15522" y="4953"/>
                  <a:pt x="15634" y="4920"/>
                </a:cubicBezTo>
                <a:lnTo>
                  <a:pt x="20632" y="3460"/>
                </a:lnTo>
                <a:cubicBezTo>
                  <a:pt x="21001" y="3352"/>
                  <a:pt x="21130" y="3099"/>
                  <a:pt x="20935" y="2896"/>
                </a:cubicBezTo>
                <a:cubicBezTo>
                  <a:pt x="20740" y="2694"/>
                  <a:pt x="20281" y="2623"/>
                  <a:pt x="19913" y="2729"/>
                </a:cubicBezTo>
                <a:close/>
                <a:moveTo>
                  <a:pt x="981" y="4023"/>
                </a:moveTo>
                <a:cubicBezTo>
                  <a:pt x="582" y="3956"/>
                  <a:pt x="157" y="4096"/>
                  <a:pt x="34" y="4315"/>
                </a:cubicBezTo>
                <a:cubicBezTo>
                  <a:pt x="-88" y="4535"/>
                  <a:pt x="128" y="4750"/>
                  <a:pt x="527" y="4816"/>
                </a:cubicBezTo>
                <a:lnTo>
                  <a:pt x="5941" y="5734"/>
                </a:lnTo>
                <a:cubicBezTo>
                  <a:pt x="6015" y="5745"/>
                  <a:pt x="6057" y="5755"/>
                  <a:pt x="6130" y="5755"/>
                </a:cubicBezTo>
                <a:cubicBezTo>
                  <a:pt x="6453" y="5755"/>
                  <a:pt x="6751" y="5641"/>
                  <a:pt x="6850" y="5463"/>
                </a:cubicBezTo>
                <a:cubicBezTo>
                  <a:pt x="6971" y="5242"/>
                  <a:pt x="6755" y="5008"/>
                  <a:pt x="6358" y="4941"/>
                </a:cubicBezTo>
                <a:lnTo>
                  <a:pt x="981" y="4023"/>
                </a:lnTo>
                <a:close/>
                <a:moveTo>
                  <a:pt x="11545" y="6026"/>
                </a:moveTo>
                <a:cubicBezTo>
                  <a:pt x="11145" y="5958"/>
                  <a:pt x="10756" y="6098"/>
                  <a:pt x="10636" y="6318"/>
                </a:cubicBezTo>
                <a:lnTo>
                  <a:pt x="2458" y="21006"/>
                </a:lnTo>
                <a:cubicBezTo>
                  <a:pt x="2337" y="21227"/>
                  <a:pt x="2552" y="21461"/>
                  <a:pt x="2950" y="21528"/>
                </a:cubicBezTo>
                <a:cubicBezTo>
                  <a:pt x="3024" y="21541"/>
                  <a:pt x="3106" y="21549"/>
                  <a:pt x="3177" y="21549"/>
                </a:cubicBezTo>
                <a:cubicBezTo>
                  <a:pt x="3501" y="21549"/>
                  <a:pt x="3797" y="21436"/>
                  <a:pt x="3896" y="21257"/>
                </a:cubicBezTo>
                <a:lnTo>
                  <a:pt x="12075" y="6548"/>
                </a:lnTo>
                <a:cubicBezTo>
                  <a:pt x="12197" y="6328"/>
                  <a:pt x="11943" y="6093"/>
                  <a:pt x="11545" y="6026"/>
                </a:cubicBezTo>
                <a:close/>
                <a:moveTo>
                  <a:pt x="15521" y="6694"/>
                </a:moveTo>
                <a:cubicBezTo>
                  <a:pt x="15122" y="6626"/>
                  <a:pt x="14697" y="6767"/>
                  <a:pt x="14574" y="6986"/>
                </a:cubicBezTo>
                <a:cubicBezTo>
                  <a:pt x="14453" y="7205"/>
                  <a:pt x="14668" y="7419"/>
                  <a:pt x="15066" y="7486"/>
                </a:cubicBezTo>
                <a:lnTo>
                  <a:pt x="20481" y="8405"/>
                </a:lnTo>
                <a:cubicBezTo>
                  <a:pt x="20554" y="8418"/>
                  <a:pt x="20597" y="8425"/>
                  <a:pt x="20670" y="8425"/>
                </a:cubicBezTo>
                <a:cubicBezTo>
                  <a:pt x="20994" y="8425"/>
                  <a:pt x="21290" y="8312"/>
                  <a:pt x="21390" y="8133"/>
                </a:cubicBezTo>
                <a:cubicBezTo>
                  <a:pt x="21512" y="7914"/>
                  <a:pt x="21295" y="7680"/>
                  <a:pt x="20897" y="7612"/>
                </a:cubicBezTo>
                <a:lnTo>
                  <a:pt x="15521" y="669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4" name="Google Shape;444;p32"/>
          <p:cNvSpPr/>
          <p:nvPr/>
        </p:nvSpPr>
        <p:spPr>
          <a:xfrm>
            <a:off x="16907433" y="12197395"/>
            <a:ext cx="569523" cy="570942"/>
          </a:xfrm>
          <a:custGeom>
            <a:rect b="b" l="l" r="r" t="t"/>
            <a:pathLst>
              <a:path extrusionOk="0" h="21600" w="21533">
                <a:moveTo>
                  <a:pt x="7829" y="0"/>
                </a:moveTo>
                <a:cubicBezTo>
                  <a:pt x="3513" y="0"/>
                  <a:pt x="0" y="3439"/>
                  <a:pt x="0" y="7665"/>
                </a:cubicBezTo>
                <a:cubicBezTo>
                  <a:pt x="0" y="11889"/>
                  <a:pt x="3513" y="15329"/>
                  <a:pt x="7829" y="15329"/>
                </a:cubicBezTo>
                <a:cubicBezTo>
                  <a:pt x="9610" y="15329"/>
                  <a:pt x="11260" y="14751"/>
                  <a:pt x="12577" y="13767"/>
                </a:cubicBezTo>
                <a:lnTo>
                  <a:pt x="20363" y="21410"/>
                </a:lnTo>
                <a:cubicBezTo>
                  <a:pt x="20496" y="21540"/>
                  <a:pt x="20675" y="21600"/>
                  <a:pt x="20849" y="21600"/>
                </a:cubicBezTo>
                <a:cubicBezTo>
                  <a:pt x="21023" y="21600"/>
                  <a:pt x="21201" y="21540"/>
                  <a:pt x="21334" y="21410"/>
                </a:cubicBezTo>
                <a:cubicBezTo>
                  <a:pt x="21600" y="21151"/>
                  <a:pt x="21600" y="20721"/>
                  <a:pt x="21334" y="20460"/>
                </a:cubicBezTo>
                <a:lnTo>
                  <a:pt x="13568" y="12859"/>
                </a:lnTo>
                <a:cubicBezTo>
                  <a:pt x="14858" y="11492"/>
                  <a:pt x="15658" y="9667"/>
                  <a:pt x="15658" y="7665"/>
                </a:cubicBezTo>
                <a:cubicBezTo>
                  <a:pt x="15658" y="3440"/>
                  <a:pt x="12145" y="0"/>
                  <a:pt x="7829" y="0"/>
                </a:cubicBezTo>
                <a:close/>
                <a:moveTo>
                  <a:pt x="7829" y="1351"/>
                </a:moveTo>
                <a:cubicBezTo>
                  <a:pt x="11394" y="1351"/>
                  <a:pt x="14286" y="4174"/>
                  <a:pt x="14286" y="7665"/>
                </a:cubicBezTo>
                <a:cubicBezTo>
                  <a:pt x="14286" y="11155"/>
                  <a:pt x="11394" y="13999"/>
                  <a:pt x="7829" y="13999"/>
                </a:cubicBezTo>
                <a:cubicBezTo>
                  <a:pt x="4264" y="13999"/>
                  <a:pt x="1372" y="11155"/>
                  <a:pt x="1372" y="7665"/>
                </a:cubicBezTo>
                <a:cubicBezTo>
                  <a:pt x="1372" y="4174"/>
                  <a:pt x="4264" y="1351"/>
                  <a:pt x="7829" y="1351"/>
                </a:cubicBezTo>
                <a:close/>
                <a:moveTo>
                  <a:pt x="7723" y="2745"/>
                </a:moveTo>
                <a:cubicBezTo>
                  <a:pt x="4895" y="2745"/>
                  <a:pt x="2596" y="5001"/>
                  <a:pt x="2596" y="7770"/>
                </a:cubicBezTo>
                <a:cubicBezTo>
                  <a:pt x="2596" y="10539"/>
                  <a:pt x="4895" y="12795"/>
                  <a:pt x="7723" y="12795"/>
                </a:cubicBezTo>
                <a:cubicBezTo>
                  <a:pt x="10552" y="12795"/>
                  <a:pt x="12851" y="10538"/>
                  <a:pt x="12851" y="7770"/>
                </a:cubicBezTo>
                <a:cubicBezTo>
                  <a:pt x="12851" y="5001"/>
                  <a:pt x="10552" y="2745"/>
                  <a:pt x="7723" y="2745"/>
                </a:cubicBezTo>
                <a:close/>
                <a:moveTo>
                  <a:pt x="7723" y="3991"/>
                </a:moveTo>
                <a:cubicBezTo>
                  <a:pt x="9848" y="3991"/>
                  <a:pt x="11585" y="5690"/>
                  <a:pt x="11585" y="7770"/>
                </a:cubicBezTo>
                <a:cubicBezTo>
                  <a:pt x="11585" y="9849"/>
                  <a:pt x="9848" y="11549"/>
                  <a:pt x="7723" y="11550"/>
                </a:cubicBezTo>
                <a:cubicBezTo>
                  <a:pt x="5599" y="11550"/>
                  <a:pt x="3883" y="9849"/>
                  <a:pt x="3883" y="7770"/>
                </a:cubicBezTo>
                <a:cubicBezTo>
                  <a:pt x="3883" y="5690"/>
                  <a:pt x="5599" y="3991"/>
                  <a:pt x="7723" y="399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5" name="Google Shape;445;p32"/>
          <p:cNvSpPr/>
          <p:nvPr/>
        </p:nvSpPr>
        <p:spPr>
          <a:xfrm>
            <a:off x="18300505" y="12251239"/>
            <a:ext cx="284633" cy="444497"/>
          </a:xfrm>
          <a:custGeom>
            <a:rect b="b" l="l" r="r" t="t"/>
            <a:pathLst>
              <a:path extrusionOk="0" h="21561" w="21343">
                <a:moveTo>
                  <a:pt x="16282" y="3020"/>
                </a:moveTo>
                <a:lnTo>
                  <a:pt x="18744" y="1893"/>
                </a:lnTo>
                <a:lnTo>
                  <a:pt x="19046" y="3812"/>
                </a:lnTo>
                <a:lnTo>
                  <a:pt x="16282" y="3020"/>
                </a:lnTo>
                <a:close/>
                <a:moveTo>
                  <a:pt x="14967" y="14498"/>
                </a:moveTo>
                <a:cubicBezTo>
                  <a:pt x="15595" y="15553"/>
                  <a:pt x="15540" y="16701"/>
                  <a:pt x="14812" y="17729"/>
                </a:cubicBezTo>
                <a:cubicBezTo>
                  <a:pt x="13740" y="19244"/>
                  <a:pt x="11361" y="20220"/>
                  <a:pt x="8752" y="20220"/>
                </a:cubicBezTo>
                <a:lnTo>
                  <a:pt x="8750" y="20220"/>
                </a:lnTo>
                <a:cubicBezTo>
                  <a:pt x="7810" y="20220"/>
                  <a:pt x="6893" y="20095"/>
                  <a:pt x="6028" y="19847"/>
                </a:cubicBezTo>
                <a:cubicBezTo>
                  <a:pt x="4410" y="19384"/>
                  <a:pt x="3173" y="18547"/>
                  <a:pt x="2543" y="17492"/>
                </a:cubicBezTo>
                <a:cubicBezTo>
                  <a:pt x="1914" y="16436"/>
                  <a:pt x="1970" y="15289"/>
                  <a:pt x="2699" y="14260"/>
                </a:cubicBezTo>
                <a:cubicBezTo>
                  <a:pt x="3770" y="12747"/>
                  <a:pt x="6150" y="11769"/>
                  <a:pt x="8760" y="11769"/>
                </a:cubicBezTo>
                <a:cubicBezTo>
                  <a:pt x="9701" y="11769"/>
                  <a:pt x="10619" y="11895"/>
                  <a:pt x="11484" y="12143"/>
                </a:cubicBezTo>
                <a:cubicBezTo>
                  <a:pt x="13102" y="12606"/>
                  <a:pt x="14339" y="13443"/>
                  <a:pt x="14967" y="14498"/>
                </a:cubicBezTo>
                <a:moveTo>
                  <a:pt x="20659" y="604"/>
                </a:moveTo>
                <a:cubicBezTo>
                  <a:pt x="20620" y="366"/>
                  <a:pt x="20384" y="158"/>
                  <a:pt x="20043" y="59"/>
                </a:cubicBezTo>
                <a:cubicBezTo>
                  <a:pt x="19698" y="-39"/>
                  <a:pt x="19299" y="-13"/>
                  <a:pt x="18993" y="126"/>
                </a:cubicBezTo>
                <a:lnTo>
                  <a:pt x="13569" y="2610"/>
                </a:lnTo>
                <a:cubicBezTo>
                  <a:pt x="13262" y="2750"/>
                  <a:pt x="13098" y="2983"/>
                  <a:pt x="13135" y="3222"/>
                </a:cubicBezTo>
                <a:cubicBezTo>
                  <a:pt x="13174" y="3460"/>
                  <a:pt x="13408" y="3667"/>
                  <a:pt x="13751" y="3766"/>
                </a:cubicBezTo>
                <a:lnTo>
                  <a:pt x="15838" y="4363"/>
                </a:lnTo>
                <a:lnTo>
                  <a:pt x="11361" y="10686"/>
                </a:lnTo>
                <a:cubicBezTo>
                  <a:pt x="10518" y="10517"/>
                  <a:pt x="9649" y="10428"/>
                  <a:pt x="8760" y="10428"/>
                </a:cubicBezTo>
                <a:cubicBezTo>
                  <a:pt x="5321" y="10428"/>
                  <a:pt x="2188" y="11717"/>
                  <a:pt x="777" y="13710"/>
                </a:cubicBezTo>
                <a:cubicBezTo>
                  <a:pt x="-183" y="15065"/>
                  <a:pt x="-257" y="16576"/>
                  <a:pt x="573" y="17967"/>
                </a:cubicBezTo>
                <a:cubicBezTo>
                  <a:pt x="1401" y="19356"/>
                  <a:pt x="3029" y="20459"/>
                  <a:pt x="5161" y="21070"/>
                </a:cubicBezTo>
                <a:cubicBezTo>
                  <a:pt x="6302" y="21396"/>
                  <a:pt x="7509" y="21561"/>
                  <a:pt x="8750" y="21561"/>
                </a:cubicBezTo>
                <a:lnTo>
                  <a:pt x="8752" y="21561"/>
                </a:lnTo>
                <a:cubicBezTo>
                  <a:pt x="12188" y="21561"/>
                  <a:pt x="15322" y="20274"/>
                  <a:pt x="16735" y="18280"/>
                </a:cubicBezTo>
                <a:cubicBezTo>
                  <a:pt x="17695" y="16925"/>
                  <a:pt x="17766" y="15413"/>
                  <a:pt x="16938" y="14023"/>
                </a:cubicBezTo>
                <a:cubicBezTo>
                  <a:pt x="16237" y="12844"/>
                  <a:pt x="14954" y="11877"/>
                  <a:pt x="13282" y="11236"/>
                </a:cubicBezTo>
                <a:lnTo>
                  <a:pt x="17761" y="4914"/>
                </a:lnTo>
                <a:lnTo>
                  <a:pt x="19846" y="5511"/>
                </a:lnTo>
                <a:cubicBezTo>
                  <a:pt x="19985" y="5551"/>
                  <a:pt x="20132" y="5570"/>
                  <a:pt x="20278" y="5570"/>
                </a:cubicBezTo>
                <a:lnTo>
                  <a:pt x="20289" y="5570"/>
                </a:lnTo>
                <a:cubicBezTo>
                  <a:pt x="20872" y="5570"/>
                  <a:pt x="21343" y="5270"/>
                  <a:pt x="21343" y="4900"/>
                </a:cubicBezTo>
                <a:cubicBezTo>
                  <a:pt x="21343" y="4844"/>
                  <a:pt x="20659" y="604"/>
                  <a:pt x="20659" y="60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6" name="Google Shape;446;p32"/>
          <p:cNvSpPr/>
          <p:nvPr/>
        </p:nvSpPr>
        <p:spPr>
          <a:xfrm>
            <a:off x="19407745" y="12322410"/>
            <a:ext cx="552526" cy="303052"/>
          </a:xfrm>
          <a:custGeom>
            <a:rect b="b" l="l" r="r" t="t"/>
            <a:pathLst>
              <a:path extrusionOk="0" h="21600" w="21600">
                <a:moveTo>
                  <a:pt x="676" y="0"/>
                </a:moveTo>
                <a:cubicBezTo>
                  <a:pt x="300" y="0"/>
                  <a:pt x="0" y="566"/>
                  <a:pt x="0" y="1233"/>
                </a:cubicBezTo>
                <a:lnTo>
                  <a:pt x="0" y="12053"/>
                </a:lnTo>
                <a:cubicBezTo>
                  <a:pt x="0" y="12518"/>
                  <a:pt x="157" y="12967"/>
                  <a:pt x="393" y="13167"/>
                </a:cubicBezTo>
                <a:lnTo>
                  <a:pt x="7767" y="19412"/>
                </a:lnTo>
                <a:cubicBezTo>
                  <a:pt x="8587" y="20820"/>
                  <a:pt x="9666" y="21600"/>
                  <a:pt x="10800" y="21600"/>
                </a:cubicBezTo>
                <a:cubicBezTo>
                  <a:pt x="11934" y="21600"/>
                  <a:pt x="13014" y="20820"/>
                  <a:pt x="13833" y="19412"/>
                </a:cubicBezTo>
                <a:lnTo>
                  <a:pt x="13855" y="19412"/>
                </a:lnTo>
                <a:lnTo>
                  <a:pt x="21207" y="13167"/>
                </a:lnTo>
                <a:cubicBezTo>
                  <a:pt x="21444" y="12967"/>
                  <a:pt x="21600" y="12516"/>
                  <a:pt x="21600" y="12053"/>
                </a:cubicBezTo>
                <a:lnTo>
                  <a:pt x="21600" y="1233"/>
                </a:lnTo>
                <a:cubicBezTo>
                  <a:pt x="21600" y="566"/>
                  <a:pt x="21300" y="0"/>
                  <a:pt x="20924" y="0"/>
                </a:cubicBezTo>
                <a:lnTo>
                  <a:pt x="676" y="0"/>
                </a:lnTo>
                <a:close/>
                <a:moveTo>
                  <a:pt x="1396" y="2625"/>
                </a:moveTo>
                <a:lnTo>
                  <a:pt x="20204" y="2625"/>
                </a:lnTo>
                <a:lnTo>
                  <a:pt x="20204" y="4853"/>
                </a:lnTo>
                <a:lnTo>
                  <a:pt x="1396" y="4853"/>
                </a:lnTo>
                <a:lnTo>
                  <a:pt x="1396" y="2625"/>
                </a:lnTo>
                <a:close/>
                <a:moveTo>
                  <a:pt x="1375" y="6961"/>
                </a:moveTo>
                <a:lnTo>
                  <a:pt x="6436" y="6961"/>
                </a:lnTo>
                <a:lnTo>
                  <a:pt x="6436" y="13883"/>
                </a:lnTo>
                <a:cubicBezTo>
                  <a:pt x="6436" y="14410"/>
                  <a:pt x="6485" y="14921"/>
                  <a:pt x="6545" y="15434"/>
                </a:cubicBezTo>
                <a:lnTo>
                  <a:pt x="6567" y="15713"/>
                </a:lnTo>
                <a:lnTo>
                  <a:pt x="1375" y="11297"/>
                </a:lnTo>
                <a:lnTo>
                  <a:pt x="1375" y="6961"/>
                </a:lnTo>
                <a:close/>
                <a:moveTo>
                  <a:pt x="7811" y="6961"/>
                </a:moveTo>
                <a:lnTo>
                  <a:pt x="13789" y="6961"/>
                </a:lnTo>
                <a:lnTo>
                  <a:pt x="13789" y="13883"/>
                </a:lnTo>
                <a:cubicBezTo>
                  <a:pt x="13789" y="16804"/>
                  <a:pt x="12448" y="19174"/>
                  <a:pt x="10800" y="19173"/>
                </a:cubicBezTo>
                <a:cubicBezTo>
                  <a:pt x="9152" y="19173"/>
                  <a:pt x="7811" y="16804"/>
                  <a:pt x="7811" y="13883"/>
                </a:cubicBezTo>
                <a:lnTo>
                  <a:pt x="7811" y="6961"/>
                </a:lnTo>
                <a:close/>
                <a:moveTo>
                  <a:pt x="15164" y="6961"/>
                </a:moveTo>
                <a:lnTo>
                  <a:pt x="20225" y="6961"/>
                </a:lnTo>
                <a:lnTo>
                  <a:pt x="20225" y="11297"/>
                </a:lnTo>
                <a:lnTo>
                  <a:pt x="15033" y="15713"/>
                </a:lnTo>
                <a:lnTo>
                  <a:pt x="15055" y="15434"/>
                </a:lnTo>
                <a:cubicBezTo>
                  <a:pt x="15115" y="14920"/>
                  <a:pt x="15164" y="14409"/>
                  <a:pt x="15164" y="13883"/>
                </a:cubicBezTo>
                <a:lnTo>
                  <a:pt x="15164" y="696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7" name="Google Shape;447;p32"/>
          <p:cNvSpPr/>
          <p:nvPr/>
        </p:nvSpPr>
        <p:spPr>
          <a:xfrm>
            <a:off x="10843928" y="7166321"/>
            <a:ext cx="213197" cy="587686"/>
          </a:xfrm>
          <a:custGeom>
            <a:rect b="b" l="l" r="r" t="t"/>
            <a:pathLst>
              <a:path extrusionOk="0" h="21600" w="21600">
                <a:moveTo>
                  <a:pt x="8199" y="0"/>
                </a:moveTo>
                <a:cubicBezTo>
                  <a:pt x="7564" y="0"/>
                  <a:pt x="7012" y="186"/>
                  <a:pt x="7012" y="410"/>
                </a:cubicBezTo>
                <a:lnTo>
                  <a:pt x="7012" y="5518"/>
                </a:lnTo>
                <a:cubicBezTo>
                  <a:pt x="2843" y="6069"/>
                  <a:pt x="0" y="7501"/>
                  <a:pt x="0" y="9087"/>
                </a:cubicBezTo>
                <a:lnTo>
                  <a:pt x="0" y="21190"/>
                </a:lnTo>
                <a:cubicBezTo>
                  <a:pt x="0" y="21414"/>
                  <a:pt x="551" y="21600"/>
                  <a:pt x="1187" y="21600"/>
                </a:cubicBezTo>
                <a:lnTo>
                  <a:pt x="20469" y="21600"/>
                </a:lnTo>
                <a:cubicBezTo>
                  <a:pt x="21104" y="21600"/>
                  <a:pt x="21600" y="21414"/>
                  <a:pt x="21600" y="21190"/>
                </a:cubicBezTo>
                <a:lnTo>
                  <a:pt x="21600" y="9087"/>
                </a:lnTo>
                <a:cubicBezTo>
                  <a:pt x="21600" y="7501"/>
                  <a:pt x="18757" y="6069"/>
                  <a:pt x="14588" y="5518"/>
                </a:cubicBezTo>
                <a:lnTo>
                  <a:pt x="14588" y="410"/>
                </a:lnTo>
                <a:cubicBezTo>
                  <a:pt x="14588" y="186"/>
                  <a:pt x="14093" y="0"/>
                  <a:pt x="13458" y="0"/>
                </a:cubicBezTo>
                <a:lnTo>
                  <a:pt x="8199" y="0"/>
                </a:lnTo>
                <a:close/>
                <a:moveTo>
                  <a:pt x="9330" y="800"/>
                </a:moveTo>
                <a:lnTo>
                  <a:pt x="12327" y="800"/>
                </a:lnTo>
                <a:lnTo>
                  <a:pt x="12327" y="5826"/>
                </a:lnTo>
                <a:cubicBezTo>
                  <a:pt x="12327" y="6007"/>
                  <a:pt x="12681" y="6166"/>
                  <a:pt x="13175" y="6215"/>
                </a:cubicBezTo>
                <a:cubicBezTo>
                  <a:pt x="16812" y="6579"/>
                  <a:pt x="19338" y="7757"/>
                  <a:pt x="19338" y="9087"/>
                </a:cubicBezTo>
                <a:lnTo>
                  <a:pt x="19338" y="20779"/>
                </a:lnTo>
                <a:lnTo>
                  <a:pt x="2318" y="20779"/>
                </a:lnTo>
                <a:lnTo>
                  <a:pt x="2318" y="9087"/>
                </a:lnTo>
                <a:cubicBezTo>
                  <a:pt x="2318" y="7757"/>
                  <a:pt x="4845" y="6559"/>
                  <a:pt x="8482" y="6195"/>
                </a:cubicBezTo>
                <a:cubicBezTo>
                  <a:pt x="8976" y="6146"/>
                  <a:pt x="9330" y="5987"/>
                  <a:pt x="9330" y="5805"/>
                </a:cubicBezTo>
                <a:lnTo>
                  <a:pt x="9330" y="800"/>
                </a:lnTo>
                <a:close/>
                <a:moveTo>
                  <a:pt x="5485" y="9190"/>
                </a:moveTo>
                <a:cubicBezTo>
                  <a:pt x="4848" y="9190"/>
                  <a:pt x="4297" y="9376"/>
                  <a:pt x="4297" y="9600"/>
                </a:cubicBezTo>
                <a:lnTo>
                  <a:pt x="4297" y="17908"/>
                </a:lnTo>
                <a:cubicBezTo>
                  <a:pt x="4297" y="18132"/>
                  <a:pt x="4848" y="18297"/>
                  <a:pt x="5485" y="18297"/>
                </a:cubicBezTo>
                <a:lnTo>
                  <a:pt x="16172" y="18297"/>
                </a:lnTo>
                <a:cubicBezTo>
                  <a:pt x="16807" y="18297"/>
                  <a:pt x="17359" y="18132"/>
                  <a:pt x="17359" y="17908"/>
                </a:cubicBezTo>
                <a:lnTo>
                  <a:pt x="17359" y="9600"/>
                </a:lnTo>
                <a:cubicBezTo>
                  <a:pt x="17359" y="9376"/>
                  <a:pt x="16807" y="9190"/>
                  <a:pt x="16172" y="9190"/>
                </a:cubicBezTo>
                <a:lnTo>
                  <a:pt x="5485" y="9190"/>
                </a:lnTo>
                <a:close/>
                <a:moveTo>
                  <a:pt x="7012" y="10667"/>
                </a:moveTo>
                <a:lnTo>
                  <a:pt x="14645" y="10667"/>
                </a:lnTo>
                <a:lnTo>
                  <a:pt x="14645" y="17149"/>
                </a:lnTo>
                <a:lnTo>
                  <a:pt x="7012" y="17149"/>
                </a:lnTo>
                <a:lnTo>
                  <a:pt x="7012" y="1066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8" name="Google Shape;448;p32"/>
          <p:cNvSpPr/>
          <p:nvPr/>
        </p:nvSpPr>
        <p:spPr>
          <a:xfrm>
            <a:off x="12040506" y="7219899"/>
            <a:ext cx="275193" cy="479972"/>
          </a:xfrm>
          <a:custGeom>
            <a:rect b="b" l="l" r="r" t="t"/>
            <a:pathLst>
              <a:path extrusionOk="0" h="21600" w="21600">
                <a:moveTo>
                  <a:pt x="1128" y="0"/>
                </a:moveTo>
                <a:cubicBezTo>
                  <a:pt x="522" y="0"/>
                  <a:pt x="0" y="279"/>
                  <a:pt x="0" y="614"/>
                </a:cubicBezTo>
                <a:lnTo>
                  <a:pt x="0" y="7146"/>
                </a:lnTo>
                <a:cubicBezTo>
                  <a:pt x="0" y="10241"/>
                  <a:pt x="4270" y="12789"/>
                  <a:pt x="9700" y="13096"/>
                </a:cubicBezTo>
                <a:lnTo>
                  <a:pt x="9700" y="18075"/>
                </a:lnTo>
                <a:cubicBezTo>
                  <a:pt x="6972" y="18236"/>
                  <a:pt x="3950" y="19023"/>
                  <a:pt x="3045" y="20824"/>
                </a:cubicBezTo>
                <a:cubicBezTo>
                  <a:pt x="2952" y="21006"/>
                  <a:pt x="3007" y="21190"/>
                  <a:pt x="3215" y="21341"/>
                </a:cubicBezTo>
                <a:cubicBezTo>
                  <a:pt x="3420" y="21493"/>
                  <a:pt x="3718" y="21600"/>
                  <a:pt x="4061" y="21600"/>
                </a:cubicBezTo>
                <a:lnTo>
                  <a:pt x="17539" y="21600"/>
                </a:lnTo>
                <a:cubicBezTo>
                  <a:pt x="17900" y="21600"/>
                  <a:pt x="18236" y="21474"/>
                  <a:pt x="18442" y="21309"/>
                </a:cubicBezTo>
                <a:cubicBezTo>
                  <a:pt x="18646" y="21144"/>
                  <a:pt x="18684" y="20946"/>
                  <a:pt x="18555" y="20759"/>
                </a:cubicBezTo>
                <a:cubicBezTo>
                  <a:pt x="17434" y="19130"/>
                  <a:pt x="15197" y="18236"/>
                  <a:pt x="11900" y="18075"/>
                </a:cubicBezTo>
                <a:lnTo>
                  <a:pt x="11900" y="13096"/>
                </a:lnTo>
                <a:cubicBezTo>
                  <a:pt x="17330" y="12789"/>
                  <a:pt x="21600" y="10241"/>
                  <a:pt x="21600" y="7146"/>
                </a:cubicBezTo>
                <a:lnTo>
                  <a:pt x="21600" y="614"/>
                </a:lnTo>
                <a:cubicBezTo>
                  <a:pt x="21600" y="279"/>
                  <a:pt x="21078" y="0"/>
                  <a:pt x="20472" y="0"/>
                </a:cubicBezTo>
                <a:lnTo>
                  <a:pt x="1128" y="0"/>
                </a:lnTo>
                <a:close/>
                <a:moveTo>
                  <a:pt x="2199" y="1229"/>
                </a:moveTo>
                <a:lnTo>
                  <a:pt x="19400" y="1229"/>
                </a:lnTo>
                <a:lnTo>
                  <a:pt x="19400" y="7146"/>
                </a:lnTo>
                <a:cubicBezTo>
                  <a:pt x="19400" y="9775"/>
                  <a:pt x="15564" y="11899"/>
                  <a:pt x="10828" y="11899"/>
                </a:cubicBezTo>
                <a:cubicBezTo>
                  <a:pt x="6093" y="11899"/>
                  <a:pt x="2199" y="9775"/>
                  <a:pt x="2199" y="7146"/>
                </a:cubicBezTo>
                <a:lnTo>
                  <a:pt x="2199" y="1229"/>
                </a:lnTo>
                <a:close/>
                <a:moveTo>
                  <a:pt x="4907" y="3104"/>
                </a:moveTo>
                <a:cubicBezTo>
                  <a:pt x="4302" y="3104"/>
                  <a:pt x="3835" y="3382"/>
                  <a:pt x="3835" y="3719"/>
                </a:cubicBezTo>
                <a:lnTo>
                  <a:pt x="3835" y="6887"/>
                </a:lnTo>
                <a:cubicBezTo>
                  <a:pt x="3835" y="9029"/>
                  <a:pt x="6970" y="10768"/>
                  <a:pt x="10828" y="10768"/>
                </a:cubicBezTo>
                <a:cubicBezTo>
                  <a:pt x="14687" y="10768"/>
                  <a:pt x="17821" y="9029"/>
                  <a:pt x="17821" y="6887"/>
                </a:cubicBezTo>
                <a:lnTo>
                  <a:pt x="17821" y="3719"/>
                </a:lnTo>
                <a:cubicBezTo>
                  <a:pt x="17821" y="3382"/>
                  <a:pt x="17298" y="3104"/>
                  <a:pt x="16693" y="3104"/>
                </a:cubicBezTo>
                <a:lnTo>
                  <a:pt x="4907" y="3104"/>
                </a:lnTo>
                <a:close/>
                <a:moveTo>
                  <a:pt x="5978" y="4333"/>
                </a:moveTo>
                <a:lnTo>
                  <a:pt x="15622" y="4333"/>
                </a:lnTo>
                <a:lnTo>
                  <a:pt x="15622" y="6887"/>
                </a:lnTo>
                <a:cubicBezTo>
                  <a:pt x="15622" y="8359"/>
                  <a:pt x="13477" y="9571"/>
                  <a:pt x="10828" y="9571"/>
                </a:cubicBezTo>
                <a:cubicBezTo>
                  <a:pt x="8179" y="9571"/>
                  <a:pt x="5978" y="8359"/>
                  <a:pt x="5978" y="6887"/>
                </a:cubicBezTo>
                <a:lnTo>
                  <a:pt x="5978" y="4333"/>
                </a:lnTo>
                <a:close/>
                <a:moveTo>
                  <a:pt x="10828" y="19272"/>
                </a:moveTo>
                <a:cubicBezTo>
                  <a:pt x="12351" y="19272"/>
                  <a:pt x="14332" y="19394"/>
                  <a:pt x="15678" y="20371"/>
                </a:cubicBezTo>
                <a:lnTo>
                  <a:pt x="5809" y="20371"/>
                </a:lnTo>
                <a:cubicBezTo>
                  <a:pt x="7339" y="19299"/>
                  <a:pt x="10424" y="19272"/>
                  <a:pt x="10828" y="1927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49" name="Google Shape;449;p32"/>
          <p:cNvSpPr/>
          <p:nvPr/>
        </p:nvSpPr>
        <p:spPr>
          <a:xfrm>
            <a:off x="13237084" y="7255555"/>
            <a:ext cx="410766" cy="408598"/>
          </a:xfrm>
          <a:custGeom>
            <a:rect b="b" l="l" r="r" t="t"/>
            <a:pathLst>
              <a:path extrusionOk="0" h="21596" w="21600">
                <a:moveTo>
                  <a:pt x="10800" y="4"/>
                </a:moveTo>
                <a:cubicBezTo>
                  <a:pt x="10693" y="4"/>
                  <a:pt x="10583" y="27"/>
                  <a:pt x="10477" y="33"/>
                </a:cubicBezTo>
                <a:cubicBezTo>
                  <a:pt x="4671" y="203"/>
                  <a:pt x="0" y="4960"/>
                  <a:pt x="0" y="10800"/>
                </a:cubicBezTo>
                <a:cubicBezTo>
                  <a:pt x="0" y="16711"/>
                  <a:pt x="4809" y="21508"/>
                  <a:pt x="10712" y="21566"/>
                </a:cubicBezTo>
                <a:cubicBezTo>
                  <a:pt x="10747" y="21574"/>
                  <a:pt x="10763" y="21596"/>
                  <a:pt x="10800" y="21596"/>
                </a:cubicBezTo>
                <a:cubicBezTo>
                  <a:pt x="10908" y="21596"/>
                  <a:pt x="11017" y="21572"/>
                  <a:pt x="11123" y="21566"/>
                </a:cubicBezTo>
                <a:cubicBezTo>
                  <a:pt x="16929" y="21396"/>
                  <a:pt x="21600" y="16641"/>
                  <a:pt x="21600" y="10800"/>
                </a:cubicBezTo>
                <a:cubicBezTo>
                  <a:pt x="21600" y="4889"/>
                  <a:pt x="16821" y="61"/>
                  <a:pt x="10917" y="4"/>
                </a:cubicBezTo>
                <a:cubicBezTo>
                  <a:pt x="10883" y="-4"/>
                  <a:pt x="10838" y="4"/>
                  <a:pt x="10800" y="4"/>
                </a:cubicBezTo>
                <a:close/>
                <a:moveTo>
                  <a:pt x="10507" y="1065"/>
                </a:moveTo>
                <a:cubicBezTo>
                  <a:pt x="10612" y="1062"/>
                  <a:pt x="10694" y="1065"/>
                  <a:pt x="10800" y="1065"/>
                </a:cubicBezTo>
                <a:cubicBezTo>
                  <a:pt x="16169" y="1065"/>
                  <a:pt x="20543" y="5436"/>
                  <a:pt x="20543" y="10800"/>
                </a:cubicBezTo>
                <a:cubicBezTo>
                  <a:pt x="20543" y="14596"/>
                  <a:pt x="18357" y="17900"/>
                  <a:pt x="15173" y="19501"/>
                </a:cubicBezTo>
                <a:cubicBezTo>
                  <a:pt x="15965" y="18520"/>
                  <a:pt x="16435" y="17267"/>
                  <a:pt x="16435" y="15903"/>
                </a:cubicBezTo>
                <a:cubicBezTo>
                  <a:pt x="16435" y="12802"/>
                  <a:pt x="13905" y="10269"/>
                  <a:pt x="10800" y="10269"/>
                </a:cubicBezTo>
                <a:cubicBezTo>
                  <a:pt x="8280" y="10269"/>
                  <a:pt x="6251" y="8214"/>
                  <a:pt x="6251" y="5697"/>
                </a:cubicBezTo>
                <a:cubicBezTo>
                  <a:pt x="6251" y="3246"/>
                  <a:pt x="8134" y="1231"/>
                  <a:pt x="10507" y="1065"/>
                </a:cubicBezTo>
                <a:close/>
                <a:moveTo>
                  <a:pt x="6457" y="2098"/>
                </a:moveTo>
                <a:cubicBezTo>
                  <a:pt x="5665" y="3080"/>
                  <a:pt x="5165" y="4333"/>
                  <a:pt x="5165" y="5697"/>
                </a:cubicBezTo>
                <a:cubicBezTo>
                  <a:pt x="5165" y="8797"/>
                  <a:pt x="7696" y="11331"/>
                  <a:pt x="10800" y="11331"/>
                </a:cubicBezTo>
                <a:cubicBezTo>
                  <a:pt x="13321" y="11331"/>
                  <a:pt x="15378" y="13385"/>
                  <a:pt x="15378" y="15903"/>
                </a:cubicBezTo>
                <a:cubicBezTo>
                  <a:pt x="15378" y="18353"/>
                  <a:pt x="13495" y="20338"/>
                  <a:pt x="11123" y="20504"/>
                </a:cubicBezTo>
                <a:cubicBezTo>
                  <a:pt x="11018" y="20508"/>
                  <a:pt x="10907" y="20534"/>
                  <a:pt x="10800" y="20534"/>
                </a:cubicBezTo>
                <a:cubicBezTo>
                  <a:pt x="5432" y="20534"/>
                  <a:pt x="1086" y="16163"/>
                  <a:pt x="1086" y="10800"/>
                </a:cubicBezTo>
                <a:cubicBezTo>
                  <a:pt x="1086" y="7002"/>
                  <a:pt x="3272" y="3699"/>
                  <a:pt x="6457" y="2098"/>
                </a:cubicBezTo>
                <a:close/>
                <a:moveTo>
                  <a:pt x="10800" y="2835"/>
                </a:moveTo>
                <a:cubicBezTo>
                  <a:pt x="9997" y="2835"/>
                  <a:pt x="9362" y="3478"/>
                  <a:pt x="9362" y="4281"/>
                </a:cubicBezTo>
                <a:cubicBezTo>
                  <a:pt x="9362" y="5084"/>
                  <a:pt x="9997" y="5756"/>
                  <a:pt x="10800" y="5756"/>
                </a:cubicBezTo>
                <a:cubicBezTo>
                  <a:pt x="11603" y="5756"/>
                  <a:pt x="12267" y="5084"/>
                  <a:pt x="12267" y="4281"/>
                </a:cubicBezTo>
                <a:cubicBezTo>
                  <a:pt x="12267" y="3478"/>
                  <a:pt x="11603" y="2835"/>
                  <a:pt x="10800" y="2835"/>
                </a:cubicBezTo>
                <a:close/>
                <a:moveTo>
                  <a:pt x="10800" y="3897"/>
                </a:moveTo>
                <a:cubicBezTo>
                  <a:pt x="11019" y="3897"/>
                  <a:pt x="11211" y="4063"/>
                  <a:pt x="11211" y="4281"/>
                </a:cubicBezTo>
                <a:cubicBezTo>
                  <a:pt x="11211" y="4501"/>
                  <a:pt x="11019" y="4694"/>
                  <a:pt x="10800" y="4694"/>
                </a:cubicBezTo>
                <a:cubicBezTo>
                  <a:pt x="10581" y="4694"/>
                  <a:pt x="10418" y="4501"/>
                  <a:pt x="10418" y="4281"/>
                </a:cubicBezTo>
                <a:cubicBezTo>
                  <a:pt x="10418" y="4063"/>
                  <a:pt x="10581" y="3897"/>
                  <a:pt x="10800" y="3897"/>
                </a:cubicBezTo>
                <a:close/>
                <a:moveTo>
                  <a:pt x="10800" y="16050"/>
                </a:moveTo>
                <a:cubicBezTo>
                  <a:pt x="9996" y="16050"/>
                  <a:pt x="9362" y="16692"/>
                  <a:pt x="9362" y="17496"/>
                </a:cubicBezTo>
                <a:cubicBezTo>
                  <a:pt x="9362" y="18299"/>
                  <a:pt x="9996" y="18971"/>
                  <a:pt x="10800" y="18971"/>
                </a:cubicBezTo>
                <a:cubicBezTo>
                  <a:pt x="11603" y="18971"/>
                  <a:pt x="12267" y="18299"/>
                  <a:pt x="12267" y="17496"/>
                </a:cubicBezTo>
                <a:cubicBezTo>
                  <a:pt x="12267" y="16693"/>
                  <a:pt x="11603" y="16050"/>
                  <a:pt x="10800" y="16050"/>
                </a:cubicBezTo>
                <a:close/>
                <a:moveTo>
                  <a:pt x="10800" y="17112"/>
                </a:moveTo>
                <a:cubicBezTo>
                  <a:pt x="11019" y="17112"/>
                  <a:pt x="11211" y="17278"/>
                  <a:pt x="11211" y="17496"/>
                </a:cubicBezTo>
                <a:cubicBezTo>
                  <a:pt x="11211" y="17715"/>
                  <a:pt x="11019" y="17909"/>
                  <a:pt x="10800" y="17909"/>
                </a:cubicBezTo>
                <a:cubicBezTo>
                  <a:pt x="10580" y="17909"/>
                  <a:pt x="10418" y="17715"/>
                  <a:pt x="10418" y="17496"/>
                </a:cubicBezTo>
                <a:cubicBezTo>
                  <a:pt x="10418" y="17278"/>
                  <a:pt x="10580" y="17112"/>
                  <a:pt x="10800" y="1711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50" name="Google Shape;450;p32"/>
          <p:cNvSpPr/>
          <p:nvPr/>
        </p:nvSpPr>
        <p:spPr>
          <a:xfrm>
            <a:off x="15764473" y="3555626"/>
            <a:ext cx="516967" cy="363886"/>
          </a:xfrm>
          <a:custGeom>
            <a:rect b="b" l="l" r="r" t="t"/>
            <a:pathLst>
              <a:path extrusionOk="0" h="21600" w="21459">
                <a:moveTo>
                  <a:pt x="10729" y="0"/>
                </a:moveTo>
                <a:cubicBezTo>
                  <a:pt x="6755" y="0"/>
                  <a:pt x="3021" y="2143"/>
                  <a:pt x="211" y="6029"/>
                </a:cubicBezTo>
                <a:cubicBezTo>
                  <a:pt x="-71" y="6421"/>
                  <a:pt x="-71" y="7063"/>
                  <a:pt x="211" y="7454"/>
                </a:cubicBezTo>
                <a:cubicBezTo>
                  <a:pt x="495" y="7844"/>
                  <a:pt x="949" y="7844"/>
                  <a:pt x="1231" y="7454"/>
                </a:cubicBezTo>
                <a:cubicBezTo>
                  <a:pt x="3768" y="3945"/>
                  <a:pt x="7142" y="1988"/>
                  <a:pt x="10729" y="1988"/>
                </a:cubicBezTo>
                <a:cubicBezTo>
                  <a:pt x="14315" y="1988"/>
                  <a:pt x="17690" y="3945"/>
                  <a:pt x="20227" y="7454"/>
                </a:cubicBezTo>
                <a:cubicBezTo>
                  <a:pt x="20369" y="7649"/>
                  <a:pt x="20552" y="7752"/>
                  <a:pt x="20737" y="7752"/>
                </a:cubicBezTo>
                <a:cubicBezTo>
                  <a:pt x="20922" y="7752"/>
                  <a:pt x="21105" y="7649"/>
                  <a:pt x="21247" y="7454"/>
                </a:cubicBezTo>
                <a:cubicBezTo>
                  <a:pt x="21529" y="7063"/>
                  <a:pt x="21529" y="6421"/>
                  <a:pt x="21247" y="6029"/>
                </a:cubicBezTo>
                <a:cubicBezTo>
                  <a:pt x="18436" y="2143"/>
                  <a:pt x="14702" y="0"/>
                  <a:pt x="10729" y="0"/>
                </a:cubicBezTo>
                <a:close/>
                <a:moveTo>
                  <a:pt x="10729" y="4240"/>
                </a:moveTo>
                <a:cubicBezTo>
                  <a:pt x="7756" y="4240"/>
                  <a:pt x="4769" y="5814"/>
                  <a:pt x="2505" y="8945"/>
                </a:cubicBezTo>
                <a:cubicBezTo>
                  <a:pt x="2222" y="9336"/>
                  <a:pt x="2222" y="9978"/>
                  <a:pt x="2505" y="10369"/>
                </a:cubicBezTo>
                <a:cubicBezTo>
                  <a:pt x="2787" y="10760"/>
                  <a:pt x="3242" y="10760"/>
                  <a:pt x="3524" y="10369"/>
                </a:cubicBezTo>
                <a:cubicBezTo>
                  <a:pt x="7487" y="4888"/>
                  <a:pt x="13947" y="4888"/>
                  <a:pt x="17911" y="10369"/>
                </a:cubicBezTo>
                <a:cubicBezTo>
                  <a:pt x="18052" y="10565"/>
                  <a:pt x="18235" y="10634"/>
                  <a:pt x="18420" y="10634"/>
                </a:cubicBezTo>
                <a:cubicBezTo>
                  <a:pt x="18606" y="10634"/>
                  <a:pt x="18788" y="10565"/>
                  <a:pt x="18930" y="10369"/>
                </a:cubicBezTo>
                <a:cubicBezTo>
                  <a:pt x="19213" y="9978"/>
                  <a:pt x="19213" y="9336"/>
                  <a:pt x="18930" y="8945"/>
                </a:cubicBezTo>
                <a:cubicBezTo>
                  <a:pt x="16666" y="5814"/>
                  <a:pt x="13702" y="4240"/>
                  <a:pt x="10729" y="4240"/>
                </a:cubicBezTo>
                <a:close/>
                <a:moveTo>
                  <a:pt x="10729" y="8481"/>
                </a:moveTo>
                <a:cubicBezTo>
                  <a:pt x="8591" y="8481"/>
                  <a:pt x="6565" y="9636"/>
                  <a:pt x="5053" y="11728"/>
                </a:cubicBezTo>
                <a:cubicBezTo>
                  <a:pt x="4770" y="12119"/>
                  <a:pt x="4770" y="12760"/>
                  <a:pt x="5053" y="13152"/>
                </a:cubicBezTo>
                <a:cubicBezTo>
                  <a:pt x="5195" y="13347"/>
                  <a:pt x="5378" y="13450"/>
                  <a:pt x="5563" y="13450"/>
                </a:cubicBezTo>
                <a:cubicBezTo>
                  <a:pt x="5748" y="13450"/>
                  <a:pt x="5954" y="13347"/>
                  <a:pt x="6096" y="13152"/>
                </a:cubicBezTo>
                <a:cubicBezTo>
                  <a:pt x="7334" y="11438"/>
                  <a:pt x="8977" y="10469"/>
                  <a:pt x="10729" y="10469"/>
                </a:cubicBezTo>
                <a:cubicBezTo>
                  <a:pt x="12481" y="10469"/>
                  <a:pt x="14124" y="11438"/>
                  <a:pt x="15362" y="13152"/>
                </a:cubicBezTo>
                <a:cubicBezTo>
                  <a:pt x="15645" y="13543"/>
                  <a:pt x="16099" y="13543"/>
                  <a:pt x="16382" y="13152"/>
                </a:cubicBezTo>
                <a:cubicBezTo>
                  <a:pt x="16665" y="12760"/>
                  <a:pt x="16665" y="12119"/>
                  <a:pt x="16382" y="11728"/>
                </a:cubicBezTo>
                <a:cubicBezTo>
                  <a:pt x="14870" y="9636"/>
                  <a:pt x="12867" y="8481"/>
                  <a:pt x="10729" y="8481"/>
                </a:cubicBezTo>
                <a:close/>
                <a:moveTo>
                  <a:pt x="10729" y="12721"/>
                </a:moveTo>
                <a:cubicBezTo>
                  <a:pt x="8956" y="12721"/>
                  <a:pt x="7509" y="14710"/>
                  <a:pt x="7509" y="17161"/>
                </a:cubicBezTo>
                <a:cubicBezTo>
                  <a:pt x="7509" y="19614"/>
                  <a:pt x="8956" y="21600"/>
                  <a:pt x="10729" y="21600"/>
                </a:cubicBezTo>
                <a:cubicBezTo>
                  <a:pt x="12502" y="21600"/>
                  <a:pt x="13926" y="19614"/>
                  <a:pt x="13926" y="17161"/>
                </a:cubicBezTo>
                <a:cubicBezTo>
                  <a:pt x="13926" y="14710"/>
                  <a:pt x="12502" y="12721"/>
                  <a:pt x="10729" y="12721"/>
                </a:cubicBezTo>
                <a:close/>
                <a:moveTo>
                  <a:pt x="10729" y="14709"/>
                </a:moveTo>
                <a:cubicBezTo>
                  <a:pt x="11703" y="14709"/>
                  <a:pt x="12490" y="15814"/>
                  <a:pt x="12490" y="17161"/>
                </a:cubicBezTo>
                <a:cubicBezTo>
                  <a:pt x="12490" y="18509"/>
                  <a:pt x="11703" y="19612"/>
                  <a:pt x="10729" y="19612"/>
                </a:cubicBezTo>
                <a:cubicBezTo>
                  <a:pt x="9755" y="19612"/>
                  <a:pt x="8945" y="18509"/>
                  <a:pt x="8945" y="17161"/>
                </a:cubicBezTo>
                <a:cubicBezTo>
                  <a:pt x="8945" y="15814"/>
                  <a:pt x="9755" y="14709"/>
                  <a:pt x="10729" y="1470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b Application UI #2">
  <p:cSld name="Web Application UI #2">
    <p:spTree>
      <p:nvGrpSpPr>
        <p:cNvPr id="451" name="Shape 451"/>
        <p:cNvGrpSpPr/>
        <p:nvPr/>
      </p:nvGrpSpPr>
      <p:grpSpPr>
        <a:xfrm>
          <a:off x="0" y="0"/>
          <a:ext cx="0" cy="0"/>
          <a:chOff x="0" y="0"/>
          <a:chExt cx="0" cy="0"/>
        </a:xfrm>
      </p:grpSpPr>
      <p:sp>
        <p:nvSpPr>
          <p:cNvPr id="452" name="Google Shape;452;p33"/>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453" name="Google Shape;453;p33"/>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Web Application UI Icon Set #2</a:t>
            </a:r>
            <a:endParaRPr/>
          </a:p>
        </p:txBody>
      </p:sp>
      <p:sp>
        <p:nvSpPr>
          <p:cNvPr id="454" name="Google Shape;454;p33"/>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Icon pack by Freepick. Free commercial use by License </a:t>
            </a:r>
            <a:r>
              <a:rPr lang="en-US" sz="2200" u="sng">
                <a:solidFill>
                  <a:schemeClr val="hlink"/>
                </a:solidFill>
                <a:latin typeface="Rajdhani SemiBold"/>
                <a:ea typeface="Rajdhani SemiBold"/>
                <a:cs typeface="Rajdhani SemiBold"/>
                <a:sym typeface="Rajdhani SemiBold"/>
                <a:hlinkClick r:id="rId2"/>
              </a:rPr>
              <a:t>CC BY 3.0</a:t>
            </a:r>
            <a:r>
              <a:rPr lang="en-US" sz="2200">
                <a:solidFill>
                  <a:srgbClr val="1482AB"/>
                </a:solidFill>
                <a:latin typeface="Rajdhani SemiBold"/>
                <a:ea typeface="Rajdhani SemiBold"/>
                <a:cs typeface="Rajdhani SemiBold"/>
                <a:sym typeface="Rajdhani SemiBold"/>
              </a:rPr>
              <a:t>.</a:t>
            </a:r>
            <a:endParaRPr/>
          </a:p>
        </p:txBody>
      </p:sp>
      <p:sp>
        <p:nvSpPr>
          <p:cNvPr id="455" name="Google Shape;455;p33"/>
          <p:cNvSpPr/>
          <p:nvPr/>
        </p:nvSpPr>
        <p:spPr>
          <a:xfrm>
            <a:off x="4424402" y="4725322"/>
            <a:ext cx="499121" cy="481436"/>
          </a:xfrm>
          <a:custGeom>
            <a:rect b="b" l="l" r="r" t="t"/>
            <a:pathLst>
              <a:path extrusionOk="0" h="21560" w="21600">
                <a:moveTo>
                  <a:pt x="18576" y="14810"/>
                </a:moveTo>
                <a:lnTo>
                  <a:pt x="8149" y="11098"/>
                </a:lnTo>
                <a:lnTo>
                  <a:pt x="8149" y="5288"/>
                </a:lnTo>
                <a:lnTo>
                  <a:pt x="18576" y="1575"/>
                </a:lnTo>
                <a:cubicBezTo>
                  <a:pt x="19547" y="2647"/>
                  <a:pt x="20181" y="5219"/>
                  <a:pt x="20181" y="8192"/>
                </a:cubicBezTo>
                <a:cubicBezTo>
                  <a:pt x="20181" y="11166"/>
                  <a:pt x="19547" y="13737"/>
                  <a:pt x="18576" y="14810"/>
                </a:cubicBezTo>
                <a:close/>
                <a:moveTo>
                  <a:pt x="4244" y="17363"/>
                </a:moveTo>
                <a:lnTo>
                  <a:pt x="6731" y="19290"/>
                </a:lnTo>
                <a:lnTo>
                  <a:pt x="6731" y="20086"/>
                </a:lnTo>
                <a:lnTo>
                  <a:pt x="2713" y="20086"/>
                </a:lnTo>
                <a:lnTo>
                  <a:pt x="2713" y="12361"/>
                </a:lnTo>
                <a:lnTo>
                  <a:pt x="3297" y="12361"/>
                </a:lnTo>
                <a:lnTo>
                  <a:pt x="3960" y="12361"/>
                </a:lnTo>
                <a:lnTo>
                  <a:pt x="3960" y="16771"/>
                </a:lnTo>
                <a:cubicBezTo>
                  <a:pt x="3960" y="17004"/>
                  <a:pt x="4065" y="17224"/>
                  <a:pt x="4244" y="17363"/>
                </a:cubicBezTo>
                <a:moveTo>
                  <a:pt x="1419" y="5498"/>
                </a:moveTo>
                <a:lnTo>
                  <a:pt x="2588" y="5498"/>
                </a:lnTo>
                <a:lnTo>
                  <a:pt x="2588" y="10887"/>
                </a:lnTo>
                <a:lnTo>
                  <a:pt x="2004" y="10887"/>
                </a:lnTo>
                <a:lnTo>
                  <a:pt x="1419" y="10887"/>
                </a:lnTo>
                <a:lnTo>
                  <a:pt x="1419" y="5498"/>
                </a:lnTo>
                <a:close/>
                <a:moveTo>
                  <a:pt x="6730" y="10887"/>
                </a:moveTo>
                <a:lnTo>
                  <a:pt x="4669" y="10887"/>
                </a:lnTo>
                <a:lnTo>
                  <a:pt x="4007" y="10887"/>
                </a:lnTo>
                <a:lnTo>
                  <a:pt x="4007" y="5498"/>
                </a:lnTo>
                <a:lnTo>
                  <a:pt x="6730" y="5498"/>
                </a:lnTo>
                <a:lnTo>
                  <a:pt x="6730" y="10887"/>
                </a:lnTo>
                <a:close/>
                <a:moveTo>
                  <a:pt x="19165" y="147"/>
                </a:moveTo>
                <a:cubicBezTo>
                  <a:pt x="18976" y="1"/>
                  <a:pt x="18731" y="-40"/>
                  <a:pt x="18509" y="40"/>
                </a:cubicBezTo>
                <a:lnTo>
                  <a:pt x="7322" y="4024"/>
                </a:lnTo>
                <a:lnTo>
                  <a:pt x="3297" y="4024"/>
                </a:lnTo>
                <a:lnTo>
                  <a:pt x="710" y="4024"/>
                </a:lnTo>
                <a:cubicBezTo>
                  <a:pt x="318" y="4024"/>
                  <a:pt x="0" y="4354"/>
                  <a:pt x="0" y="4761"/>
                </a:cubicBezTo>
                <a:lnTo>
                  <a:pt x="0" y="11624"/>
                </a:lnTo>
                <a:cubicBezTo>
                  <a:pt x="0" y="12031"/>
                  <a:pt x="318" y="12361"/>
                  <a:pt x="710" y="12361"/>
                </a:cubicBezTo>
                <a:lnTo>
                  <a:pt x="1294" y="12361"/>
                </a:lnTo>
                <a:lnTo>
                  <a:pt x="1294" y="20823"/>
                </a:lnTo>
                <a:cubicBezTo>
                  <a:pt x="1294" y="21230"/>
                  <a:pt x="1612" y="21560"/>
                  <a:pt x="2004" y="21560"/>
                </a:cubicBezTo>
                <a:lnTo>
                  <a:pt x="7440" y="21560"/>
                </a:lnTo>
                <a:cubicBezTo>
                  <a:pt x="7831" y="21560"/>
                  <a:pt x="8149" y="21230"/>
                  <a:pt x="8149" y="20823"/>
                </a:cubicBezTo>
                <a:lnTo>
                  <a:pt x="8149" y="18921"/>
                </a:lnTo>
                <a:cubicBezTo>
                  <a:pt x="8149" y="18688"/>
                  <a:pt x="8044" y="18468"/>
                  <a:pt x="7865" y="18330"/>
                </a:cubicBezTo>
                <a:lnTo>
                  <a:pt x="5378" y="16402"/>
                </a:lnTo>
                <a:lnTo>
                  <a:pt x="5378" y="12361"/>
                </a:lnTo>
                <a:lnTo>
                  <a:pt x="7322" y="12361"/>
                </a:lnTo>
                <a:lnTo>
                  <a:pt x="18509" y="16345"/>
                </a:lnTo>
                <a:cubicBezTo>
                  <a:pt x="18584" y="16371"/>
                  <a:pt x="18661" y="16384"/>
                  <a:pt x="18739" y="16384"/>
                </a:cubicBezTo>
                <a:cubicBezTo>
                  <a:pt x="18890" y="16384"/>
                  <a:pt x="19040" y="16334"/>
                  <a:pt x="19165" y="16237"/>
                </a:cubicBezTo>
                <a:cubicBezTo>
                  <a:pt x="20960" y="14837"/>
                  <a:pt x="21600" y="11163"/>
                  <a:pt x="21600" y="8192"/>
                </a:cubicBezTo>
                <a:cubicBezTo>
                  <a:pt x="21600" y="5221"/>
                  <a:pt x="20960" y="1548"/>
                  <a:pt x="19165" y="14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56" name="Google Shape;456;p33"/>
          <p:cNvSpPr/>
          <p:nvPr/>
        </p:nvSpPr>
        <p:spPr>
          <a:xfrm>
            <a:off x="6923384" y="4725453"/>
            <a:ext cx="483520" cy="481436"/>
          </a:xfrm>
          <a:custGeom>
            <a:rect b="b" l="l" r="r" t="t"/>
            <a:pathLst>
              <a:path extrusionOk="0" h="21600" w="21600">
                <a:moveTo>
                  <a:pt x="3235" y="0"/>
                </a:moveTo>
                <a:cubicBezTo>
                  <a:pt x="1463" y="0"/>
                  <a:pt x="0" y="1496"/>
                  <a:pt x="0" y="3319"/>
                </a:cubicBezTo>
                <a:lnTo>
                  <a:pt x="0" y="18304"/>
                </a:lnTo>
                <a:cubicBezTo>
                  <a:pt x="0" y="20128"/>
                  <a:pt x="1463" y="21600"/>
                  <a:pt x="3235" y="21600"/>
                </a:cubicBezTo>
                <a:lnTo>
                  <a:pt x="18388" y="21600"/>
                </a:lnTo>
                <a:cubicBezTo>
                  <a:pt x="20161" y="21600"/>
                  <a:pt x="21600" y="20128"/>
                  <a:pt x="21600" y="18304"/>
                </a:cubicBezTo>
                <a:lnTo>
                  <a:pt x="21600" y="3319"/>
                </a:lnTo>
                <a:cubicBezTo>
                  <a:pt x="21600" y="1496"/>
                  <a:pt x="20161" y="0"/>
                  <a:pt x="18388" y="0"/>
                </a:cubicBezTo>
                <a:lnTo>
                  <a:pt x="3235" y="0"/>
                </a:lnTo>
                <a:close/>
                <a:moveTo>
                  <a:pt x="3235" y="1262"/>
                </a:moveTo>
                <a:lnTo>
                  <a:pt x="18388" y="1262"/>
                </a:lnTo>
                <a:cubicBezTo>
                  <a:pt x="19484" y="1262"/>
                  <a:pt x="20390" y="2192"/>
                  <a:pt x="20390" y="3319"/>
                </a:cubicBezTo>
                <a:lnTo>
                  <a:pt x="20390" y="18304"/>
                </a:lnTo>
                <a:cubicBezTo>
                  <a:pt x="20390" y="19430"/>
                  <a:pt x="19484" y="20338"/>
                  <a:pt x="18388" y="20338"/>
                </a:cubicBezTo>
                <a:lnTo>
                  <a:pt x="3235" y="20338"/>
                </a:lnTo>
                <a:cubicBezTo>
                  <a:pt x="2140" y="20338"/>
                  <a:pt x="1234" y="19430"/>
                  <a:pt x="1234" y="18304"/>
                </a:cubicBezTo>
                <a:lnTo>
                  <a:pt x="1234" y="3319"/>
                </a:lnTo>
                <a:cubicBezTo>
                  <a:pt x="1234" y="2192"/>
                  <a:pt x="2140" y="1262"/>
                  <a:pt x="3235" y="1262"/>
                </a:cubicBezTo>
                <a:close/>
                <a:moveTo>
                  <a:pt x="10800" y="2992"/>
                </a:moveTo>
                <a:cubicBezTo>
                  <a:pt x="9588" y="2992"/>
                  <a:pt x="8612" y="4013"/>
                  <a:pt x="8612" y="5260"/>
                </a:cubicBezTo>
                <a:cubicBezTo>
                  <a:pt x="8612" y="6288"/>
                  <a:pt x="9282" y="7159"/>
                  <a:pt x="10195" y="7434"/>
                </a:cubicBezTo>
                <a:lnTo>
                  <a:pt x="10195" y="17673"/>
                </a:lnTo>
                <a:cubicBezTo>
                  <a:pt x="10195" y="18021"/>
                  <a:pt x="10460" y="18304"/>
                  <a:pt x="10800" y="18304"/>
                </a:cubicBezTo>
                <a:cubicBezTo>
                  <a:pt x="11140" y="18304"/>
                  <a:pt x="11428" y="18021"/>
                  <a:pt x="11428" y="17673"/>
                </a:cubicBezTo>
                <a:lnTo>
                  <a:pt x="11428" y="7434"/>
                </a:lnTo>
                <a:cubicBezTo>
                  <a:pt x="12342" y="7159"/>
                  <a:pt x="13011" y="6288"/>
                  <a:pt x="13011" y="5260"/>
                </a:cubicBezTo>
                <a:cubicBezTo>
                  <a:pt x="13011" y="4013"/>
                  <a:pt x="12012" y="2992"/>
                  <a:pt x="10800" y="2992"/>
                </a:cubicBezTo>
                <a:close/>
                <a:moveTo>
                  <a:pt x="4818" y="3740"/>
                </a:moveTo>
                <a:cubicBezTo>
                  <a:pt x="4478" y="3740"/>
                  <a:pt x="4190" y="4023"/>
                  <a:pt x="4190" y="4371"/>
                </a:cubicBezTo>
                <a:lnTo>
                  <a:pt x="4190" y="8953"/>
                </a:lnTo>
                <a:cubicBezTo>
                  <a:pt x="3276" y="9227"/>
                  <a:pt x="2607" y="10099"/>
                  <a:pt x="2607" y="11127"/>
                </a:cubicBezTo>
                <a:cubicBezTo>
                  <a:pt x="2607" y="12154"/>
                  <a:pt x="3276" y="13003"/>
                  <a:pt x="4190" y="13278"/>
                </a:cubicBezTo>
                <a:lnTo>
                  <a:pt x="4190" y="17860"/>
                </a:lnTo>
                <a:cubicBezTo>
                  <a:pt x="4190" y="18208"/>
                  <a:pt x="4478" y="18491"/>
                  <a:pt x="4818" y="18491"/>
                </a:cubicBezTo>
                <a:cubicBezTo>
                  <a:pt x="5157" y="18491"/>
                  <a:pt x="5423" y="18208"/>
                  <a:pt x="5423" y="17860"/>
                </a:cubicBezTo>
                <a:lnTo>
                  <a:pt x="5423" y="13278"/>
                </a:lnTo>
                <a:cubicBezTo>
                  <a:pt x="6336" y="13003"/>
                  <a:pt x="7006" y="12154"/>
                  <a:pt x="7006" y="11127"/>
                </a:cubicBezTo>
                <a:cubicBezTo>
                  <a:pt x="7006" y="10099"/>
                  <a:pt x="6336" y="9227"/>
                  <a:pt x="5423" y="8953"/>
                </a:cubicBezTo>
                <a:lnTo>
                  <a:pt x="5423" y="4371"/>
                </a:lnTo>
                <a:cubicBezTo>
                  <a:pt x="5423" y="4023"/>
                  <a:pt x="5157" y="3740"/>
                  <a:pt x="4818" y="3740"/>
                </a:cubicBezTo>
                <a:close/>
                <a:moveTo>
                  <a:pt x="16735" y="3740"/>
                </a:moveTo>
                <a:cubicBezTo>
                  <a:pt x="16396" y="3740"/>
                  <a:pt x="16107" y="4023"/>
                  <a:pt x="16107" y="4371"/>
                </a:cubicBezTo>
                <a:lnTo>
                  <a:pt x="16107" y="11431"/>
                </a:lnTo>
                <a:cubicBezTo>
                  <a:pt x="15194" y="11706"/>
                  <a:pt x="14524" y="12577"/>
                  <a:pt x="14524" y="13605"/>
                </a:cubicBezTo>
                <a:cubicBezTo>
                  <a:pt x="14524" y="14633"/>
                  <a:pt x="15194" y="15505"/>
                  <a:pt x="16107" y="15779"/>
                </a:cubicBezTo>
                <a:lnTo>
                  <a:pt x="16107" y="17860"/>
                </a:lnTo>
                <a:cubicBezTo>
                  <a:pt x="16107" y="18208"/>
                  <a:pt x="16396" y="18491"/>
                  <a:pt x="16735" y="18491"/>
                </a:cubicBezTo>
                <a:cubicBezTo>
                  <a:pt x="17075" y="18491"/>
                  <a:pt x="17341" y="18208"/>
                  <a:pt x="17341" y="17860"/>
                </a:cubicBezTo>
                <a:lnTo>
                  <a:pt x="17341" y="15779"/>
                </a:lnTo>
                <a:cubicBezTo>
                  <a:pt x="18254" y="15505"/>
                  <a:pt x="18923" y="14633"/>
                  <a:pt x="18923" y="13605"/>
                </a:cubicBezTo>
                <a:cubicBezTo>
                  <a:pt x="18923" y="12577"/>
                  <a:pt x="18254" y="11706"/>
                  <a:pt x="17341" y="11431"/>
                </a:cubicBezTo>
                <a:lnTo>
                  <a:pt x="17341" y="4371"/>
                </a:lnTo>
                <a:cubicBezTo>
                  <a:pt x="17341" y="4022"/>
                  <a:pt x="17075" y="3740"/>
                  <a:pt x="16735" y="3740"/>
                </a:cubicBezTo>
                <a:close/>
                <a:moveTo>
                  <a:pt x="10800" y="4255"/>
                </a:moveTo>
                <a:cubicBezTo>
                  <a:pt x="11335" y="4255"/>
                  <a:pt x="11778" y="4710"/>
                  <a:pt x="11778" y="5260"/>
                </a:cubicBezTo>
                <a:cubicBezTo>
                  <a:pt x="11778" y="5810"/>
                  <a:pt x="11335" y="6242"/>
                  <a:pt x="10800" y="6242"/>
                </a:cubicBezTo>
                <a:cubicBezTo>
                  <a:pt x="10265" y="6242"/>
                  <a:pt x="9846" y="5810"/>
                  <a:pt x="9846" y="5260"/>
                </a:cubicBezTo>
                <a:cubicBezTo>
                  <a:pt x="9846" y="4710"/>
                  <a:pt x="10265" y="4255"/>
                  <a:pt x="10800" y="4255"/>
                </a:cubicBezTo>
                <a:close/>
                <a:moveTo>
                  <a:pt x="4818" y="10122"/>
                </a:moveTo>
                <a:cubicBezTo>
                  <a:pt x="5352" y="10122"/>
                  <a:pt x="5796" y="10577"/>
                  <a:pt x="5796" y="11127"/>
                </a:cubicBezTo>
                <a:cubicBezTo>
                  <a:pt x="5796" y="11677"/>
                  <a:pt x="5352" y="12109"/>
                  <a:pt x="4818" y="12109"/>
                </a:cubicBezTo>
                <a:cubicBezTo>
                  <a:pt x="4283" y="12109"/>
                  <a:pt x="3841" y="11677"/>
                  <a:pt x="3841" y="11127"/>
                </a:cubicBezTo>
                <a:cubicBezTo>
                  <a:pt x="3841" y="10577"/>
                  <a:pt x="4283" y="10122"/>
                  <a:pt x="4818" y="10122"/>
                </a:cubicBezTo>
                <a:close/>
                <a:moveTo>
                  <a:pt x="16735" y="12600"/>
                </a:moveTo>
                <a:cubicBezTo>
                  <a:pt x="17270" y="12600"/>
                  <a:pt x="17713" y="13055"/>
                  <a:pt x="17713" y="13605"/>
                </a:cubicBezTo>
                <a:cubicBezTo>
                  <a:pt x="17713" y="14155"/>
                  <a:pt x="17270" y="14587"/>
                  <a:pt x="16735" y="14587"/>
                </a:cubicBezTo>
                <a:cubicBezTo>
                  <a:pt x="16201" y="14587"/>
                  <a:pt x="15758" y="14155"/>
                  <a:pt x="15758" y="13605"/>
                </a:cubicBezTo>
                <a:cubicBezTo>
                  <a:pt x="15758" y="13055"/>
                  <a:pt x="16201" y="12600"/>
                  <a:pt x="16735" y="1260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57" name="Google Shape;457;p33"/>
          <p:cNvSpPr/>
          <p:nvPr/>
        </p:nvSpPr>
        <p:spPr>
          <a:xfrm>
            <a:off x="8210171" y="4779763"/>
            <a:ext cx="426340" cy="391264"/>
          </a:xfrm>
          <a:custGeom>
            <a:rect b="b" l="l" r="r" t="t"/>
            <a:pathLst>
              <a:path extrusionOk="0" h="21600" w="21600">
                <a:moveTo>
                  <a:pt x="17934" y="20191"/>
                </a:moveTo>
                <a:cubicBezTo>
                  <a:pt x="16605" y="20191"/>
                  <a:pt x="15523" y="18977"/>
                  <a:pt x="15523" y="17487"/>
                </a:cubicBezTo>
                <a:cubicBezTo>
                  <a:pt x="15523" y="15996"/>
                  <a:pt x="16605" y="14782"/>
                  <a:pt x="17934" y="14782"/>
                </a:cubicBezTo>
                <a:cubicBezTo>
                  <a:pt x="19263" y="14782"/>
                  <a:pt x="20344" y="15996"/>
                  <a:pt x="20344" y="17487"/>
                </a:cubicBezTo>
                <a:cubicBezTo>
                  <a:pt x="20344" y="18977"/>
                  <a:pt x="19263" y="20191"/>
                  <a:pt x="17934" y="20191"/>
                </a:cubicBezTo>
                <a:close/>
                <a:moveTo>
                  <a:pt x="7316" y="3688"/>
                </a:moveTo>
                <a:lnTo>
                  <a:pt x="7316" y="1409"/>
                </a:lnTo>
                <a:lnTo>
                  <a:pt x="20320" y="1409"/>
                </a:lnTo>
                <a:lnTo>
                  <a:pt x="20320" y="3687"/>
                </a:lnTo>
                <a:lnTo>
                  <a:pt x="7316" y="3687"/>
                </a:lnTo>
                <a:lnTo>
                  <a:pt x="7316" y="3688"/>
                </a:lnTo>
                <a:close/>
                <a:moveTo>
                  <a:pt x="3665" y="20191"/>
                </a:moveTo>
                <a:cubicBezTo>
                  <a:pt x="2337" y="20191"/>
                  <a:pt x="1256" y="18977"/>
                  <a:pt x="1256" y="17487"/>
                </a:cubicBezTo>
                <a:cubicBezTo>
                  <a:pt x="1256" y="15996"/>
                  <a:pt x="2337" y="14782"/>
                  <a:pt x="3665" y="14782"/>
                </a:cubicBezTo>
                <a:cubicBezTo>
                  <a:pt x="4995" y="14782"/>
                  <a:pt x="6076" y="15996"/>
                  <a:pt x="6076" y="17487"/>
                </a:cubicBezTo>
                <a:cubicBezTo>
                  <a:pt x="6076" y="18977"/>
                  <a:pt x="4995" y="20191"/>
                  <a:pt x="3665" y="20191"/>
                </a:cubicBezTo>
                <a:moveTo>
                  <a:pt x="21576" y="704"/>
                </a:moveTo>
                <a:cubicBezTo>
                  <a:pt x="21576" y="315"/>
                  <a:pt x="21294" y="0"/>
                  <a:pt x="20948" y="0"/>
                </a:cubicBezTo>
                <a:lnTo>
                  <a:pt x="6688" y="0"/>
                </a:lnTo>
                <a:cubicBezTo>
                  <a:pt x="6341" y="0"/>
                  <a:pt x="6061" y="315"/>
                  <a:pt x="6061" y="704"/>
                </a:cubicBezTo>
                <a:lnTo>
                  <a:pt x="6061" y="14379"/>
                </a:lnTo>
                <a:cubicBezTo>
                  <a:pt x="5417" y="13754"/>
                  <a:pt x="4581" y="13373"/>
                  <a:pt x="3665" y="13373"/>
                </a:cubicBezTo>
                <a:cubicBezTo>
                  <a:pt x="1645" y="13373"/>
                  <a:pt x="0" y="15219"/>
                  <a:pt x="0" y="17487"/>
                </a:cubicBezTo>
                <a:cubicBezTo>
                  <a:pt x="0" y="19755"/>
                  <a:pt x="1645" y="21600"/>
                  <a:pt x="3665" y="21600"/>
                </a:cubicBezTo>
                <a:cubicBezTo>
                  <a:pt x="5688" y="21600"/>
                  <a:pt x="7332" y="19755"/>
                  <a:pt x="7332" y="17487"/>
                </a:cubicBezTo>
                <a:cubicBezTo>
                  <a:pt x="7332" y="17286"/>
                  <a:pt x="7316" y="5097"/>
                  <a:pt x="7316" y="5097"/>
                </a:cubicBezTo>
                <a:lnTo>
                  <a:pt x="20320" y="5097"/>
                </a:lnTo>
                <a:lnTo>
                  <a:pt x="20320" y="14370"/>
                </a:lnTo>
                <a:cubicBezTo>
                  <a:pt x="19677" y="13750"/>
                  <a:pt x="18845" y="13373"/>
                  <a:pt x="17934" y="13373"/>
                </a:cubicBezTo>
                <a:cubicBezTo>
                  <a:pt x="15912" y="13373"/>
                  <a:pt x="14268" y="15219"/>
                  <a:pt x="14268" y="17487"/>
                </a:cubicBezTo>
                <a:cubicBezTo>
                  <a:pt x="14268" y="19755"/>
                  <a:pt x="15912" y="21600"/>
                  <a:pt x="17934" y="21600"/>
                </a:cubicBezTo>
                <a:cubicBezTo>
                  <a:pt x="19955" y="21600"/>
                  <a:pt x="21600" y="19755"/>
                  <a:pt x="21600" y="17487"/>
                </a:cubicBezTo>
                <a:cubicBezTo>
                  <a:pt x="21600" y="17278"/>
                  <a:pt x="21576" y="704"/>
                  <a:pt x="21576" y="70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58" name="Google Shape;458;p33"/>
          <p:cNvSpPr/>
          <p:nvPr/>
        </p:nvSpPr>
        <p:spPr>
          <a:xfrm>
            <a:off x="9453452" y="4720320"/>
            <a:ext cx="435730" cy="447053"/>
          </a:xfrm>
          <a:custGeom>
            <a:rect b="b" l="l" r="r" t="t"/>
            <a:pathLst>
              <a:path extrusionOk="0" h="21600" w="21600">
                <a:moveTo>
                  <a:pt x="16670" y="0"/>
                </a:moveTo>
                <a:cubicBezTo>
                  <a:pt x="13950" y="0"/>
                  <a:pt x="11715" y="2155"/>
                  <a:pt x="11715" y="4805"/>
                </a:cubicBezTo>
                <a:cubicBezTo>
                  <a:pt x="11715" y="7457"/>
                  <a:pt x="13950" y="9611"/>
                  <a:pt x="16670" y="9611"/>
                </a:cubicBezTo>
                <a:cubicBezTo>
                  <a:pt x="19390" y="9611"/>
                  <a:pt x="21600" y="7457"/>
                  <a:pt x="21600" y="4805"/>
                </a:cubicBezTo>
                <a:cubicBezTo>
                  <a:pt x="21600" y="2155"/>
                  <a:pt x="19390" y="0"/>
                  <a:pt x="16670" y="0"/>
                </a:cubicBezTo>
                <a:close/>
                <a:moveTo>
                  <a:pt x="16670" y="1070"/>
                </a:moveTo>
                <a:cubicBezTo>
                  <a:pt x="18786" y="1070"/>
                  <a:pt x="20502" y="2743"/>
                  <a:pt x="20502" y="4805"/>
                </a:cubicBezTo>
                <a:cubicBezTo>
                  <a:pt x="20502" y="6869"/>
                  <a:pt x="18786" y="8540"/>
                  <a:pt x="16670" y="8540"/>
                </a:cubicBezTo>
                <a:cubicBezTo>
                  <a:pt x="14553" y="8540"/>
                  <a:pt x="12814" y="6869"/>
                  <a:pt x="12814" y="4805"/>
                </a:cubicBezTo>
                <a:cubicBezTo>
                  <a:pt x="12814" y="2743"/>
                  <a:pt x="14553" y="1070"/>
                  <a:pt x="16670" y="1070"/>
                </a:cubicBezTo>
                <a:close/>
                <a:moveTo>
                  <a:pt x="2904" y="4567"/>
                </a:moveTo>
                <a:cubicBezTo>
                  <a:pt x="1313" y="4567"/>
                  <a:pt x="0" y="5822"/>
                  <a:pt x="0" y="7374"/>
                </a:cubicBezTo>
                <a:lnTo>
                  <a:pt x="0" y="18793"/>
                </a:lnTo>
                <a:cubicBezTo>
                  <a:pt x="0" y="20344"/>
                  <a:pt x="1313" y="21600"/>
                  <a:pt x="2904" y="21600"/>
                </a:cubicBezTo>
                <a:lnTo>
                  <a:pt x="14595" y="21600"/>
                </a:lnTo>
                <a:cubicBezTo>
                  <a:pt x="16187" y="21600"/>
                  <a:pt x="17475" y="20344"/>
                  <a:pt x="17475" y="18793"/>
                </a:cubicBezTo>
                <a:lnTo>
                  <a:pt x="17475" y="11157"/>
                </a:lnTo>
                <a:cubicBezTo>
                  <a:pt x="17475" y="10862"/>
                  <a:pt x="17241" y="10610"/>
                  <a:pt x="16938" y="10610"/>
                </a:cubicBezTo>
                <a:cubicBezTo>
                  <a:pt x="16635" y="10610"/>
                  <a:pt x="16377" y="10862"/>
                  <a:pt x="16377" y="11157"/>
                </a:cubicBezTo>
                <a:lnTo>
                  <a:pt x="16377" y="18793"/>
                </a:lnTo>
                <a:cubicBezTo>
                  <a:pt x="16377" y="19756"/>
                  <a:pt x="15584" y="20529"/>
                  <a:pt x="14595" y="20529"/>
                </a:cubicBezTo>
                <a:lnTo>
                  <a:pt x="2904" y="20529"/>
                </a:lnTo>
                <a:cubicBezTo>
                  <a:pt x="1916" y="20529"/>
                  <a:pt x="1098" y="19756"/>
                  <a:pt x="1098" y="18793"/>
                </a:cubicBezTo>
                <a:lnTo>
                  <a:pt x="1098" y="7374"/>
                </a:lnTo>
                <a:cubicBezTo>
                  <a:pt x="1098" y="6411"/>
                  <a:pt x="1916" y="5638"/>
                  <a:pt x="2904" y="5638"/>
                </a:cubicBezTo>
                <a:lnTo>
                  <a:pt x="10715" y="5638"/>
                </a:lnTo>
                <a:cubicBezTo>
                  <a:pt x="11017" y="5638"/>
                  <a:pt x="11276" y="5386"/>
                  <a:pt x="11276" y="5091"/>
                </a:cubicBezTo>
                <a:cubicBezTo>
                  <a:pt x="11276" y="4796"/>
                  <a:pt x="11017" y="4567"/>
                  <a:pt x="10715" y="4567"/>
                </a:cubicBezTo>
                <a:lnTo>
                  <a:pt x="2904" y="456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59" name="Google Shape;459;p33"/>
          <p:cNvSpPr/>
          <p:nvPr/>
        </p:nvSpPr>
        <p:spPr>
          <a:xfrm>
            <a:off x="10734936" y="4743512"/>
            <a:ext cx="359515" cy="445317"/>
          </a:xfrm>
          <a:custGeom>
            <a:rect b="b" l="l" r="r" t="t"/>
            <a:pathLst>
              <a:path extrusionOk="0" h="21600" w="21563">
                <a:moveTo>
                  <a:pt x="3850" y="0"/>
                </a:moveTo>
                <a:cubicBezTo>
                  <a:pt x="3422" y="0"/>
                  <a:pt x="3050" y="275"/>
                  <a:pt x="3050" y="614"/>
                </a:cubicBezTo>
                <a:lnTo>
                  <a:pt x="3050" y="2005"/>
                </a:lnTo>
                <a:lnTo>
                  <a:pt x="1851" y="2005"/>
                </a:lnTo>
                <a:cubicBezTo>
                  <a:pt x="1526" y="2005"/>
                  <a:pt x="1243" y="2152"/>
                  <a:pt x="1131" y="2393"/>
                </a:cubicBezTo>
                <a:lnTo>
                  <a:pt x="51" y="4753"/>
                </a:lnTo>
                <a:cubicBezTo>
                  <a:pt x="-37" y="4942"/>
                  <a:pt x="-13" y="5171"/>
                  <a:pt x="131" y="5335"/>
                </a:cubicBezTo>
                <a:cubicBezTo>
                  <a:pt x="276" y="5501"/>
                  <a:pt x="519" y="5594"/>
                  <a:pt x="771" y="5594"/>
                </a:cubicBezTo>
                <a:lnTo>
                  <a:pt x="2130" y="5594"/>
                </a:lnTo>
                <a:lnTo>
                  <a:pt x="2450" y="7987"/>
                </a:lnTo>
                <a:lnTo>
                  <a:pt x="1331" y="7987"/>
                </a:lnTo>
                <a:cubicBezTo>
                  <a:pt x="1111" y="7987"/>
                  <a:pt x="878" y="8050"/>
                  <a:pt x="731" y="8181"/>
                </a:cubicBezTo>
                <a:cubicBezTo>
                  <a:pt x="584" y="8311"/>
                  <a:pt x="546" y="8492"/>
                  <a:pt x="571" y="8666"/>
                </a:cubicBezTo>
                <a:lnTo>
                  <a:pt x="1651" y="16523"/>
                </a:lnTo>
                <a:cubicBezTo>
                  <a:pt x="1695" y="16835"/>
                  <a:pt x="2016" y="17073"/>
                  <a:pt x="2410" y="17073"/>
                </a:cubicBezTo>
                <a:lnTo>
                  <a:pt x="3690" y="17073"/>
                </a:lnTo>
                <a:lnTo>
                  <a:pt x="4210" y="21050"/>
                </a:lnTo>
                <a:cubicBezTo>
                  <a:pt x="4252" y="21362"/>
                  <a:pt x="4615" y="21600"/>
                  <a:pt x="5009" y="21600"/>
                </a:cubicBezTo>
                <a:lnTo>
                  <a:pt x="16565" y="21600"/>
                </a:lnTo>
                <a:cubicBezTo>
                  <a:pt x="16958" y="21600"/>
                  <a:pt x="17282" y="21362"/>
                  <a:pt x="17325" y="21050"/>
                </a:cubicBezTo>
                <a:lnTo>
                  <a:pt x="17884" y="17073"/>
                </a:lnTo>
                <a:lnTo>
                  <a:pt x="19124" y="17073"/>
                </a:lnTo>
                <a:cubicBezTo>
                  <a:pt x="19518" y="17073"/>
                  <a:pt x="19880" y="16835"/>
                  <a:pt x="19924" y="16523"/>
                </a:cubicBezTo>
                <a:lnTo>
                  <a:pt x="21003" y="8666"/>
                </a:lnTo>
                <a:cubicBezTo>
                  <a:pt x="21027" y="8492"/>
                  <a:pt x="20950" y="8311"/>
                  <a:pt x="20803" y="8181"/>
                </a:cubicBezTo>
                <a:cubicBezTo>
                  <a:pt x="20657" y="8050"/>
                  <a:pt x="20462" y="7987"/>
                  <a:pt x="20243" y="7987"/>
                </a:cubicBezTo>
                <a:lnTo>
                  <a:pt x="19124" y="7987"/>
                </a:lnTo>
                <a:lnTo>
                  <a:pt x="19444" y="5594"/>
                </a:lnTo>
                <a:lnTo>
                  <a:pt x="20803" y="5594"/>
                </a:lnTo>
                <a:cubicBezTo>
                  <a:pt x="21237" y="5594"/>
                  <a:pt x="21563" y="5319"/>
                  <a:pt x="21563" y="4980"/>
                </a:cubicBezTo>
                <a:cubicBezTo>
                  <a:pt x="21563" y="4875"/>
                  <a:pt x="21540" y="4776"/>
                  <a:pt x="21483" y="4689"/>
                </a:cubicBezTo>
                <a:lnTo>
                  <a:pt x="20403" y="2393"/>
                </a:lnTo>
                <a:cubicBezTo>
                  <a:pt x="20291" y="2152"/>
                  <a:pt x="20008" y="2005"/>
                  <a:pt x="19684" y="2005"/>
                </a:cubicBezTo>
                <a:lnTo>
                  <a:pt x="18124" y="2005"/>
                </a:lnTo>
                <a:lnTo>
                  <a:pt x="18124" y="614"/>
                </a:lnTo>
                <a:cubicBezTo>
                  <a:pt x="18124" y="275"/>
                  <a:pt x="17792" y="0"/>
                  <a:pt x="17365" y="0"/>
                </a:cubicBezTo>
                <a:lnTo>
                  <a:pt x="3850" y="0"/>
                </a:lnTo>
                <a:close/>
                <a:moveTo>
                  <a:pt x="5009" y="1002"/>
                </a:moveTo>
                <a:lnTo>
                  <a:pt x="16525" y="1002"/>
                </a:lnTo>
                <a:lnTo>
                  <a:pt x="16525" y="2263"/>
                </a:lnTo>
                <a:lnTo>
                  <a:pt x="5009" y="2263"/>
                </a:lnTo>
                <a:lnTo>
                  <a:pt x="5009" y="1002"/>
                </a:lnTo>
                <a:close/>
                <a:moveTo>
                  <a:pt x="2410" y="3234"/>
                </a:moveTo>
                <a:lnTo>
                  <a:pt x="3850" y="3234"/>
                </a:lnTo>
                <a:lnTo>
                  <a:pt x="17365" y="3234"/>
                </a:lnTo>
                <a:lnTo>
                  <a:pt x="19164" y="3234"/>
                </a:lnTo>
                <a:lnTo>
                  <a:pt x="19684" y="4365"/>
                </a:lnTo>
                <a:lnTo>
                  <a:pt x="18764" y="4365"/>
                </a:lnTo>
                <a:lnTo>
                  <a:pt x="2810" y="4365"/>
                </a:lnTo>
                <a:lnTo>
                  <a:pt x="1851" y="4365"/>
                </a:lnTo>
                <a:lnTo>
                  <a:pt x="2410" y="3234"/>
                </a:lnTo>
                <a:close/>
                <a:moveTo>
                  <a:pt x="3650" y="5594"/>
                </a:moveTo>
                <a:lnTo>
                  <a:pt x="17884" y="5594"/>
                </a:lnTo>
                <a:lnTo>
                  <a:pt x="17565" y="7987"/>
                </a:lnTo>
                <a:lnTo>
                  <a:pt x="4010" y="7987"/>
                </a:lnTo>
                <a:lnTo>
                  <a:pt x="3650" y="5594"/>
                </a:lnTo>
                <a:close/>
                <a:moveTo>
                  <a:pt x="2170" y="9216"/>
                </a:moveTo>
                <a:lnTo>
                  <a:pt x="19364" y="9216"/>
                </a:lnTo>
                <a:lnTo>
                  <a:pt x="18444" y="15844"/>
                </a:lnTo>
                <a:lnTo>
                  <a:pt x="3090" y="15844"/>
                </a:lnTo>
                <a:lnTo>
                  <a:pt x="2170" y="9216"/>
                </a:lnTo>
                <a:close/>
                <a:moveTo>
                  <a:pt x="10767" y="10347"/>
                </a:moveTo>
                <a:cubicBezTo>
                  <a:pt x="9284" y="10347"/>
                  <a:pt x="8088" y="11301"/>
                  <a:pt x="8088" y="12481"/>
                </a:cubicBezTo>
                <a:cubicBezTo>
                  <a:pt x="8088" y="13661"/>
                  <a:pt x="9284" y="14616"/>
                  <a:pt x="10767" y="14616"/>
                </a:cubicBezTo>
                <a:cubicBezTo>
                  <a:pt x="12251" y="14616"/>
                  <a:pt x="13486" y="13661"/>
                  <a:pt x="13486" y="12481"/>
                </a:cubicBezTo>
                <a:cubicBezTo>
                  <a:pt x="13486" y="11301"/>
                  <a:pt x="12251" y="10347"/>
                  <a:pt x="10767" y="10347"/>
                </a:cubicBezTo>
                <a:close/>
                <a:moveTo>
                  <a:pt x="10767" y="11350"/>
                </a:moveTo>
                <a:cubicBezTo>
                  <a:pt x="11562" y="11350"/>
                  <a:pt x="12206" y="11849"/>
                  <a:pt x="12207" y="12481"/>
                </a:cubicBezTo>
                <a:cubicBezTo>
                  <a:pt x="12207" y="13113"/>
                  <a:pt x="11562" y="13645"/>
                  <a:pt x="10767" y="13645"/>
                </a:cubicBezTo>
                <a:cubicBezTo>
                  <a:pt x="9971" y="13645"/>
                  <a:pt x="9328" y="13113"/>
                  <a:pt x="9328" y="12481"/>
                </a:cubicBezTo>
                <a:cubicBezTo>
                  <a:pt x="9328" y="11849"/>
                  <a:pt x="9971" y="11350"/>
                  <a:pt x="10767" y="11350"/>
                </a:cubicBezTo>
                <a:close/>
                <a:moveTo>
                  <a:pt x="5249" y="17073"/>
                </a:moveTo>
                <a:lnTo>
                  <a:pt x="16325" y="17073"/>
                </a:lnTo>
                <a:lnTo>
                  <a:pt x="15885" y="20371"/>
                </a:lnTo>
                <a:lnTo>
                  <a:pt x="5689" y="20371"/>
                </a:lnTo>
                <a:lnTo>
                  <a:pt x="5249" y="1707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0" name="Google Shape;460;p33"/>
          <p:cNvSpPr/>
          <p:nvPr/>
        </p:nvSpPr>
        <p:spPr>
          <a:xfrm>
            <a:off x="11942781" y="4708325"/>
            <a:ext cx="463702" cy="517295"/>
          </a:xfrm>
          <a:custGeom>
            <a:rect b="b" l="l" r="r" t="t"/>
            <a:pathLst>
              <a:path extrusionOk="0" h="21542" w="21600">
                <a:moveTo>
                  <a:pt x="10800" y="1678"/>
                </a:moveTo>
                <a:lnTo>
                  <a:pt x="19644" y="8536"/>
                </a:lnTo>
                <a:lnTo>
                  <a:pt x="13718" y="14271"/>
                </a:lnTo>
                <a:lnTo>
                  <a:pt x="11386" y="12431"/>
                </a:lnTo>
                <a:cubicBezTo>
                  <a:pt x="11235" y="12313"/>
                  <a:pt x="11050" y="12258"/>
                  <a:pt x="10866" y="12257"/>
                </a:cubicBezTo>
                <a:cubicBezTo>
                  <a:pt x="10854" y="12256"/>
                  <a:pt x="10807" y="12255"/>
                  <a:pt x="10794" y="12257"/>
                </a:cubicBezTo>
                <a:cubicBezTo>
                  <a:pt x="10610" y="12257"/>
                  <a:pt x="10426" y="12312"/>
                  <a:pt x="10275" y="12430"/>
                </a:cubicBezTo>
                <a:lnTo>
                  <a:pt x="7902" y="14291"/>
                </a:lnTo>
                <a:lnTo>
                  <a:pt x="1956" y="8536"/>
                </a:lnTo>
                <a:lnTo>
                  <a:pt x="10800" y="1678"/>
                </a:lnTo>
                <a:close/>
                <a:moveTo>
                  <a:pt x="14925" y="15223"/>
                </a:moveTo>
                <a:lnTo>
                  <a:pt x="19999" y="10313"/>
                </a:lnTo>
                <a:lnTo>
                  <a:pt x="19999" y="19226"/>
                </a:lnTo>
                <a:lnTo>
                  <a:pt x="14925" y="15223"/>
                </a:lnTo>
                <a:close/>
                <a:moveTo>
                  <a:pt x="10828" y="13913"/>
                </a:moveTo>
                <a:lnTo>
                  <a:pt x="18664" y="20094"/>
                </a:lnTo>
                <a:lnTo>
                  <a:pt x="2946" y="20094"/>
                </a:lnTo>
                <a:lnTo>
                  <a:pt x="10828" y="13913"/>
                </a:lnTo>
                <a:close/>
                <a:moveTo>
                  <a:pt x="1601" y="10313"/>
                </a:moveTo>
                <a:lnTo>
                  <a:pt x="6692" y="15240"/>
                </a:lnTo>
                <a:lnTo>
                  <a:pt x="1601" y="19232"/>
                </a:lnTo>
                <a:lnTo>
                  <a:pt x="1601" y="10313"/>
                </a:lnTo>
                <a:close/>
                <a:moveTo>
                  <a:pt x="21516" y="21137"/>
                </a:moveTo>
                <a:cubicBezTo>
                  <a:pt x="21528" y="21115"/>
                  <a:pt x="21538" y="21094"/>
                  <a:pt x="21547" y="21072"/>
                </a:cubicBezTo>
                <a:cubicBezTo>
                  <a:pt x="21557" y="21049"/>
                  <a:pt x="21564" y="21026"/>
                  <a:pt x="21571" y="21002"/>
                </a:cubicBezTo>
                <a:cubicBezTo>
                  <a:pt x="21578" y="20980"/>
                  <a:pt x="21583" y="20959"/>
                  <a:pt x="21588" y="20937"/>
                </a:cubicBezTo>
                <a:cubicBezTo>
                  <a:pt x="21593" y="20911"/>
                  <a:pt x="21594" y="20885"/>
                  <a:pt x="21596" y="20859"/>
                </a:cubicBezTo>
                <a:cubicBezTo>
                  <a:pt x="21597" y="20845"/>
                  <a:pt x="21600" y="20832"/>
                  <a:pt x="21600" y="20818"/>
                </a:cubicBezTo>
                <a:lnTo>
                  <a:pt x="21600" y="8478"/>
                </a:lnTo>
                <a:lnTo>
                  <a:pt x="21598" y="8467"/>
                </a:lnTo>
                <a:cubicBezTo>
                  <a:pt x="21598" y="8428"/>
                  <a:pt x="21593" y="8389"/>
                  <a:pt x="21585" y="8351"/>
                </a:cubicBezTo>
                <a:cubicBezTo>
                  <a:pt x="21583" y="8340"/>
                  <a:pt x="21583" y="8330"/>
                  <a:pt x="21581" y="8319"/>
                </a:cubicBezTo>
                <a:cubicBezTo>
                  <a:pt x="21568" y="8271"/>
                  <a:pt x="21552" y="8224"/>
                  <a:pt x="21528" y="8179"/>
                </a:cubicBezTo>
                <a:cubicBezTo>
                  <a:pt x="21523" y="8168"/>
                  <a:pt x="21515" y="8159"/>
                  <a:pt x="21509" y="8148"/>
                </a:cubicBezTo>
                <a:cubicBezTo>
                  <a:pt x="21490" y="8115"/>
                  <a:pt x="21470" y="8081"/>
                  <a:pt x="21445" y="8051"/>
                </a:cubicBezTo>
                <a:cubicBezTo>
                  <a:pt x="21432" y="8035"/>
                  <a:pt x="21417" y="8022"/>
                  <a:pt x="21403" y="8007"/>
                </a:cubicBezTo>
                <a:cubicBezTo>
                  <a:pt x="21385" y="7988"/>
                  <a:pt x="21367" y="7967"/>
                  <a:pt x="21346" y="7949"/>
                </a:cubicBezTo>
                <a:lnTo>
                  <a:pt x="21332" y="7939"/>
                </a:lnTo>
                <a:lnTo>
                  <a:pt x="21320" y="7928"/>
                </a:lnTo>
                <a:lnTo>
                  <a:pt x="11321" y="175"/>
                </a:lnTo>
                <a:cubicBezTo>
                  <a:pt x="11021" y="-58"/>
                  <a:pt x="10579" y="-58"/>
                  <a:pt x="10279" y="175"/>
                </a:cubicBezTo>
                <a:lnTo>
                  <a:pt x="280" y="7929"/>
                </a:lnTo>
                <a:lnTo>
                  <a:pt x="268" y="7939"/>
                </a:lnTo>
                <a:lnTo>
                  <a:pt x="253" y="7949"/>
                </a:lnTo>
                <a:cubicBezTo>
                  <a:pt x="232" y="7968"/>
                  <a:pt x="215" y="7988"/>
                  <a:pt x="197" y="8007"/>
                </a:cubicBezTo>
                <a:cubicBezTo>
                  <a:pt x="183" y="8022"/>
                  <a:pt x="168" y="8035"/>
                  <a:pt x="155" y="8051"/>
                </a:cubicBezTo>
                <a:cubicBezTo>
                  <a:pt x="130" y="8081"/>
                  <a:pt x="109" y="8115"/>
                  <a:pt x="91" y="8148"/>
                </a:cubicBezTo>
                <a:cubicBezTo>
                  <a:pt x="85" y="8159"/>
                  <a:pt x="77" y="8168"/>
                  <a:pt x="72" y="8179"/>
                </a:cubicBezTo>
                <a:cubicBezTo>
                  <a:pt x="48" y="8224"/>
                  <a:pt x="32" y="8271"/>
                  <a:pt x="19" y="8319"/>
                </a:cubicBezTo>
                <a:cubicBezTo>
                  <a:pt x="17" y="8330"/>
                  <a:pt x="17" y="8340"/>
                  <a:pt x="14" y="8351"/>
                </a:cubicBezTo>
                <a:cubicBezTo>
                  <a:pt x="7" y="8389"/>
                  <a:pt x="2" y="8428"/>
                  <a:pt x="2" y="8467"/>
                </a:cubicBezTo>
                <a:lnTo>
                  <a:pt x="0" y="8478"/>
                </a:lnTo>
                <a:lnTo>
                  <a:pt x="0" y="20818"/>
                </a:lnTo>
                <a:cubicBezTo>
                  <a:pt x="0" y="20832"/>
                  <a:pt x="2" y="20844"/>
                  <a:pt x="3" y="20858"/>
                </a:cubicBezTo>
                <a:cubicBezTo>
                  <a:pt x="5" y="20884"/>
                  <a:pt x="7" y="20910"/>
                  <a:pt x="12" y="20936"/>
                </a:cubicBezTo>
                <a:cubicBezTo>
                  <a:pt x="17" y="20958"/>
                  <a:pt x="22" y="20980"/>
                  <a:pt x="29" y="21001"/>
                </a:cubicBezTo>
                <a:cubicBezTo>
                  <a:pt x="36" y="21025"/>
                  <a:pt x="42" y="21048"/>
                  <a:pt x="52" y="21071"/>
                </a:cubicBezTo>
                <a:cubicBezTo>
                  <a:pt x="62" y="21093"/>
                  <a:pt x="72" y="21114"/>
                  <a:pt x="84" y="21136"/>
                </a:cubicBezTo>
                <a:cubicBezTo>
                  <a:pt x="96" y="21156"/>
                  <a:pt x="106" y="21177"/>
                  <a:pt x="120" y="21196"/>
                </a:cubicBezTo>
                <a:cubicBezTo>
                  <a:pt x="136" y="21218"/>
                  <a:pt x="151" y="21239"/>
                  <a:pt x="169" y="21259"/>
                </a:cubicBezTo>
                <a:cubicBezTo>
                  <a:pt x="178" y="21270"/>
                  <a:pt x="185" y="21282"/>
                  <a:pt x="196" y="21293"/>
                </a:cubicBezTo>
                <a:cubicBezTo>
                  <a:pt x="201" y="21298"/>
                  <a:pt x="209" y="21303"/>
                  <a:pt x="214" y="21308"/>
                </a:cubicBezTo>
                <a:cubicBezTo>
                  <a:pt x="238" y="21332"/>
                  <a:pt x="264" y="21352"/>
                  <a:pt x="290" y="21372"/>
                </a:cubicBezTo>
                <a:cubicBezTo>
                  <a:pt x="307" y="21385"/>
                  <a:pt x="322" y="21398"/>
                  <a:pt x="339" y="21409"/>
                </a:cubicBezTo>
                <a:cubicBezTo>
                  <a:pt x="369" y="21427"/>
                  <a:pt x="399" y="21442"/>
                  <a:pt x="431" y="21457"/>
                </a:cubicBezTo>
                <a:cubicBezTo>
                  <a:pt x="448" y="21465"/>
                  <a:pt x="463" y="21475"/>
                  <a:pt x="481" y="21482"/>
                </a:cubicBezTo>
                <a:cubicBezTo>
                  <a:pt x="520" y="21497"/>
                  <a:pt x="562" y="21508"/>
                  <a:pt x="604" y="21517"/>
                </a:cubicBezTo>
                <a:cubicBezTo>
                  <a:pt x="615" y="21520"/>
                  <a:pt x="626" y="21525"/>
                  <a:pt x="636" y="21526"/>
                </a:cubicBezTo>
                <a:cubicBezTo>
                  <a:pt x="689" y="21537"/>
                  <a:pt x="744" y="21542"/>
                  <a:pt x="799" y="21542"/>
                </a:cubicBezTo>
                <a:lnTo>
                  <a:pt x="20801" y="21542"/>
                </a:lnTo>
                <a:cubicBezTo>
                  <a:pt x="20856" y="21542"/>
                  <a:pt x="20910" y="21537"/>
                  <a:pt x="20964" y="21526"/>
                </a:cubicBezTo>
                <a:cubicBezTo>
                  <a:pt x="20974" y="21525"/>
                  <a:pt x="20981" y="21521"/>
                  <a:pt x="20990" y="21519"/>
                </a:cubicBezTo>
                <a:cubicBezTo>
                  <a:pt x="21034" y="21509"/>
                  <a:pt x="21078" y="21497"/>
                  <a:pt x="21118" y="21482"/>
                </a:cubicBezTo>
                <a:cubicBezTo>
                  <a:pt x="21136" y="21475"/>
                  <a:pt x="21150" y="21465"/>
                  <a:pt x="21167" y="21458"/>
                </a:cubicBezTo>
                <a:cubicBezTo>
                  <a:pt x="21199" y="21443"/>
                  <a:pt x="21230" y="21428"/>
                  <a:pt x="21259" y="21410"/>
                </a:cubicBezTo>
                <a:cubicBezTo>
                  <a:pt x="21277" y="21398"/>
                  <a:pt x="21292" y="21385"/>
                  <a:pt x="21309" y="21372"/>
                </a:cubicBezTo>
                <a:cubicBezTo>
                  <a:pt x="21335" y="21353"/>
                  <a:pt x="21361" y="21332"/>
                  <a:pt x="21385" y="21309"/>
                </a:cubicBezTo>
                <a:cubicBezTo>
                  <a:pt x="21390" y="21304"/>
                  <a:pt x="21397" y="21300"/>
                  <a:pt x="21403" y="21294"/>
                </a:cubicBezTo>
                <a:cubicBezTo>
                  <a:pt x="21414" y="21283"/>
                  <a:pt x="21421" y="21271"/>
                  <a:pt x="21430" y="21259"/>
                </a:cubicBezTo>
                <a:cubicBezTo>
                  <a:pt x="21448" y="21239"/>
                  <a:pt x="21464" y="21219"/>
                  <a:pt x="21479" y="21198"/>
                </a:cubicBezTo>
                <a:cubicBezTo>
                  <a:pt x="21493" y="21178"/>
                  <a:pt x="21504" y="21157"/>
                  <a:pt x="21516" y="2113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1" name="Google Shape;461;p33"/>
          <p:cNvSpPr/>
          <p:nvPr/>
        </p:nvSpPr>
        <p:spPr>
          <a:xfrm>
            <a:off x="13210795" y="4744044"/>
            <a:ext cx="410553" cy="445317"/>
          </a:xfrm>
          <a:custGeom>
            <a:rect b="b" l="l" r="r" t="t"/>
            <a:pathLst>
              <a:path extrusionOk="0" h="21568" w="21600">
                <a:moveTo>
                  <a:pt x="20121" y="12660"/>
                </a:moveTo>
                <a:cubicBezTo>
                  <a:pt x="20121" y="13178"/>
                  <a:pt x="19661" y="13599"/>
                  <a:pt x="19094" y="13599"/>
                </a:cubicBezTo>
                <a:lnTo>
                  <a:pt x="14091" y="13599"/>
                </a:lnTo>
                <a:cubicBezTo>
                  <a:pt x="13525" y="13599"/>
                  <a:pt x="13064" y="13178"/>
                  <a:pt x="13064" y="12660"/>
                </a:cubicBezTo>
                <a:lnTo>
                  <a:pt x="13064" y="12390"/>
                </a:lnTo>
                <a:cubicBezTo>
                  <a:pt x="13064" y="11872"/>
                  <a:pt x="13525" y="11450"/>
                  <a:pt x="14091" y="11450"/>
                </a:cubicBezTo>
                <a:lnTo>
                  <a:pt x="19094" y="11450"/>
                </a:lnTo>
                <a:cubicBezTo>
                  <a:pt x="19661" y="11450"/>
                  <a:pt x="20121" y="11872"/>
                  <a:pt x="20121" y="12390"/>
                </a:cubicBezTo>
                <a:lnTo>
                  <a:pt x="20121" y="12660"/>
                </a:lnTo>
                <a:close/>
                <a:moveTo>
                  <a:pt x="17565" y="20213"/>
                </a:moveTo>
                <a:lnTo>
                  <a:pt x="1480" y="20213"/>
                </a:lnTo>
                <a:lnTo>
                  <a:pt x="1480" y="4838"/>
                </a:lnTo>
                <a:lnTo>
                  <a:pt x="17565" y="4838"/>
                </a:lnTo>
                <a:lnTo>
                  <a:pt x="17565" y="10095"/>
                </a:lnTo>
                <a:lnTo>
                  <a:pt x="14091" y="10095"/>
                </a:lnTo>
                <a:cubicBezTo>
                  <a:pt x="12708" y="10095"/>
                  <a:pt x="11585" y="11124"/>
                  <a:pt x="11585" y="12390"/>
                </a:cubicBezTo>
                <a:lnTo>
                  <a:pt x="11585" y="12660"/>
                </a:lnTo>
                <a:cubicBezTo>
                  <a:pt x="11585" y="13925"/>
                  <a:pt x="12708" y="14954"/>
                  <a:pt x="14091" y="14954"/>
                </a:cubicBezTo>
                <a:lnTo>
                  <a:pt x="17565" y="14954"/>
                </a:lnTo>
                <a:lnTo>
                  <a:pt x="17565" y="20213"/>
                </a:lnTo>
                <a:close/>
                <a:moveTo>
                  <a:pt x="13246" y="3482"/>
                </a:moveTo>
                <a:lnTo>
                  <a:pt x="5836" y="3482"/>
                </a:lnTo>
                <a:lnTo>
                  <a:pt x="13246" y="1573"/>
                </a:lnTo>
                <a:lnTo>
                  <a:pt x="13246" y="3482"/>
                </a:lnTo>
                <a:close/>
                <a:moveTo>
                  <a:pt x="19094" y="10095"/>
                </a:moveTo>
                <a:lnTo>
                  <a:pt x="19044" y="10095"/>
                </a:lnTo>
                <a:lnTo>
                  <a:pt x="19044" y="4160"/>
                </a:lnTo>
                <a:cubicBezTo>
                  <a:pt x="19044" y="3785"/>
                  <a:pt x="18713" y="3482"/>
                  <a:pt x="18305" y="3482"/>
                </a:cubicBezTo>
                <a:lnTo>
                  <a:pt x="14726" y="3482"/>
                </a:lnTo>
                <a:lnTo>
                  <a:pt x="14726" y="678"/>
                </a:lnTo>
                <a:cubicBezTo>
                  <a:pt x="14726" y="466"/>
                  <a:pt x="14617" y="266"/>
                  <a:pt x="14432" y="138"/>
                </a:cubicBezTo>
                <a:cubicBezTo>
                  <a:pt x="14247" y="10"/>
                  <a:pt x="14007" y="-32"/>
                  <a:pt x="13785" y="26"/>
                </a:cubicBezTo>
                <a:lnTo>
                  <a:pt x="644" y="3411"/>
                </a:lnTo>
                <a:cubicBezTo>
                  <a:pt x="490" y="3451"/>
                  <a:pt x="362" y="3534"/>
                  <a:pt x="268" y="3642"/>
                </a:cubicBezTo>
                <a:cubicBezTo>
                  <a:pt x="105" y="3766"/>
                  <a:pt x="0" y="3950"/>
                  <a:pt x="0" y="4160"/>
                </a:cubicBezTo>
                <a:lnTo>
                  <a:pt x="0" y="20890"/>
                </a:lnTo>
                <a:cubicBezTo>
                  <a:pt x="0" y="21264"/>
                  <a:pt x="331" y="21568"/>
                  <a:pt x="739" y="21568"/>
                </a:cubicBezTo>
                <a:lnTo>
                  <a:pt x="18305" y="21568"/>
                </a:lnTo>
                <a:cubicBezTo>
                  <a:pt x="18713" y="21568"/>
                  <a:pt x="19045" y="21264"/>
                  <a:pt x="19045" y="20890"/>
                </a:cubicBezTo>
                <a:lnTo>
                  <a:pt x="19045" y="14954"/>
                </a:lnTo>
                <a:lnTo>
                  <a:pt x="19095" y="14954"/>
                </a:lnTo>
                <a:cubicBezTo>
                  <a:pt x="20476" y="14954"/>
                  <a:pt x="21600" y="13925"/>
                  <a:pt x="21600" y="12660"/>
                </a:cubicBezTo>
                <a:lnTo>
                  <a:pt x="21600" y="12390"/>
                </a:lnTo>
                <a:cubicBezTo>
                  <a:pt x="21600" y="11124"/>
                  <a:pt x="20476" y="10095"/>
                  <a:pt x="19094" y="1009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2" name="Google Shape;462;p33"/>
          <p:cNvSpPr/>
          <p:nvPr/>
        </p:nvSpPr>
        <p:spPr>
          <a:xfrm>
            <a:off x="14424366" y="4725553"/>
            <a:ext cx="482287" cy="481793"/>
          </a:xfrm>
          <a:custGeom>
            <a:rect b="b" l="l" r="r" t="t"/>
            <a:pathLst>
              <a:path extrusionOk="0" h="21600" w="21542">
                <a:moveTo>
                  <a:pt x="10911" y="0"/>
                </a:moveTo>
                <a:cubicBezTo>
                  <a:pt x="4894" y="0"/>
                  <a:pt x="0" y="4835"/>
                  <a:pt x="0" y="10788"/>
                </a:cubicBezTo>
                <a:cubicBezTo>
                  <a:pt x="0" y="16742"/>
                  <a:pt x="4894" y="21600"/>
                  <a:pt x="10911" y="21600"/>
                </a:cubicBezTo>
                <a:cubicBezTo>
                  <a:pt x="14541" y="21600"/>
                  <a:pt x="17926" y="19815"/>
                  <a:pt x="19962" y="16836"/>
                </a:cubicBezTo>
                <a:cubicBezTo>
                  <a:pt x="20077" y="16666"/>
                  <a:pt x="20124" y="16452"/>
                  <a:pt x="20078" y="16253"/>
                </a:cubicBezTo>
                <a:cubicBezTo>
                  <a:pt x="20031" y="16052"/>
                  <a:pt x="19908" y="15888"/>
                  <a:pt x="19729" y="15786"/>
                </a:cubicBezTo>
                <a:lnTo>
                  <a:pt x="14517" y="12797"/>
                </a:lnTo>
                <a:lnTo>
                  <a:pt x="21171" y="8990"/>
                </a:lnTo>
                <a:cubicBezTo>
                  <a:pt x="21459" y="8826"/>
                  <a:pt x="21600" y="8493"/>
                  <a:pt x="21520" y="8173"/>
                </a:cubicBezTo>
                <a:cubicBezTo>
                  <a:pt x="20309" y="3355"/>
                  <a:pt x="15935" y="0"/>
                  <a:pt x="10911" y="0"/>
                </a:cubicBezTo>
                <a:close/>
                <a:moveTo>
                  <a:pt x="10911" y="1471"/>
                </a:moveTo>
                <a:cubicBezTo>
                  <a:pt x="15062" y="1471"/>
                  <a:pt x="18695" y="4137"/>
                  <a:pt x="19915" y="8010"/>
                </a:cubicBezTo>
                <a:lnTo>
                  <a:pt x="12633" y="12166"/>
                </a:lnTo>
                <a:cubicBezTo>
                  <a:pt x="12401" y="12298"/>
                  <a:pt x="12261" y="12533"/>
                  <a:pt x="12261" y="12797"/>
                </a:cubicBezTo>
                <a:cubicBezTo>
                  <a:pt x="12261" y="13060"/>
                  <a:pt x="12401" y="13319"/>
                  <a:pt x="12633" y="13450"/>
                </a:cubicBezTo>
                <a:lnTo>
                  <a:pt x="18263" y="16650"/>
                </a:lnTo>
                <a:cubicBezTo>
                  <a:pt x="16480" y="18834"/>
                  <a:pt x="13776" y="20106"/>
                  <a:pt x="10911" y="20106"/>
                </a:cubicBezTo>
                <a:cubicBezTo>
                  <a:pt x="5718" y="20106"/>
                  <a:pt x="1512" y="15928"/>
                  <a:pt x="1512" y="10788"/>
                </a:cubicBezTo>
                <a:cubicBezTo>
                  <a:pt x="1512" y="5650"/>
                  <a:pt x="5718" y="1471"/>
                  <a:pt x="10911" y="1471"/>
                </a:cubicBezTo>
                <a:close/>
                <a:moveTo>
                  <a:pt x="14843" y="4483"/>
                </a:moveTo>
                <a:cubicBezTo>
                  <a:pt x="13646" y="4483"/>
                  <a:pt x="12656" y="5447"/>
                  <a:pt x="12656" y="6632"/>
                </a:cubicBezTo>
                <a:cubicBezTo>
                  <a:pt x="12656" y="7816"/>
                  <a:pt x="13646" y="8780"/>
                  <a:pt x="14843" y="8780"/>
                </a:cubicBezTo>
                <a:cubicBezTo>
                  <a:pt x="16040" y="8780"/>
                  <a:pt x="17007" y="7816"/>
                  <a:pt x="17007" y="6632"/>
                </a:cubicBezTo>
                <a:cubicBezTo>
                  <a:pt x="17007" y="5447"/>
                  <a:pt x="16040" y="4483"/>
                  <a:pt x="14843" y="4483"/>
                </a:cubicBezTo>
                <a:close/>
                <a:moveTo>
                  <a:pt x="14843" y="5955"/>
                </a:moveTo>
                <a:cubicBezTo>
                  <a:pt x="15217" y="5955"/>
                  <a:pt x="15518" y="6262"/>
                  <a:pt x="15518" y="6632"/>
                </a:cubicBezTo>
                <a:cubicBezTo>
                  <a:pt x="15518" y="7002"/>
                  <a:pt x="15217" y="7309"/>
                  <a:pt x="14843" y="7309"/>
                </a:cubicBezTo>
                <a:cubicBezTo>
                  <a:pt x="14469" y="7309"/>
                  <a:pt x="14169" y="7002"/>
                  <a:pt x="14168" y="6632"/>
                </a:cubicBezTo>
                <a:cubicBezTo>
                  <a:pt x="14168" y="6262"/>
                  <a:pt x="14469" y="5955"/>
                  <a:pt x="14843" y="595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3" name="Google Shape;463;p33"/>
          <p:cNvSpPr/>
          <p:nvPr/>
        </p:nvSpPr>
        <p:spPr>
          <a:xfrm>
            <a:off x="15675136" y="4708325"/>
            <a:ext cx="498947" cy="533432"/>
          </a:xfrm>
          <a:custGeom>
            <a:rect b="b" l="l" r="r" t="t"/>
            <a:pathLst>
              <a:path extrusionOk="0" h="21600" w="21600">
                <a:moveTo>
                  <a:pt x="2682" y="0"/>
                </a:moveTo>
                <a:cubicBezTo>
                  <a:pt x="2316" y="0"/>
                  <a:pt x="2030" y="272"/>
                  <a:pt x="2030" y="610"/>
                </a:cubicBezTo>
                <a:lnTo>
                  <a:pt x="2030" y="3118"/>
                </a:lnTo>
                <a:lnTo>
                  <a:pt x="677" y="3118"/>
                </a:lnTo>
                <a:cubicBezTo>
                  <a:pt x="312" y="3118"/>
                  <a:pt x="0" y="3390"/>
                  <a:pt x="0" y="3728"/>
                </a:cubicBezTo>
                <a:cubicBezTo>
                  <a:pt x="0" y="4066"/>
                  <a:pt x="312" y="4338"/>
                  <a:pt x="677" y="4338"/>
                </a:cubicBezTo>
                <a:lnTo>
                  <a:pt x="2030" y="4338"/>
                </a:lnTo>
                <a:lnTo>
                  <a:pt x="2030" y="6846"/>
                </a:lnTo>
                <a:cubicBezTo>
                  <a:pt x="2030" y="7184"/>
                  <a:pt x="2316" y="7456"/>
                  <a:pt x="2682" y="7456"/>
                </a:cubicBezTo>
                <a:lnTo>
                  <a:pt x="18749" y="7456"/>
                </a:lnTo>
                <a:cubicBezTo>
                  <a:pt x="19114" y="7456"/>
                  <a:pt x="19401" y="7184"/>
                  <a:pt x="19401" y="6846"/>
                </a:cubicBezTo>
                <a:lnTo>
                  <a:pt x="19401" y="4338"/>
                </a:lnTo>
                <a:lnTo>
                  <a:pt x="20271" y="4338"/>
                </a:lnTo>
                <a:lnTo>
                  <a:pt x="20271" y="8654"/>
                </a:lnTo>
                <a:lnTo>
                  <a:pt x="13603" y="8654"/>
                </a:lnTo>
                <a:cubicBezTo>
                  <a:pt x="13239" y="8654"/>
                  <a:pt x="12950" y="8925"/>
                  <a:pt x="12950" y="9264"/>
                </a:cubicBezTo>
                <a:lnTo>
                  <a:pt x="12950" y="13308"/>
                </a:lnTo>
                <a:lnTo>
                  <a:pt x="11936" y="13308"/>
                </a:lnTo>
                <a:cubicBezTo>
                  <a:pt x="11571" y="13308"/>
                  <a:pt x="11283" y="13580"/>
                  <a:pt x="11283" y="13918"/>
                </a:cubicBezTo>
                <a:lnTo>
                  <a:pt x="11283" y="20990"/>
                </a:lnTo>
                <a:cubicBezTo>
                  <a:pt x="11283" y="21328"/>
                  <a:pt x="11571" y="21600"/>
                  <a:pt x="11936" y="21600"/>
                </a:cubicBezTo>
                <a:lnTo>
                  <a:pt x="15246" y="21600"/>
                </a:lnTo>
                <a:cubicBezTo>
                  <a:pt x="15610" y="21600"/>
                  <a:pt x="15922" y="21328"/>
                  <a:pt x="15922" y="20990"/>
                </a:cubicBezTo>
                <a:lnTo>
                  <a:pt x="15922" y="13918"/>
                </a:lnTo>
                <a:cubicBezTo>
                  <a:pt x="15922" y="13580"/>
                  <a:pt x="15610" y="13308"/>
                  <a:pt x="15246" y="13308"/>
                </a:cubicBezTo>
                <a:lnTo>
                  <a:pt x="14255" y="13308"/>
                </a:lnTo>
                <a:lnTo>
                  <a:pt x="14255" y="9874"/>
                </a:lnTo>
                <a:lnTo>
                  <a:pt x="20948" y="9874"/>
                </a:lnTo>
                <a:cubicBezTo>
                  <a:pt x="21312" y="9874"/>
                  <a:pt x="21600" y="9602"/>
                  <a:pt x="21600" y="9264"/>
                </a:cubicBezTo>
                <a:lnTo>
                  <a:pt x="21600" y="3728"/>
                </a:lnTo>
                <a:cubicBezTo>
                  <a:pt x="21600" y="3390"/>
                  <a:pt x="21312" y="3118"/>
                  <a:pt x="20948" y="3118"/>
                </a:cubicBezTo>
                <a:lnTo>
                  <a:pt x="19401" y="3118"/>
                </a:lnTo>
                <a:lnTo>
                  <a:pt x="19401" y="610"/>
                </a:lnTo>
                <a:cubicBezTo>
                  <a:pt x="19401" y="272"/>
                  <a:pt x="19114" y="0"/>
                  <a:pt x="18749" y="0"/>
                </a:cubicBezTo>
                <a:lnTo>
                  <a:pt x="2682" y="0"/>
                </a:lnTo>
                <a:close/>
                <a:moveTo>
                  <a:pt x="3866" y="1446"/>
                </a:moveTo>
                <a:lnTo>
                  <a:pt x="17734" y="1446"/>
                </a:lnTo>
                <a:lnTo>
                  <a:pt x="17734" y="5920"/>
                </a:lnTo>
                <a:lnTo>
                  <a:pt x="3866" y="5920"/>
                </a:lnTo>
                <a:lnTo>
                  <a:pt x="3866" y="1446"/>
                </a:lnTo>
                <a:close/>
                <a:moveTo>
                  <a:pt x="12660" y="14573"/>
                </a:moveTo>
                <a:lnTo>
                  <a:pt x="14497" y="14573"/>
                </a:lnTo>
                <a:lnTo>
                  <a:pt x="14497" y="20290"/>
                </a:lnTo>
                <a:lnTo>
                  <a:pt x="12660" y="20290"/>
                </a:lnTo>
                <a:lnTo>
                  <a:pt x="12660" y="1457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4" name="Google Shape;464;p33"/>
          <p:cNvSpPr/>
          <p:nvPr/>
        </p:nvSpPr>
        <p:spPr>
          <a:xfrm>
            <a:off x="16915066" y="4716416"/>
            <a:ext cx="503084" cy="517294"/>
          </a:xfrm>
          <a:custGeom>
            <a:rect b="b" l="l" r="r" t="t"/>
            <a:pathLst>
              <a:path extrusionOk="0" h="21529" w="21545">
                <a:moveTo>
                  <a:pt x="14871" y="20042"/>
                </a:moveTo>
                <a:lnTo>
                  <a:pt x="10552" y="18012"/>
                </a:lnTo>
                <a:lnTo>
                  <a:pt x="19175" y="4553"/>
                </a:lnTo>
                <a:lnTo>
                  <a:pt x="14871" y="20042"/>
                </a:lnTo>
                <a:close/>
                <a:moveTo>
                  <a:pt x="7552" y="19667"/>
                </a:moveTo>
                <a:lnTo>
                  <a:pt x="6225" y="16671"/>
                </a:lnTo>
                <a:lnTo>
                  <a:pt x="17167" y="5364"/>
                </a:lnTo>
                <a:lnTo>
                  <a:pt x="9271" y="17688"/>
                </a:lnTo>
                <a:cubicBezTo>
                  <a:pt x="9230" y="17717"/>
                  <a:pt x="9191" y="17750"/>
                  <a:pt x="9157" y="17789"/>
                </a:cubicBezTo>
                <a:lnTo>
                  <a:pt x="7552" y="19667"/>
                </a:lnTo>
                <a:close/>
                <a:moveTo>
                  <a:pt x="16383" y="4383"/>
                </a:moveTo>
                <a:lnTo>
                  <a:pt x="5342" y="15792"/>
                </a:lnTo>
                <a:lnTo>
                  <a:pt x="1870" y="14112"/>
                </a:lnTo>
                <a:lnTo>
                  <a:pt x="16383" y="4383"/>
                </a:lnTo>
                <a:close/>
                <a:moveTo>
                  <a:pt x="21380" y="210"/>
                </a:moveTo>
                <a:cubicBezTo>
                  <a:pt x="21161" y="-20"/>
                  <a:pt x="20807" y="-71"/>
                  <a:pt x="20541" y="106"/>
                </a:cubicBezTo>
                <a:lnTo>
                  <a:pt x="272" y="13694"/>
                </a:lnTo>
                <a:cubicBezTo>
                  <a:pt x="88" y="13817"/>
                  <a:pt x="-14" y="14025"/>
                  <a:pt x="1" y="14240"/>
                </a:cubicBezTo>
                <a:cubicBezTo>
                  <a:pt x="17" y="14456"/>
                  <a:pt x="149" y="14648"/>
                  <a:pt x="349" y="14745"/>
                </a:cubicBezTo>
                <a:lnTo>
                  <a:pt x="4991" y="16992"/>
                </a:lnTo>
                <a:lnTo>
                  <a:pt x="6797" y="21071"/>
                </a:lnTo>
                <a:cubicBezTo>
                  <a:pt x="6884" y="21267"/>
                  <a:pt x="7069" y="21405"/>
                  <a:pt x="7287" y="21436"/>
                </a:cubicBezTo>
                <a:cubicBezTo>
                  <a:pt x="7318" y="21440"/>
                  <a:pt x="7349" y="21442"/>
                  <a:pt x="7379" y="21442"/>
                </a:cubicBezTo>
                <a:cubicBezTo>
                  <a:pt x="7565" y="21442"/>
                  <a:pt x="7744" y="21362"/>
                  <a:pt x="7865" y="21220"/>
                </a:cubicBezTo>
                <a:lnTo>
                  <a:pt x="9762" y="19002"/>
                </a:lnTo>
                <a:lnTo>
                  <a:pt x="15007" y="21467"/>
                </a:lnTo>
                <a:cubicBezTo>
                  <a:pt x="15094" y="21508"/>
                  <a:pt x="15189" y="21529"/>
                  <a:pt x="15283" y="21529"/>
                </a:cubicBezTo>
                <a:cubicBezTo>
                  <a:pt x="15373" y="21529"/>
                  <a:pt x="15463" y="21510"/>
                  <a:pt x="15546" y="21474"/>
                </a:cubicBezTo>
                <a:cubicBezTo>
                  <a:pt x="15717" y="21398"/>
                  <a:pt x="15844" y="21252"/>
                  <a:pt x="15894" y="21076"/>
                </a:cubicBezTo>
                <a:lnTo>
                  <a:pt x="21513" y="856"/>
                </a:lnTo>
                <a:cubicBezTo>
                  <a:pt x="21558" y="690"/>
                  <a:pt x="21586" y="424"/>
                  <a:pt x="21380" y="21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5" name="Google Shape;465;p33"/>
          <p:cNvSpPr/>
          <p:nvPr/>
        </p:nvSpPr>
        <p:spPr>
          <a:xfrm>
            <a:off x="18229027" y="4761903"/>
            <a:ext cx="389559" cy="408535"/>
          </a:xfrm>
          <a:custGeom>
            <a:rect b="b" l="l" r="r" t="t"/>
            <a:pathLst>
              <a:path extrusionOk="0" h="21600" w="21600">
                <a:moveTo>
                  <a:pt x="1021" y="0"/>
                </a:moveTo>
                <a:cubicBezTo>
                  <a:pt x="461" y="0"/>
                  <a:pt x="0" y="424"/>
                  <a:pt x="0" y="944"/>
                </a:cubicBezTo>
                <a:lnTo>
                  <a:pt x="0" y="20656"/>
                </a:lnTo>
                <a:cubicBezTo>
                  <a:pt x="0" y="21178"/>
                  <a:pt x="461" y="21600"/>
                  <a:pt x="1021" y="21600"/>
                </a:cubicBezTo>
                <a:lnTo>
                  <a:pt x="7705" y="21600"/>
                </a:lnTo>
                <a:cubicBezTo>
                  <a:pt x="8266" y="21600"/>
                  <a:pt x="8727" y="21178"/>
                  <a:pt x="8727" y="20656"/>
                </a:cubicBezTo>
                <a:lnTo>
                  <a:pt x="8727" y="944"/>
                </a:lnTo>
                <a:cubicBezTo>
                  <a:pt x="8727" y="423"/>
                  <a:pt x="8266" y="0"/>
                  <a:pt x="7705" y="0"/>
                </a:cubicBezTo>
                <a:lnTo>
                  <a:pt x="1021" y="0"/>
                </a:lnTo>
                <a:close/>
                <a:moveTo>
                  <a:pt x="13895" y="0"/>
                </a:moveTo>
                <a:cubicBezTo>
                  <a:pt x="13334" y="0"/>
                  <a:pt x="12873" y="424"/>
                  <a:pt x="12873" y="944"/>
                </a:cubicBezTo>
                <a:lnTo>
                  <a:pt x="12873" y="20656"/>
                </a:lnTo>
                <a:cubicBezTo>
                  <a:pt x="12873" y="21178"/>
                  <a:pt x="13334" y="21600"/>
                  <a:pt x="13895" y="21600"/>
                </a:cubicBezTo>
                <a:lnTo>
                  <a:pt x="20579" y="21600"/>
                </a:lnTo>
                <a:cubicBezTo>
                  <a:pt x="21139" y="21600"/>
                  <a:pt x="21600" y="21178"/>
                  <a:pt x="21600" y="20656"/>
                </a:cubicBezTo>
                <a:lnTo>
                  <a:pt x="21600" y="944"/>
                </a:lnTo>
                <a:cubicBezTo>
                  <a:pt x="21600" y="423"/>
                  <a:pt x="21139" y="0"/>
                  <a:pt x="20579" y="0"/>
                </a:cubicBezTo>
                <a:lnTo>
                  <a:pt x="13895" y="0"/>
                </a:lnTo>
                <a:close/>
                <a:moveTo>
                  <a:pt x="1981" y="2302"/>
                </a:moveTo>
                <a:lnTo>
                  <a:pt x="6746" y="2302"/>
                </a:lnTo>
                <a:lnTo>
                  <a:pt x="6746" y="19269"/>
                </a:lnTo>
                <a:lnTo>
                  <a:pt x="1981" y="19269"/>
                </a:lnTo>
                <a:lnTo>
                  <a:pt x="1981" y="2302"/>
                </a:lnTo>
                <a:close/>
                <a:moveTo>
                  <a:pt x="14854" y="2302"/>
                </a:moveTo>
                <a:lnTo>
                  <a:pt x="19619" y="2302"/>
                </a:lnTo>
                <a:lnTo>
                  <a:pt x="19619" y="19269"/>
                </a:lnTo>
                <a:lnTo>
                  <a:pt x="14854" y="19269"/>
                </a:lnTo>
                <a:lnTo>
                  <a:pt x="14854" y="230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6" name="Google Shape;466;p33"/>
          <p:cNvSpPr/>
          <p:nvPr/>
        </p:nvSpPr>
        <p:spPr>
          <a:xfrm>
            <a:off x="19369564" y="4780075"/>
            <a:ext cx="593267" cy="373137"/>
          </a:xfrm>
          <a:custGeom>
            <a:rect b="b" l="l" r="r" t="t"/>
            <a:pathLst>
              <a:path extrusionOk="0" h="21600" w="21528">
                <a:moveTo>
                  <a:pt x="19852" y="13843"/>
                </a:moveTo>
                <a:lnTo>
                  <a:pt x="18632" y="2845"/>
                </a:lnTo>
                <a:cubicBezTo>
                  <a:pt x="18589" y="2468"/>
                  <a:pt x="18360" y="2215"/>
                  <a:pt x="18116" y="2274"/>
                </a:cubicBezTo>
                <a:lnTo>
                  <a:pt x="16401" y="2697"/>
                </a:lnTo>
                <a:cubicBezTo>
                  <a:pt x="16206" y="2745"/>
                  <a:pt x="16055" y="2981"/>
                  <a:pt x="16026" y="3282"/>
                </a:cubicBezTo>
                <a:lnTo>
                  <a:pt x="14351" y="20145"/>
                </a:lnTo>
                <a:lnTo>
                  <a:pt x="7538" y="20186"/>
                </a:lnTo>
                <a:lnTo>
                  <a:pt x="7534" y="18381"/>
                </a:lnTo>
                <a:lnTo>
                  <a:pt x="8637" y="18374"/>
                </a:lnTo>
                <a:cubicBezTo>
                  <a:pt x="8886" y="18373"/>
                  <a:pt x="9088" y="18058"/>
                  <a:pt x="9087" y="17671"/>
                </a:cubicBezTo>
                <a:cubicBezTo>
                  <a:pt x="9086" y="17286"/>
                  <a:pt x="8884" y="16975"/>
                  <a:pt x="8636" y="16975"/>
                </a:cubicBezTo>
                <a:lnTo>
                  <a:pt x="8634" y="16975"/>
                </a:lnTo>
                <a:lnTo>
                  <a:pt x="7530" y="16981"/>
                </a:lnTo>
                <a:lnTo>
                  <a:pt x="7526" y="15473"/>
                </a:lnTo>
                <a:lnTo>
                  <a:pt x="8630" y="15465"/>
                </a:lnTo>
                <a:cubicBezTo>
                  <a:pt x="8879" y="15464"/>
                  <a:pt x="9081" y="15149"/>
                  <a:pt x="9080" y="14763"/>
                </a:cubicBezTo>
                <a:cubicBezTo>
                  <a:pt x="9078" y="14377"/>
                  <a:pt x="8877" y="14065"/>
                  <a:pt x="8629" y="14065"/>
                </a:cubicBezTo>
                <a:lnTo>
                  <a:pt x="8627" y="14065"/>
                </a:lnTo>
                <a:lnTo>
                  <a:pt x="7523" y="14073"/>
                </a:lnTo>
                <a:lnTo>
                  <a:pt x="7519" y="12563"/>
                </a:lnTo>
                <a:lnTo>
                  <a:pt x="8623" y="12557"/>
                </a:lnTo>
                <a:cubicBezTo>
                  <a:pt x="8872" y="12556"/>
                  <a:pt x="9073" y="12241"/>
                  <a:pt x="9072" y="11854"/>
                </a:cubicBezTo>
                <a:cubicBezTo>
                  <a:pt x="9071" y="11469"/>
                  <a:pt x="8870" y="11157"/>
                  <a:pt x="8621" y="11157"/>
                </a:cubicBezTo>
                <a:lnTo>
                  <a:pt x="8619" y="11157"/>
                </a:lnTo>
                <a:lnTo>
                  <a:pt x="7516" y="11164"/>
                </a:lnTo>
                <a:lnTo>
                  <a:pt x="7512" y="9654"/>
                </a:lnTo>
                <a:lnTo>
                  <a:pt x="8616" y="9648"/>
                </a:lnTo>
                <a:cubicBezTo>
                  <a:pt x="8865" y="9647"/>
                  <a:pt x="9066" y="9333"/>
                  <a:pt x="9065" y="8946"/>
                </a:cubicBezTo>
                <a:cubicBezTo>
                  <a:pt x="9065" y="8559"/>
                  <a:pt x="8863" y="8248"/>
                  <a:pt x="8614" y="8248"/>
                </a:cubicBezTo>
                <a:lnTo>
                  <a:pt x="8612" y="8248"/>
                </a:lnTo>
                <a:lnTo>
                  <a:pt x="7508" y="8256"/>
                </a:lnTo>
                <a:lnTo>
                  <a:pt x="7505" y="6746"/>
                </a:lnTo>
                <a:lnTo>
                  <a:pt x="8609" y="6741"/>
                </a:lnTo>
                <a:cubicBezTo>
                  <a:pt x="8858" y="6739"/>
                  <a:pt x="9059" y="6425"/>
                  <a:pt x="9058" y="6038"/>
                </a:cubicBezTo>
                <a:cubicBezTo>
                  <a:pt x="9057" y="5653"/>
                  <a:pt x="8856" y="5340"/>
                  <a:pt x="8607" y="5340"/>
                </a:cubicBezTo>
                <a:lnTo>
                  <a:pt x="8605" y="5340"/>
                </a:lnTo>
                <a:lnTo>
                  <a:pt x="7502" y="5346"/>
                </a:lnTo>
                <a:lnTo>
                  <a:pt x="7498" y="3953"/>
                </a:lnTo>
                <a:cubicBezTo>
                  <a:pt x="7498" y="3568"/>
                  <a:pt x="7295" y="3256"/>
                  <a:pt x="7046" y="3256"/>
                </a:cubicBezTo>
                <a:lnTo>
                  <a:pt x="7045" y="3256"/>
                </a:lnTo>
                <a:cubicBezTo>
                  <a:pt x="6796" y="3258"/>
                  <a:pt x="6595" y="3572"/>
                  <a:pt x="6596" y="3958"/>
                </a:cubicBezTo>
                <a:lnTo>
                  <a:pt x="6630" y="17687"/>
                </a:lnTo>
                <a:lnTo>
                  <a:pt x="6636" y="20191"/>
                </a:lnTo>
                <a:lnTo>
                  <a:pt x="5416" y="20198"/>
                </a:lnTo>
                <a:lnTo>
                  <a:pt x="3789" y="4601"/>
                </a:lnTo>
                <a:cubicBezTo>
                  <a:pt x="3772" y="4439"/>
                  <a:pt x="3718" y="4292"/>
                  <a:pt x="3638" y="4185"/>
                </a:cubicBezTo>
                <a:lnTo>
                  <a:pt x="1653" y="1507"/>
                </a:lnTo>
                <a:lnTo>
                  <a:pt x="19139" y="1402"/>
                </a:lnTo>
                <a:lnTo>
                  <a:pt x="20558" y="13577"/>
                </a:lnTo>
                <a:lnTo>
                  <a:pt x="19852" y="13843"/>
                </a:lnTo>
                <a:close/>
                <a:moveTo>
                  <a:pt x="21521" y="13976"/>
                </a:moveTo>
                <a:lnTo>
                  <a:pt x="19959" y="577"/>
                </a:lnTo>
                <a:cubicBezTo>
                  <a:pt x="19920" y="242"/>
                  <a:pt x="19734" y="0"/>
                  <a:pt x="19515" y="0"/>
                </a:cubicBezTo>
                <a:lnTo>
                  <a:pt x="19513" y="0"/>
                </a:lnTo>
                <a:lnTo>
                  <a:pt x="449" y="114"/>
                </a:lnTo>
                <a:cubicBezTo>
                  <a:pt x="261" y="115"/>
                  <a:pt x="94" y="297"/>
                  <a:pt x="29" y="570"/>
                </a:cubicBezTo>
                <a:cubicBezTo>
                  <a:pt x="-37" y="843"/>
                  <a:pt x="13" y="1151"/>
                  <a:pt x="155" y="1342"/>
                </a:cubicBezTo>
                <a:lnTo>
                  <a:pt x="2924" y="5075"/>
                </a:lnTo>
                <a:lnTo>
                  <a:pt x="4587" y="21012"/>
                </a:lnTo>
                <a:cubicBezTo>
                  <a:pt x="4622" y="21351"/>
                  <a:pt x="4810" y="21600"/>
                  <a:pt x="5032" y="21600"/>
                </a:cubicBezTo>
                <a:lnTo>
                  <a:pt x="5034" y="21600"/>
                </a:lnTo>
                <a:lnTo>
                  <a:pt x="14739" y="21544"/>
                </a:lnTo>
                <a:cubicBezTo>
                  <a:pt x="14962" y="21541"/>
                  <a:pt x="15151" y="21290"/>
                  <a:pt x="15184" y="20949"/>
                </a:cubicBezTo>
                <a:lnTo>
                  <a:pt x="16867" y="3999"/>
                </a:lnTo>
                <a:lnTo>
                  <a:pt x="17817" y="3765"/>
                </a:lnTo>
                <a:lnTo>
                  <a:pt x="19044" y="14821"/>
                </a:lnTo>
                <a:cubicBezTo>
                  <a:pt x="19066" y="15011"/>
                  <a:pt x="19137" y="15179"/>
                  <a:pt x="19242" y="15286"/>
                </a:cubicBezTo>
                <a:cubicBezTo>
                  <a:pt x="19347" y="15392"/>
                  <a:pt x="19475" y="15427"/>
                  <a:pt x="19597" y="15381"/>
                </a:cubicBezTo>
                <a:lnTo>
                  <a:pt x="21184" y="14780"/>
                </a:lnTo>
                <a:cubicBezTo>
                  <a:pt x="21415" y="14693"/>
                  <a:pt x="21563" y="14340"/>
                  <a:pt x="21521" y="1397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7" name="Google Shape;467;p33"/>
          <p:cNvSpPr/>
          <p:nvPr/>
        </p:nvSpPr>
        <p:spPr>
          <a:xfrm>
            <a:off x="4513009" y="5942808"/>
            <a:ext cx="333127" cy="522992"/>
          </a:xfrm>
          <a:custGeom>
            <a:rect b="b" l="l" r="r" t="t"/>
            <a:pathLst>
              <a:path extrusionOk="0" h="21587" w="21554">
                <a:moveTo>
                  <a:pt x="2348" y="25"/>
                </a:moveTo>
                <a:cubicBezTo>
                  <a:pt x="2151" y="-13"/>
                  <a:pt x="1955" y="-9"/>
                  <a:pt x="1770" y="48"/>
                </a:cubicBezTo>
                <a:cubicBezTo>
                  <a:pt x="1585" y="105"/>
                  <a:pt x="1436" y="206"/>
                  <a:pt x="1373" y="325"/>
                </a:cubicBezTo>
                <a:lnTo>
                  <a:pt x="362" y="2191"/>
                </a:lnTo>
                <a:cubicBezTo>
                  <a:pt x="299" y="2309"/>
                  <a:pt x="339" y="2425"/>
                  <a:pt x="434" y="2536"/>
                </a:cubicBezTo>
                <a:cubicBezTo>
                  <a:pt x="529" y="2646"/>
                  <a:pt x="669" y="2729"/>
                  <a:pt x="868" y="2767"/>
                </a:cubicBezTo>
                <a:lnTo>
                  <a:pt x="19537" y="6383"/>
                </a:lnTo>
                <a:cubicBezTo>
                  <a:pt x="19612" y="6398"/>
                  <a:pt x="19679" y="6405"/>
                  <a:pt x="19753" y="6406"/>
                </a:cubicBezTo>
                <a:cubicBezTo>
                  <a:pt x="20089" y="6410"/>
                  <a:pt x="20405" y="6285"/>
                  <a:pt x="20512" y="6084"/>
                </a:cubicBezTo>
                <a:lnTo>
                  <a:pt x="21523" y="4218"/>
                </a:lnTo>
                <a:cubicBezTo>
                  <a:pt x="21587" y="4100"/>
                  <a:pt x="21545" y="3960"/>
                  <a:pt x="21450" y="3849"/>
                </a:cubicBezTo>
                <a:cubicBezTo>
                  <a:pt x="21356" y="3738"/>
                  <a:pt x="21215" y="3657"/>
                  <a:pt x="21017" y="3619"/>
                </a:cubicBezTo>
                <a:lnTo>
                  <a:pt x="2348" y="25"/>
                </a:lnTo>
                <a:close/>
                <a:moveTo>
                  <a:pt x="2637" y="1062"/>
                </a:moveTo>
                <a:lnTo>
                  <a:pt x="19789" y="4379"/>
                </a:lnTo>
                <a:lnTo>
                  <a:pt x="19248" y="5347"/>
                </a:lnTo>
                <a:lnTo>
                  <a:pt x="2095" y="2029"/>
                </a:lnTo>
                <a:lnTo>
                  <a:pt x="2637" y="1062"/>
                </a:lnTo>
                <a:close/>
                <a:moveTo>
                  <a:pt x="976" y="3619"/>
                </a:moveTo>
                <a:cubicBezTo>
                  <a:pt x="745" y="3575"/>
                  <a:pt x="479" y="3593"/>
                  <a:pt x="290" y="3688"/>
                </a:cubicBezTo>
                <a:cubicBezTo>
                  <a:pt x="99" y="3783"/>
                  <a:pt x="-13" y="3950"/>
                  <a:pt x="1" y="4103"/>
                </a:cubicBezTo>
                <a:lnTo>
                  <a:pt x="1554" y="21149"/>
                </a:lnTo>
                <a:cubicBezTo>
                  <a:pt x="1572" y="21346"/>
                  <a:pt x="1761" y="21506"/>
                  <a:pt x="2059" y="21564"/>
                </a:cubicBezTo>
                <a:cubicBezTo>
                  <a:pt x="2130" y="21577"/>
                  <a:pt x="2204" y="21587"/>
                  <a:pt x="2276" y="21587"/>
                </a:cubicBezTo>
                <a:cubicBezTo>
                  <a:pt x="2505" y="21587"/>
                  <a:pt x="2748" y="21522"/>
                  <a:pt x="2890" y="21403"/>
                </a:cubicBezTo>
                <a:lnTo>
                  <a:pt x="19067" y="7742"/>
                </a:lnTo>
                <a:cubicBezTo>
                  <a:pt x="19213" y="7620"/>
                  <a:pt x="19249" y="7451"/>
                  <a:pt x="19175" y="7305"/>
                </a:cubicBezTo>
                <a:cubicBezTo>
                  <a:pt x="19100" y="7159"/>
                  <a:pt x="18937" y="7049"/>
                  <a:pt x="18706" y="7005"/>
                </a:cubicBezTo>
                <a:lnTo>
                  <a:pt x="976" y="3619"/>
                </a:lnTo>
                <a:close/>
                <a:moveTo>
                  <a:pt x="1554" y="4702"/>
                </a:moveTo>
                <a:lnTo>
                  <a:pt x="17262" y="7719"/>
                </a:lnTo>
                <a:lnTo>
                  <a:pt x="2926" y="19813"/>
                </a:lnTo>
                <a:lnTo>
                  <a:pt x="2637" y="16680"/>
                </a:lnTo>
                <a:cubicBezTo>
                  <a:pt x="2898" y="16957"/>
                  <a:pt x="3305" y="17179"/>
                  <a:pt x="3829" y="17279"/>
                </a:cubicBezTo>
                <a:cubicBezTo>
                  <a:pt x="4028" y="17318"/>
                  <a:pt x="4234" y="17348"/>
                  <a:pt x="4442" y="17348"/>
                </a:cubicBezTo>
                <a:cubicBezTo>
                  <a:pt x="5381" y="17348"/>
                  <a:pt x="6192" y="16951"/>
                  <a:pt x="6465" y="16381"/>
                </a:cubicBezTo>
                <a:cubicBezTo>
                  <a:pt x="6802" y="15673"/>
                  <a:pt x="6174" y="14914"/>
                  <a:pt x="5056" y="14699"/>
                </a:cubicBezTo>
                <a:cubicBezTo>
                  <a:pt x="4858" y="14661"/>
                  <a:pt x="4649" y="14653"/>
                  <a:pt x="4442" y="14653"/>
                </a:cubicBezTo>
                <a:cubicBezTo>
                  <a:pt x="3566" y="14653"/>
                  <a:pt x="2850" y="14999"/>
                  <a:pt x="2529" y="15505"/>
                </a:cubicBezTo>
                <a:lnTo>
                  <a:pt x="1554" y="4702"/>
                </a:lnTo>
                <a:close/>
                <a:moveTo>
                  <a:pt x="4912" y="6545"/>
                </a:moveTo>
                <a:cubicBezTo>
                  <a:pt x="3769" y="6545"/>
                  <a:pt x="2788" y="7003"/>
                  <a:pt x="2456" y="7696"/>
                </a:cubicBezTo>
                <a:cubicBezTo>
                  <a:pt x="2046" y="8557"/>
                  <a:pt x="2796" y="9486"/>
                  <a:pt x="4154" y="9747"/>
                </a:cubicBezTo>
                <a:cubicBezTo>
                  <a:pt x="4397" y="9793"/>
                  <a:pt x="4659" y="9816"/>
                  <a:pt x="4912" y="9816"/>
                </a:cubicBezTo>
                <a:cubicBezTo>
                  <a:pt x="6054" y="9816"/>
                  <a:pt x="7037" y="9334"/>
                  <a:pt x="7367" y="8641"/>
                </a:cubicBezTo>
                <a:cubicBezTo>
                  <a:pt x="7566" y="8224"/>
                  <a:pt x="7510" y="7781"/>
                  <a:pt x="7187" y="7397"/>
                </a:cubicBezTo>
                <a:cubicBezTo>
                  <a:pt x="6862" y="7013"/>
                  <a:pt x="6293" y="6740"/>
                  <a:pt x="5634" y="6614"/>
                </a:cubicBezTo>
                <a:cubicBezTo>
                  <a:pt x="5391" y="6567"/>
                  <a:pt x="5164" y="6545"/>
                  <a:pt x="4912" y="6545"/>
                </a:cubicBezTo>
                <a:close/>
                <a:moveTo>
                  <a:pt x="12531" y="7282"/>
                </a:moveTo>
                <a:cubicBezTo>
                  <a:pt x="11592" y="7282"/>
                  <a:pt x="10781" y="7656"/>
                  <a:pt x="10509" y="8226"/>
                </a:cubicBezTo>
                <a:cubicBezTo>
                  <a:pt x="10172" y="8934"/>
                  <a:pt x="10800" y="9694"/>
                  <a:pt x="11917" y="9908"/>
                </a:cubicBezTo>
                <a:cubicBezTo>
                  <a:pt x="12116" y="9947"/>
                  <a:pt x="12324" y="9977"/>
                  <a:pt x="12531" y="9977"/>
                </a:cubicBezTo>
                <a:cubicBezTo>
                  <a:pt x="13471" y="9977"/>
                  <a:pt x="14281" y="9580"/>
                  <a:pt x="14553" y="9009"/>
                </a:cubicBezTo>
                <a:cubicBezTo>
                  <a:pt x="14891" y="8302"/>
                  <a:pt x="14262" y="7565"/>
                  <a:pt x="13145" y="7351"/>
                </a:cubicBezTo>
                <a:cubicBezTo>
                  <a:pt x="12945" y="7312"/>
                  <a:pt x="12739" y="7282"/>
                  <a:pt x="12531" y="7282"/>
                </a:cubicBezTo>
                <a:close/>
                <a:moveTo>
                  <a:pt x="4912" y="7489"/>
                </a:moveTo>
                <a:cubicBezTo>
                  <a:pt x="5018" y="7489"/>
                  <a:pt x="5097" y="7492"/>
                  <a:pt x="5201" y="7512"/>
                </a:cubicBezTo>
                <a:cubicBezTo>
                  <a:pt x="5480" y="7565"/>
                  <a:pt x="5713" y="7695"/>
                  <a:pt x="5851" y="7858"/>
                </a:cubicBezTo>
                <a:cubicBezTo>
                  <a:pt x="5988" y="8020"/>
                  <a:pt x="6043" y="8187"/>
                  <a:pt x="5959" y="8364"/>
                </a:cubicBezTo>
                <a:cubicBezTo>
                  <a:pt x="5790" y="8719"/>
                  <a:pt x="5153" y="8957"/>
                  <a:pt x="4587" y="8848"/>
                </a:cubicBezTo>
                <a:cubicBezTo>
                  <a:pt x="4011" y="8738"/>
                  <a:pt x="3691" y="8338"/>
                  <a:pt x="3865" y="7973"/>
                </a:cubicBezTo>
                <a:cubicBezTo>
                  <a:pt x="4003" y="7682"/>
                  <a:pt x="4435" y="7489"/>
                  <a:pt x="4912" y="7489"/>
                </a:cubicBezTo>
                <a:close/>
                <a:moveTo>
                  <a:pt x="12531" y="8226"/>
                </a:moveTo>
                <a:cubicBezTo>
                  <a:pt x="12592" y="8226"/>
                  <a:pt x="12652" y="8237"/>
                  <a:pt x="12712" y="8249"/>
                </a:cubicBezTo>
                <a:cubicBezTo>
                  <a:pt x="13048" y="8313"/>
                  <a:pt x="13247" y="8521"/>
                  <a:pt x="13145" y="8733"/>
                </a:cubicBezTo>
                <a:cubicBezTo>
                  <a:pt x="13047" y="8940"/>
                  <a:pt x="12682" y="9073"/>
                  <a:pt x="12351" y="9009"/>
                </a:cubicBezTo>
                <a:cubicBezTo>
                  <a:pt x="12014" y="8945"/>
                  <a:pt x="11816" y="8716"/>
                  <a:pt x="11917" y="8503"/>
                </a:cubicBezTo>
                <a:cubicBezTo>
                  <a:pt x="11998" y="8334"/>
                  <a:pt x="12253" y="8226"/>
                  <a:pt x="12531" y="8226"/>
                </a:cubicBezTo>
                <a:close/>
                <a:moveTo>
                  <a:pt x="7223" y="10230"/>
                </a:moveTo>
                <a:cubicBezTo>
                  <a:pt x="6081" y="10230"/>
                  <a:pt x="5099" y="10689"/>
                  <a:pt x="4767" y="11382"/>
                </a:cubicBezTo>
                <a:cubicBezTo>
                  <a:pt x="4569" y="11799"/>
                  <a:pt x="4623" y="12242"/>
                  <a:pt x="4948" y="12626"/>
                </a:cubicBezTo>
                <a:cubicBezTo>
                  <a:pt x="5274" y="13010"/>
                  <a:pt x="5806" y="13306"/>
                  <a:pt x="6465" y="13432"/>
                </a:cubicBezTo>
                <a:cubicBezTo>
                  <a:pt x="6708" y="13479"/>
                  <a:pt x="6971" y="13501"/>
                  <a:pt x="7223" y="13501"/>
                </a:cubicBezTo>
                <a:cubicBezTo>
                  <a:pt x="8366" y="13501"/>
                  <a:pt x="9347" y="13020"/>
                  <a:pt x="9678" y="12327"/>
                </a:cubicBezTo>
                <a:cubicBezTo>
                  <a:pt x="10090" y="11466"/>
                  <a:pt x="9304" y="10560"/>
                  <a:pt x="7945" y="10299"/>
                </a:cubicBezTo>
                <a:cubicBezTo>
                  <a:pt x="7702" y="10253"/>
                  <a:pt x="7475" y="10230"/>
                  <a:pt x="7223" y="10230"/>
                </a:cubicBezTo>
                <a:close/>
                <a:moveTo>
                  <a:pt x="7223" y="11175"/>
                </a:moveTo>
                <a:cubicBezTo>
                  <a:pt x="7329" y="11175"/>
                  <a:pt x="7444" y="11178"/>
                  <a:pt x="7548" y="11198"/>
                </a:cubicBezTo>
                <a:cubicBezTo>
                  <a:pt x="8126" y="11308"/>
                  <a:pt x="8445" y="11685"/>
                  <a:pt x="8270" y="12050"/>
                </a:cubicBezTo>
                <a:cubicBezTo>
                  <a:pt x="8101" y="12405"/>
                  <a:pt x="7464" y="12643"/>
                  <a:pt x="6898" y="12534"/>
                </a:cubicBezTo>
                <a:cubicBezTo>
                  <a:pt x="6619" y="12481"/>
                  <a:pt x="6384" y="12351"/>
                  <a:pt x="6248" y="12188"/>
                </a:cubicBezTo>
                <a:cubicBezTo>
                  <a:pt x="6109" y="12025"/>
                  <a:pt x="6091" y="11835"/>
                  <a:pt x="6176" y="11658"/>
                </a:cubicBezTo>
                <a:cubicBezTo>
                  <a:pt x="6314" y="11368"/>
                  <a:pt x="6747" y="11175"/>
                  <a:pt x="7223" y="11175"/>
                </a:cubicBezTo>
                <a:close/>
                <a:moveTo>
                  <a:pt x="4442" y="15598"/>
                </a:moveTo>
                <a:cubicBezTo>
                  <a:pt x="4504" y="15598"/>
                  <a:pt x="4563" y="15609"/>
                  <a:pt x="4623" y="15621"/>
                </a:cubicBezTo>
                <a:cubicBezTo>
                  <a:pt x="4959" y="15685"/>
                  <a:pt x="5158" y="15892"/>
                  <a:pt x="5056" y="16104"/>
                </a:cubicBezTo>
                <a:cubicBezTo>
                  <a:pt x="4958" y="16312"/>
                  <a:pt x="4594" y="16445"/>
                  <a:pt x="4262" y="16381"/>
                </a:cubicBezTo>
                <a:cubicBezTo>
                  <a:pt x="3926" y="16316"/>
                  <a:pt x="3727" y="16087"/>
                  <a:pt x="3829" y="15874"/>
                </a:cubicBezTo>
                <a:cubicBezTo>
                  <a:pt x="3909" y="15705"/>
                  <a:pt x="4164" y="15598"/>
                  <a:pt x="4442" y="1559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8" name="Google Shape;468;p33"/>
          <p:cNvSpPr/>
          <p:nvPr/>
        </p:nvSpPr>
        <p:spPr>
          <a:xfrm>
            <a:off x="5673886" y="5976341"/>
            <a:ext cx="499505" cy="498947"/>
          </a:xfrm>
          <a:custGeom>
            <a:rect b="b" l="l" r="r" t="t"/>
            <a:pathLst>
              <a:path extrusionOk="0" h="21600" w="21600">
                <a:moveTo>
                  <a:pt x="3910" y="0"/>
                </a:moveTo>
                <a:cubicBezTo>
                  <a:pt x="1764" y="0"/>
                  <a:pt x="0" y="1743"/>
                  <a:pt x="0" y="3890"/>
                </a:cubicBezTo>
                <a:lnTo>
                  <a:pt x="0" y="17710"/>
                </a:lnTo>
                <a:cubicBezTo>
                  <a:pt x="0" y="19857"/>
                  <a:pt x="1764" y="21600"/>
                  <a:pt x="3910" y="21600"/>
                </a:cubicBezTo>
                <a:lnTo>
                  <a:pt x="17714" y="21600"/>
                </a:lnTo>
                <a:cubicBezTo>
                  <a:pt x="19859" y="21600"/>
                  <a:pt x="21600" y="19857"/>
                  <a:pt x="21600" y="17710"/>
                </a:cubicBezTo>
                <a:lnTo>
                  <a:pt x="21600" y="3890"/>
                </a:lnTo>
                <a:cubicBezTo>
                  <a:pt x="21600" y="1743"/>
                  <a:pt x="19859" y="0"/>
                  <a:pt x="17714" y="0"/>
                </a:cubicBezTo>
                <a:lnTo>
                  <a:pt x="3910" y="0"/>
                </a:lnTo>
                <a:close/>
                <a:moveTo>
                  <a:pt x="3910" y="1039"/>
                </a:moveTo>
                <a:lnTo>
                  <a:pt x="17714" y="1039"/>
                </a:lnTo>
                <a:cubicBezTo>
                  <a:pt x="19287" y="1039"/>
                  <a:pt x="20562" y="2315"/>
                  <a:pt x="20562" y="3890"/>
                </a:cubicBezTo>
                <a:lnTo>
                  <a:pt x="20562" y="17710"/>
                </a:lnTo>
                <a:cubicBezTo>
                  <a:pt x="20562" y="19284"/>
                  <a:pt x="19287" y="20561"/>
                  <a:pt x="17714" y="20561"/>
                </a:cubicBezTo>
                <a:lnTo>
                  <a:pt x="3910" y="20561"/>
                </a:lnTo>
                <a:cubicBezTo>
                  <a:pt x="2337" y="20561"/>
                  <a:pt x="1038" y="19284"/>
                  <a:pt x="1038" y="17710"/>
                </a:cubicBezTo>
                <a:lnTo>
                  <a:pt x="1038" y="3890"/>
                </a:lnTo>
                <a:cubicBezTo>
                  <a:pt x="1038" y="2315"/>
                  <a:pt x="2337" y="1039"/>
                  <a:pt x="3910" y="1039"/>
                </a:cubicBezTo>
                <a:close/>
                <a:moveTo>
                  <a:pt x="3765" y="2319"/>
                </a:moveTo>
                <a:cubicBezTo>
                  <a:pt x="3479" y="2319"/>
                  <a:pt x="3234" y="2564"/>
                  <a:pt x="3234" y="2851"/>
                </a:cubicBezTo>
                <a:lnTo>
                  <a:pt x="3234" y="5364"/>
                </a:lnTo>
                <a:cubicBezTo>
                  <a:pt x="3234" y="5651"/>
                  <a:pt x="3479" y="5895"/>
                  <a:pt x="3765" y="5895"/>
                </a:cubicBezTo>
                <a:lnTo>
                  <a:pt x="6299" y="5895"/>
                </a:lnTo>
                <a:cubicBezTo>
                  <a:pt x="6585" y="5895"/>
                  <a:pt x="6806" y="5651"/>
                  <a:pt x="6806" y="5364"/>
                </a:cubicBezTo>
                <a:lnTo>
                  <a:pt x="6806" y="2851"/>
                </a:lnTo>
                <a:cubicBezTo>
                  <a:pt x="6806" y="2564"/>
                  <a:pt x="6585" y="2319"/>
                  <a:pt x="6299" y="2319"/>
                </a:cubicBezTo>
                <a:lnTo>
                  <a:pt x="3765" y="2319"/>
                </a:lnTo>
                <a:close/>
                <a:moveTo>
                  <a:pt x="7626" y="2319"/>
                </a:moveTo>
                <a:cubicBezTo>
                  <a:pt x="7341" y="2319"/>
                  <a:pt x="7095" y="2564"/>
                  <a:pt x="7095" y="2851"/>
                </a:cubicBezTo>
                <a:lnTo>
                  <a:pt x="7095" y="5364"/>
                </a:lnTo>
                <a:cubicBezTo>
                  <a:pt x="7095" y="5651"/>
                  <a:pt x="7341" y="5895"/>
                  <a:pt x="7626" y="5895"/>
                </a:cubicBezTo>
                <a:lnTo>
                  <a:pt x="10160" y="5895"/>
                </a:lnTo>
                <a:cubicBezTo>
                  <a:pt x="10446" y="5895"/>
                  <a:pt x="10667" y="5651"/>
                  <a:pt x="10667" y="5364"/>
                </a:cubicBezTo>
                <a:lnTo>
                  <a:pt x="10667" y="2851"/>
                </a:lnTo>
                <a:cubicBezTo>
                  <a:pt x="10667" y="2564"/>
                  <a:pt x="10446" y="2319"/>
                  <a:pt x="10160" y="2319"/>
                </a:cubicBezTo>
                <a:lnTo>
                  <a:pt x="7626" y="2319"/>
                </a:lnTo>
                <a:close/>
                <a:moveTo>
                  <a:pt x="11488" y="2319"/>
                </a:moveTo>
                <a:cubicBezTo>
                  <a:pt x="11202" y="2319"/>
                  <a:pt x="10957" y="2564"/>
                  <a:pt x="10957" y="2851"/>
                </a:cubicBezTo>
                <a:lnTo>
                  <a:pt x="10957" y="5364"/>
                </a:lnTo>
                <a:cubicBezTo>
                  <a:pt x="10957" y="5651"/>
                  <a:pt x="11202" y="5895"/>
                  <a:pt x="11488" y="5895"/>
                </a:cubicBezTo>
                <a:lnTo>
                  <a:pt x="14022" y="5895"/>
                </a:lnTo>
                <a:cubicBezTo>
                  <a:pt x="14308" y="5895"/>
                  <a:pt x="14529" y="5651"/>
                  <a:pt x="14529" y="5364"/>
                </a:cubicBezTo>
                <a:lnTo>
                  <a:pt x="14529" y="2851"/>
                </a:lnTo>
                <a:cubicBezTo>
                  <a:pt x="14529" y="2564"/>
                  <a:pt x="14308" y="2319"/>
                  <a:pt x="14022" y="2319"/>
                </a:cubicBezTo>
                <a:lnTo>
                  <a:pt x="11488" y="2319"/>
                </a:lnTo>
                <a:close/>
                <a:moveTo>
                  <a:pt x="15349" y="2319"/>
                </a:moveTo>
                <a:cubicBezTo>
                  <a:pt x="15064" y="2319"/>
                  <a:pt x="14818" y="2564"/>
                  <a:pt x="14818" y="2851"/>
                </a:cubicBezTo>
                <a:lnTo>
                  <a:pt x="14818" y="5364"/>
                </a:lnTo>
                <a:cubicBezTo>
                  <a:pt x="14818" y="5651"/>
                  <a:pt x="15064" y="5895"/>
                  <a:pt x="15349" y="5895"/>
                </a:cubicBezTo>
                <a:lnTo>
                  <a:pt x="17883" y="5895"/>
                </a:lnTo>
                <a:cubicBezTo>
                  <a:pt x="18169" y="5895"/>
                  <a:pt x="18390" y="5651"/>
                  <a:pt x="18390" y="5364"/>
                </a:cubicBezTo>
                <a:lnTo>
                  <a:pt x="18390" y="2851"/>
                </a:lnTo>
                <a:cubicBezTo>
                  <a:pt x="18390" y="2564"/>
                  <a:pt x="18169" y="2319"/>
                  <a:pt x="17883" y="2319"/>
                </a:cubicBezTo>
                <a:lnTo>
                  <a:pt x="15349" y="2319"/>
                </a:lnTo>
                <a:close/>
                <a:moveTo>
                  <a:pt x="4248" y="3334"/>
                </a:moveTo>
                <a:lnTo>
                  <a:pt x="5792" y="3334"/>
                </a:lnTo>
                <a:lnTo>
                  <a:pt x="5792" y="4881"/>
                </a:lnTo>
                <a:lnTo>
                  <a:pt x="4248" y="4881"/>
                </a:lnTo>
                <a:lnTo>
                  <a:pt x="4248" y="3334"/>
                </a:lnTo>
                <a:close/>
                <a:moveTo>
                  <a:pt x="8109" y="3334"/>
                </a:moveTo>
                <a:lnTo>
                  <a:pt x="9654" y="3334"/>
                </a:lnTo>
                <a:lnTo>
                  <a:pt x="9654" y="4881"/>
                </a:lnTo>
                <a:lnTo>
                  <a:pt x="8109" y="4881"/>
                </a:lnTo>
                <a:lnTo>
                  <a:pt x="8109" y="3334"/>
                </a:lnTo>
                <a:close/>
                <a:moveTo>
                  <a:pt x="11971" y="3334"/>
                </a:moveTo>
                <a:lnTo>
                  <a:pt x="13515" y="3334"/>
                </a:lnTo>
                <a:lnTo>
                  <a:pt x="13515" y="4881"/>
                </a:lnTo>
                <a:lnTo>
                  <a:pt x="11971" y="4881"/>
                </a:lnTo>
                <a:lnTo>
                  <a:pt x="11971" y="3334"/>
                </a:lnTo>
                <a:close/>
                <a:moveTo>
                  <a:pt x="15832" y="3334"/>
                </a:moveTo>
                <a:lnTo>
                  <a:pt x="17377" y="3334"/>
                </a:lnTo>
                <a:lnTo>
                  <a:pt x="17377" y="4881"/>
                </a:lnTo>
                <a:lnTo>
                  <a:pt x="15832" y="4881"/>
                </a:lnTo>
                <a:lnTo>
                  <a:pt x="15832" y="3334"/>
                </a:lnTo>
                <a:close/>
                <a:moveTo>
                  <a:pt x="9316" y="8626"/>
                </a:moveTo>
                <a:cubicBezTo>
                  <a:pt x="9154" y="8545"/>
                  <a:pt x="8963" y="8555"/>
                  <a:pt x="8809" y="8650"/>
                </a:cubicBezTo>
                <a:cubicBezTo>
                  <a:pt x="8657" y="8744"/>
                  <a:pt x="8568" y="8904"/>
                  <a:pt x="8568" y="9085"/>
                </a:cubicBezTo>
                <a:lnTo>
                  <a:pt x="8568" y="12515"/>
                </a:lnTo>
                <a:cubicBezTo>
                  <a:pt x="8568" y="12696"/>
                  <a:pt x="8657" y="12856"/>
                  <a:pt x="8809" y="12950"/>
                </a:cubicBezTo>
                <a:cubicBezTo>
                  <a:pt x="8892" y="13002"/>
                  <a:pt x="9004" y="13047"/>
                  <a:pt x="9099" y="13047"/>
                </a:cubicBezTo>
                <a:cubicBezTo>
                  <a:pt x="9177" y="13047"/>
                  <a:pt x="9242" y="13011"/>
                  <a:pt x="9316" y="12974"/>
                </a:cubicBezTo>
                <a:lnTo>
                  <a:pt x="12743" y="11259"/>
                </a:lnTo>
                <a:cubicBezTo>
                  <a:pt x="12919" y="11171"/>
                  <a:pt x="13032" y="10997"/>
                  <a:pt x="13032" y="10800"/>
                </a:cubicBezTo>
                <a:cubicBezTo>
                  <a:pt x="13032" y="10604"/>
                  <a:pt x="12919" y="10428"/>
                  <a:pt x="12743" y="10341"/>
                </a:cubicBezTo>
                <a:lnTo>
                  <a:pt x="9316" y="8626"/>
                </a:lnTo>
                <a:close/>
                <a:moveTo>
                  <a:pt x="9605" y="9930"/>
                </a:moveTo>
                <a:lnTo>
                  <a:pt x="11367" y="10800"/>
                </a:lnTo>
                <a:lnTo>
                  <a:pt x="9605" y="11670"/>
                </a:lnTo>
                <a:lnTo>
                  <a:pt x="9605" y="9930"/>
                </a:lnTo>
                <a:close/>
                <a:moveTo>
                  <a:pt x="3765" y="15463"/>
                </a:moveTo>
                <a:cubicBezTo>
                  <a:pt x="3479" y="15463"/>
                  <a:pt x="3234" y="15708"/>
                  <a:pt x="3234" y="15995"/>
                </a:cubicBezTo>
                <a:lnTo>
                  <a:pt x="3234" y="18507"/>
                </a:lnTo>
                <a:cubicBezTo>
                  <a:pt x="3234" y="18794"/>
                  <a:pt x="3479" y="19039"/>
                  <a:pt x="3765" y="19039"/>
                </a:cubicBezTo>
                <a:lnTo>
                  <a:pt x="6299" y="19039"/>
                </a:lnTo>
                <a:cubicBezTo>
                  <a:pt x="6585" y="19039"/>
                  <a:pt x="6806" y="18794"/>
                  <a:pt x="6806" y="18507"/>
                </a:cubicBezTo>
                <a:lnTo>
                  <a:pt x="6806" y="15995"/>
                </a:lnTo>
                <a:cubicBezTo>
                  <a:pt x="6806" y="15708"/>
                  <a:pt x="6585" y="15463"/>
                  <a:pt x="6299" y="15463"/>
                </a:cubicBezTo>
                <a:lnTo>
                  <a:pt x="3765" y="15463"/>
                </a:lnTo>
                <a:close/>
                <a:moveTo>
                  <a:pt x="7626" y="15463"/>
                </a:moveTo>
                <a:cubicBezTo>
                  <a:pt x="7341" y="15463"/>
                  <a:pt x="7095" y="15708"/>
                  <a:pt x="7095" y="15995"/>
                </a:cubicBezTo>
                <a:lnTo>
                  <a:pt x="7095" y="18507"/>
                </a:lnTo>
                <a:cubicBezTo>
                  <a:pt x="7095" y="18794"/>
                  <a:pt x="7341" y="19039"/>
                  <a:pt x="7626" y="19039"/>
                </a:cubicBezTo>
                <a:lnTo>
                  <a:pt x="10160" y="19039"/>
                </a:lnTo>
                <a:cubicBezTo>
                  <a:pt x="10446" y="19039"/>
                  <a:pt x="10667" y="18794"/>
                  <a:pt x="10667" y="18507"/>
                </a:cubicBezTo>
                <a:lnTo>
                  <a:pt x="10667" y="15995"/>
                </a:lnTo>
                <a:cubicBezTo>
                  <a:pt x="10667" y="15708"/>
                  <a:pt x="10446" y="15463"/>
                  <a:pt x="10160" y="15463"/>
                </a:cubicBezTo>
                <a:lnTo>
                  <a:pt x="7626" y="15463"/>
                </a:lnTo>
                <a:close/>
                <a:moveTo>
                  <a:pt x="11488" y="15463"/>
                </a:moveTo>
                <a:cubicBezTo>
                  <a:pt x="11202" y="15463"/>
                  <a:pt x="10957" y="15708"/>
                  <a:pt x="10957" y="15995"/>
                </a:cubicBezTo>
                <a:lnTo>
                  <a:pt x="10957" y="18507"/>
                </a:lnTo>
                <a:cubicBezTo>
                  <a:pt x="10957" y="18794"/>
                  <a:pt x="11202" y="19039"/>
                  <a:pt x="11488" y="19039"/>
                </a:cubicBezTo>
                <a:lnTo>
                  <a:pt x="14022" y="19039"/>
                </a:lnTo>
                <a:cubicBezTo>
                  <a:pt x="14308" y="19039"/>
                  <a:pt x="14529" y="18794"/>
                  <a:pt x="14529" y="18507"/>
                </a:cubicBezTo>
                <a:lnTo>
                  <a:pt x="14529" y="15995"/>
                </a:lnTo>
                <a:cubicBezTo>
                  <a:pt x="14529" y="15708"/>
                  <a:pt x="14308" y="15463"/>
                  <a:pt x="14022" y="15463"/>
                </a:cubicBezTo>
                <a:lnTo>
                  <a:pt x="11488" y="15463"/>
                </a:lnTo>
                <a:close/>
                <a:moveTo>
                  <a:pt x="15349" y="15463"/>
                </a:moveTo>
                <a:cubicBezTo>
                  <a:pt x="15064" y="15463"/>
                  <a:pt x="14818" y="15708"/>
                  <a:pt x="14818" y="15995"/>
                </a:cubicBezTo>
                <a:lnTo>
                  <a:pt x="14818" y="18507"/>
                </a:lnTo>
                <a:cubicBezTo>
                  <a:pt x="14818" y="18794"/>
                  <a:pt x="15064" y="19039"/>
                  <a:pt x="15349" y="19039"/>
                </a:cubicBezTo>
                <a:lnTo>
                  <a:pt x="17883" y="19039"/>
                </a:lnTo>
                <a:cubicBezTo>
                  <a:pt x="18169" y="19039"/>
                  <a:pt x="18390" y="18794"/>
                  <a:pt x="18390" y="18507"/>
                </a:cubicBezTo>
                <a:lnTo>
                  <a:pt x="18390" y="15995"/>
                </a:lnTo>
                <a:cubicBezTo>
                  <a:pt x="18390" y="15708"/>
                  <a:pt x="18169" y="15463"/>
                  <a:pt x="17883" y="15463"/>
                </a:cubicBezTo>
                <a:lnTo>
                  <a:pt x="15349" y="15463"/>
                </a:lnTo>
                <a:close/>
                <a:moveTo>
                  <a:pt x="4248" y="16478"/>
                </a:moveTo>
                <a:lnTo>
                  <a:pt x="5792" y="16478"/>
                </a:lnTo>
                <a:lnTo>
                  <a:pt x="5792" y="18024"/>
                </a:lnTo>
                <a:lnTo>
                  <a:pt x="4248" y="18024"/>
                </a:lnTo>
                <a:lnTo>
                  <a:pt x="4248" y="16478"/>
                </a:lnTo>
                <a:close/>
                <a:moveTo>
                  <a:pt x="8109" y="16478"/>
                </a:moveTo>
                <a:lnTo>
                  <a:pt x="9654" y="16478"/>
                </a:lnTo>
                <a:lnTo>
                  <a:pt x="9654" y="18024"/>
                </a:lnTo>
                <a:lnTo>
                  <a:pt x="8109" y="18024"/>
                </a:lnTo>
                <a:lnTo>
                  <a:pt x="8109" y="16478"/>
                </a:lnTo>
                <a:close/>
                <a:moveTo>
                  <a:pt x="11971" y="16478"/>
                </a:moveTo>
                <a:lnTo>
                  <a:pt x="13515" y="16478"/>
                </a:lnTo>
                <a:lnTo>
                  <a:pt x="13515" y="18024"/>
                </a:lnTo>
                <a:lnTo>
                  <a:pt x="11971" y="18024"/>
                </a:lnTo>
                <a:lnTo>
                  <a:pt x="11971" y="16478"/>
                </a:lnTo>
                <a:close/>
                <a:moveTo>
                  <a:pt x="15832" y="16478"/>
                </a:moveTo>
                <a:lnTo>
                  <a:pt x="17377" y="16478"/>
                </a:lnTo>
                <a:lnTo>
                  <a:pt x="17377" y="18024"/>
                </a:lnTo>
                <a:lnTo>
                  <a:pt x="15832" y="18024"/>
                </a:lnTo>
                <a:lnTo>
                  <a:pt x="15832" y="1647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69" name="Google Shape;469;p33"/>
          <p:cNvSpPr/>
          <p:nvPr/>
        </p:nvSpPr>
        <p:spPr>
          <a:xfrm>
            <a:off x="6941901" y="6029848"/>
            <a:ext cx="462671" cy="392978"/>
          </a:xfrm>
          <a:custGeom>
            <a:rect b="b" l="l" r="r" t="t"/>
            <a:pathLst>
              <a:path extrusionOk="0" h="21558" w="21600">
                <a:moveTo>
                  <a:pt x="808" y="4"/>
                </a:moveTo>
                <a:cubicBezTo>
                  <a:pt x="364" y="4"/>
                  <a:pt x="0" y="433"/>
                  <a:pt x="0" y="953"/>
                </a:cubicBezTo>
                <a:lnTo>
                  <a:pt x="0" y="20609"/>
                </a:lnTo>
                <a:cubicBezTo>
                  <a:pt x="0" y="21129"/>
                  <a:pt x="364" y="21558"/>
                  <a:pt x="808" y="21558"/>
                </a:cubicBezTo>
                <a:lnTo>
                  <a:pt x="6123" y="21558"/>
                </a:lnTo>
                <a:cubicBezTo>
                  <a:pt x="6567" y="21558"/>
                  <a:pt x="6931" y="21129"/>
                  <a:pt x="6931" y="20609"/>
                </a:cubicBezTo>
                <a:lnTo>
                  <a:pt x="6931" y="12342"/>
                </a:lnTo>
                <a:lnTo>
                  <a:pt x="20401" y="21436"/>
                </a:lnTo>
                <a:cubicBezTo>
                  <a:pt x="20526" y="21519"/>
                  <a:pt x="20653" y="21558"/>
                  <a:pt x="20792" y="21558"/>
                </a:cubicBezTo>
                <a:cubicBezTo>
                  <a:pt x="20932" y="21558"/>
                  <a:pt x="21084" y="21519"/>
                  <a:pt x="21209" y="21436"/>
                </a:cubicBezTo>
                <a:cubicBezTo>
                  <a:pt x="21458" y="21267"/>
                  <a:pt x="21600" y="20945"/>
                  <a:pt x="21600" y="20609"/>
                </a:cubicBezTo>
                <a:lnTo>
                  <a:pt x="21600" y="953"/>
                </a:lnTo>
                <a:cubicBezTo>
                  <a:pt x="21600" y="617"/>
                  <a:pt x="21458" y="294"/>
                  <a:pt x="21209" y="127"/>
                </a:cubicBezTo>
                <a:cubicBezTo>
                  <a:pt x="20960" y="-42"/>
                  <a:pt x="20651" y="-42"/>
                  <a:pt x="20401" y="127"/>
                </a:cubicBezTo>
                <a:lnTo>
                  <a:pt x="6931" y="9220"/>
                </a:lnTo>
                <a:lnTo>
                  <a:pt x="6931" y="953"/>
                </a:lnTo>
                <a:cubicBezTo>
                  <a:pt x="6931" y="433"/>
                  <a:pt x="6567" y="4"/>
                  <a:pt x="6123" y="4"/>
                </a:cubicBezTo>
                <a:lnTo>
                  <a:pt x="808" y="4"/>
                </a:lnTo>
                <a:close/>
                <a:moveTo>
                  <a:pt x="1563" y="2025"/>
                </a:moveTo>
                <a:lnTo>
                  <a:pt x="5524" y="2025"/>
                </a:lnTo>
                <a:lnTo>
                  <a:pt x="5524" y="19537"/>
                </a:lnTo>
                <a:lnTo>
                  <a:pt x="1563" y="19537"/>
                </a:lnTo>
                <a:lnTo>
                  <a:pt x="1563" y="2025"/>
                </a:lnTo>
                <a:close/>
                <a:moveTo>
                  <a:pt x="19985" y="2576"/>
                </a:moveTo>
                <a:lnTo>
                  <a:pt x="19985" y="18986"/>
                </a:lnTo>
                <a:lnTo>
                  <a:pt x="7843" y="10781"/>
                </a:lnTo>
                <a:lnTo>
                  <a:pt x="19985" y="257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0" name="Google Shape;470;p33"/>
          <p:cNvSpPr/>
          <p:nvPr/>
        </p:nvSpPr>
        <p:spPr>
          <a:xfrm>
            <a:off x="8192237" y="5994319"/>
            <a:ext cx="464047" cy="463668"/>
          </a:xfrm>
          <a:custGeom>
            <a:rect b="b" l="l" r="r" t="t"/>
            <a:pathLst>
              <a:path extrusionOk="0" h="21561" w="21495">
                <a:moveTo>
                  <a:pt x="14935" y="20"/>
                </a:moveTo>
                <a:lnTo>
                  <a:pt x="11315" y="954"/>
                </a:lnTo>
                <a:cubicBezTo>
                  <a:pt x="11197" y="984"/>
                  <a:pt x="11091" y="1024"/>
                  <a:pt x="11005" y="1110"/>
                </a:cubicBezTo>
                <a:lnTo>
                  <a:pt x="199" y="11958"/>
                </a:lnTo>
                <a:cubicBezTo>
                  <a:pt x="-66" y="12223"/>
                  <a:pt x="-66" y="12654"/>
                  <a:pt x="199" y="12919"/>
                </a:cubicBezTo>
                <a:lnTo>
                  <a:pt x="8601" y="21353"/>
                </a:lnTo>
                <a:cubicBezTo>
                  <a:pt x="8727" y="21481"/>
                  <a:pt x="8912" y="21561"/>
                  <a:pt x="9092" y="21561"/>
                </a:cubicBezTo>
                <a:cubicBezTo>
                  <a:pt x="9271" y="21561"/>
                  <a:pt x="9431" y="21480"/>
                  <a:pt x="9557" y="21353"/>
                </a:cubicBezTo>
                <a:lnTo>
                  <a:pt x="20364" y="10531"/>
                </a:lnTo>
                <a:cubicBezTo>
                  <a:pt x="20450" y="10445"/>
                  <a:pt x="20515" y="10337"/>
                  <a:pt x="20545" y="10220"/>
                </a:cubicBezTo>
                <a:lnTo>
                  <a:pt x="21475" y="6560"/>
                </a:lnTo>
                <a:cubicBezTo>
                  <a:pt x="21534" y="6328"/>
                  <a:pt x="21463" y="6081"/>
                  <a:pt x="21294" y="5911"/>
                </a:cubicBezTo>
                <a:lnTo>
                  <a:pt x="15581" y="202"/>
                </a:lnTo>
                <a:cubicBezTo>
                  <a:pt x="15412" y="32"/>
                  <a:pt x="15165" y="-39"/>
                  <a:pt x="14935" y="20"/>
                </a:cubicBezTo>
                <a:close/>
                <a:moveTo>
                  <a:pt x="14909" y="1421"/>
                </a:moveTo>
                <a:lnTo>
                  <a:pt x="20053" y="6612"/>
                </a:lnTo>
                <a:lnTo>
                  <a:pt x="19278" y="9700"/>
                </a:lnTo>
                <a:lnTo>
                  <a:pt x="9092" y="19926"/>
                </a:lnTo>
                <a:lnTo>
                  <a:pt x="1646" y="12426"/>
                </a:lnTo>
                <a:lnTo>
                  <a:pt x="11832" y="2200"/>
                </a:lnTo>
                <a:lnTo>
                  <a:pt x="14909" y="1421"/>
                </a:lnTo>
                <a:close/>
                <a:moveTo>
                  <a:pt x="15478" y="4146"/>
                </a:moveTo>
                <a:cubicBezTo>
                  <a:pt x="14883" y="4146"/>
                  <a:pt x="14321" y="4373"/>
                  <a:pt x="13901" y="4795"/>
                </a:cubicBezTo>
                <a:cubicBezTo>
                  <a:pt x="13033" y="5667"/>
                  <a:pt x="13033" y="7090"/>
                  <a:pt x="13901" y="7962"/>
                </a:cubicBezTo>
                <a:cubicBezTo>
                  <a:pt x="14322" y="8383"/>
                  <a:pt x="14883" y="8610"/>
                  <a:pt x="15478" y="8610"/>
                </a:cubicBezTo>
                <a:cubicBezTo>
                  <a:pt x="16072" y="8610"/>
                  <a:pt x="16608" y="8384"/>
                  <a:pt x="17029" y="7962"/>
                </a:cubicBezTo>
                <a:cubicBezTo>
                  <a:pt x="17897" y="7090"/>
                  <a:pt x="17896" y="5667"/>
                  <a:pt x="17029" y="4795"/>
                </a:cubicBezTo>
                <a:cubicBezTo>
                  <a:pt x="16608" y="4373"/>
                  <a:pt x="16072" y="4146"/>
                  <a:pt x="15478" y="4146"/>
                </a:cubicBezTo>
                <a:close/>
                <a:moveTo>
                  <a:pt x="15478" y="5496"/>
                </a:moveTo>
                <a:cubicBezTo>
                  <a:pt x="15712" y="5496"/>
                  <a:pt x="15907" y="5589"/>
                  <a:pt x="16072" y="5756"/>
                </a:cubicBezTo>
                <a:cubicBezTo>
                  <a:pt x="16412" y="6098"/>
                  <a:pt x="16412" y="6659"/>
                  <a:pt x="16072" y="7001"/>
                </a:cubicBezTo>
                <a:cubicBezTo>
                  <a:pt x="15741" y="7333"/>
                  <a:pt x="15187" y="7331"/>
                  <a:pt x="14857" y="7001"/>
                </a:cubicBezTo>
                <a:cubicBezTo>
                  <a:pt x="14516" y="6659"/>
                  <a:pt x="14516" y="6098"/>
                  <a:pt x="14857" y="5756"/>
                </a:cubicBezTo>
                <a:cubicBezTo>
                  <a:pt x="15023" y="5589"/>
                  <a:pt x="15244" y="5496"/>
                  <a:pt x="15478" y="5496"/>
                </a:cubicBezTo>
                <a:close/>
                <a:moveTo>
                  <a:pt x="9945" y="7676"/>
                </a:moveTo>
                <a:lnTo>
                  <a:pt x="5162" y="12477"/>
                </a:lnTo>
                <a:cubicBezTo>
                  <a:pt x="4898" y="12742"/>
                  <a:pt x="4898" y="13172"/>
                  <a:pt x="5162" y="13438"/>
                </a:cubicBezTo>
                <a:cubicBezTo>
                  <a:pt x="5295" y="13570"/>
                  <a:pt x="5481" y="13619"/>
                  <a:pt x="5654" y="13619"/>
                </a:cubicBezTo>
                <a:cubicBezTo>
                  <a:pt x="5826" y="13619"/>
                  <a:pt x="5987" y="13570"/>
                  <a:pt x="6119" y="13438"/>
                </a:cubicBezTo>
                <a:lnTo>
                  <a:pt x="10902" y="8636"/>
                </a:lnTo>
                <a:cubicBezTo>
                  <a:pt x="11166" y="8371"/>
                  <a:pt x="11166" y="7941"/>
                  <a:pt x="10902" y="7676"/>
                </a:cubicBezTo>
                <a:cubicBezTo>
                  <a:pt x="10638" y="7411"/>
                  <a:pt x="10210" y="7411"/>
                  <a:pt x="9945" y="7676"/>
                </a:cubicBezTo>
                <a:close/>
                <a:moveTo>
                  <a:pt x="11600" y="9337"/>
                </a:moveTo>
                <a:lnTo>
                  <a:pt x="6817" y="14138"/>
                </a:lnTo>
                <a:cubicBezTo>
                  <a:pt x="6553" y="14404"/>
                  <a:pt x="6553" y="14834"/>
                  <a:pt x="6817" y="15099"/>
                </a:cubicBezTo>
                <a:cubicBezTo>
                  <a:pt x="6949" y="15232"/>
                  <a:pt x="7135" y="15280"/>
                  <a:pt x="7308" y="15280"/>
                </a:cubicBezTo>
                <a:cubicBezTo>
                  <a:pt x="7482" y="15280"/>
                  <a:pt x="7642" y="15232"/>
                  <a:pt x="7773" y="15099"/>
                </a:cubicBezTo>
                <a:lnTo>
                  <a:pt x="12556" y="10297"/>
                </a:lnTo>
                <a:cubicBezTo>
                  <a:pt x="12820" y="10032"/>
                  <a:pt x="12820" y="9602"/>
                  <a:pt x="12556" y="9337"/>
                </a:cubicBezTo>
                <a:cubicBezTo>
                  <a:pt x="12292" y="9072"/>
                  <a:pt x="11864" y="9072"/>
                  <a:pt x="11600" y="9337"/>
                </a:cubicBezTo>
                <a:close/>
                <a:moveTo>
                  <a:pt x="13254" y="10998"/>
                </a:moveTo>
                <a:lnTo>
                  <a:pt x="8472" y="15799"/>
                </a:lnTo>
                <a:cubicBezTo>
                  <a:pt x="8208" y="16064"/>
                  <a:pt x="8208" y="16495"/>
                  <a:pt x="8472" y="16760"/>
                </a:cubicBezTo>
                <a:cubicBezTo>
                  <a:pt x="8604" y="16893"/>
                  <a:pt x="8790" y="16941"/>
                  <a:pt x="8963" y="16941"/>
                </a:cubicBezTo>
                <a:cubicBezTo>
                  <a:pt x="9136" y="16941"/>
                  <a:pt x="9297" y="16893"/>
                  <a:pt x="9428" y="16760"/>
                </a:cubicBezTo>
                <a:lnTo>
                  <a:pt x="14211" y="11958"/>
                </a:lnTo>
                <a:cubicBezTo>
                  <a:pt x="14475" y="11693"/>
                  <a:pt x="14475" y="11263"/>
                  <a:pt x="14211" y="10998"/>
                </a:cubicBezTo>
                <a:cubicBezTo>
                  <a:pt x="13946" y="10733"/>
                  <a:pt x="13518" y="10733"/>
                  <a:pt x="13254" y="1099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1" name="Google Shape;471;p33"/>
          <p:cNvSpPr/>
          <p:nvPr/>
        </p:nvSpPr>
        <p:spPr>
          <a:xfrm>
            <a:off x="10697911" y="5999487"/>
            <a:ext cx="453772" cy="453772"/>
          </a:xfrm>
          <a:custGeom>
            <a:rect b="b" l="l" r="r" t="t"/>
            <a:pathLst>
              <a:path extrusionOk="0" h="21600" w="21600">
                <a:moveTo>
                  <a:pt x="10799" y="20184"/>
                </a:moveTo>
                <a:cubicBezTo>
                  <a:pt x="8467" y="20184"/>
                  <a:pt x="6333" y="19326"/>
                  <a:pt x="4690" y="17913"/>
                </a:cubicBezTo>
                <a:lnTo>
                  <a:pt x="17913" y="4690"/>
                </a:lnTo>
                <a:cubicBezTo>
                  <a:pt x="19326" y="6333"/>
                  <a:pt x="20184" y="8467"/>
                  <a:pt x="20184" y="10800"/>
                </a:cubicBezTo>
                <a:cubicBezTo>
                  <a:pt x="20184" y="15974"/>
                  <a:pt x="15974" y="20184"/>
                  <a:pt x="10799" y="20184"/>
                </a:cubicBezTo>
                <a:close/>
                <a:moveTo>
                  <a:pt x="10799" y="1416"/>
                </a:moveTo>
                <a:cubicBezTo>
                  <a:pt x="13132" y="1416"/>
                  <a:pt x="15267" y="2274"/>
                  <a:pt x="16910" y="3688"/>
                </a:cubicBezTo>
                <a:lnTo>
                  <a:pt x="3687" y="16910"/>
                </a:lnTo>
                <a:cubicBezTo>
                  <a:pt x="2274" y="15267"/>
                  <a:pt x="1416" y="13133"/>
                  <a:pt x="1416" y="10800"/>
                </a:cubicBezTo>
                <a:cubicBezTo>
                  <a:pt x="1416" y="5626"/>
                  <a:pt x="5626" y="1416"/>
                  <a:pt x="10799" y="1416"/>
                </a:cubicBezTo>
                <a:moveTo>
                  <a:pt x="10799" y="0"/>
                </a:moveTo>
                <a:cubicBezTo>
                  <a:pt x="4845" y="0"/>
                  <a:pt x="0" y="4845"/>
                  <a:pt x="0" y="10800"/>
                </a:cubicBezTo>
                <a:cubicBezTo>
                  <a:pt x="0" y="13760"/>
                  <a:pt x="1198" y="16445"/>
                  <a:pt x="3133" y="18399"/>
                </a:cubicBezTo>
                <a:cubicBezTo>
                  <a:pt x="3144" y="18410"/>
                  <a:pt x="3153" y="18424"/>
                  <a:pt x="3164" y="18436"/>
                </a:cubicBezTo>
                <a:cubicBezTo>
                  <a:pt x="3176" y="18448"/>
                  <a:pt x="3190" y="18456"/>
                  <a:pt x="3202" y="18467"/>
                </a:cubicBezTo>
                <a:cubicBezTo>
                  <a:pt x="5155" y="20402"/>
                  <a:pt x="7839" y="21600"/>
                  <a:pt x="10799" y="21600"/>
                </a:cubicBezTo>
                <a:cubicBezTo>
                  <a:pt x="16755" y="21600"/>
                  <a:pt x="21600" y="16755"/>
                  <a:pt x="21600" y="10800"/>
                </a:cubicBezTo>
                <a:cubicBezTo>
                  <a:pt x="21600" y="4845"/>
                  <a:pt x="16755" y="0"/>
                  <a:pt x="10799"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2" name="Google Shape;472;p33"/>
          <p:cNvSpPr/>
          <p:nvPr/>
        </p:nvSpPr>
        <p:spPr>
          <a:xfrm>
            <a:off x="11960640" y="5958482"/>
            <a:ext cx="409159" cy="515476"/>
          </a:xfrm>
          <a:custGeom>
            <a:rect b="b" l="l" r="r" t="t"/>
            <a:pathLst>
              <a:path extrusionOk="0" h="21600" w="21600">
                <a:moveTo>
                  <a:pt x="20451" y="16998"/>
                </a:moveTo>
                <a:lnTo>
                  <a:pt x="11374" y="20435"/>
                </a:lnTo>
                <a:lnTo>
                  <a:pt x="11374" y="11088"/>
                </a:lnTo>
                <a:lnTo>
                  <a:pt x="20451" y="7651"/>
                </a:lnTo>
                <a:lnTo>
                  <a:pt x="20451" y="16998"/>
                </a:lnTo>
                <a:close/>
                <a:moveTo>
                  <a:pt x="10767" y="10321"/>
                </a:moveTo>
                <a:lnTo>
                  <a:pt x="1996" y="7831"/>
                </a:lnTo>
                <a:lnTo>
                  <a:pt x="10272" y="4450"/>
                </a:lnTo>
                <a:lnTo>
                  <a:pt x="10272" y="8120"/>
                </a:lnTo>
                <a:lnTo>
                  <a:pt x="7919" y="6280"/>
                </a:lnTo>
                <a:cubicBezTo>
                  <a:pt x="7816" y="6200"/>
                  <a:pt x="7680" y="6160"/>
                  <a:pt x="7545" y="6160"/>
                </a:cubicBezTo>
                <a:cubicBezTo>
                  <a:pt x="7411" y="6160"/>
                  <a:pt x="7275" y="6200"/>
                  <a:pt x="7172" y="6280"/>
                </a:cubicBezTo>
                <a:cubicBezTo>
                  <a:pt x="6966" y="6442"/>
                  <a:pt x="6966" y="6702"/>
                  <a:pt x="7172" y="6863"/>
                </a:cubicBezTo>
                <a:lnTo>
                  <a:pt x="10426" y="9407"/>
                </a:lnTo>
                <a:cubicBezTo>
                  <a:pt x="10632" y="9568"/>
                  <a:pt x="10966" y="9568"/>
                  <a:pt x="11172" y="9407"/>
                </a:cubicBezTo>
                <a:lnTo>
                  <a:pt x="14427" y="6863"/>
                </a:lnTo>
                <a:cubicBezTo>
                  <a:pt x="14633" y="6703"/>
                  <a:pt x="14633" y="6442"/>
                  <a:pt x="14427" y="6280"/>
                </a:cubicBezTo>
                <a:cubicBezTo>
                  <a:pt x="14221" y="6119"/>
                  <a:pt x="13887" y="6119"/>
                  <a:pt x="13680" y="6280"/>
                </a:cubicBezTo>
                <a:lnTo>
                  <a:pt x="11327" y="8120"/>
                </a:lnTo>
                <a:lnTo>
                  <a:pt x="11327" y="4377"/>
                </a:lnTo>
                <a:lnTo>
                  <a:pt x="19605" y="6974"/>
                </a:lnTo>
                <a:lnTo>
                  <a:pt x="10767" y="10321"/>
                </a:lnTo>
                <a:close/>
                <a:moveTo>
                  <a:pt x="10225" y="20510"/>
                </a:moveTo>
                <a:lnTo>
                  <a:pt x="1148" y="17934"/>
                </a:lnTo>
                <a:lnTo>
                  <a:pt x="1148" y="8546"/>
                </a:lnTo>
                <a:lnTo>
                  <a:pt x="10225" y="11122"/>
                </a:lnTo>
                <a:lnTo>
                  <a:pt x="10225" y="20510"/>
                </a:lnTo>
                <a:close/>
                <a:moveTo>
                  <a:pt x="21330" y="6554"/>
                </a:moveTo>
                <a:cubicBezTo>
                  <a:pt x="21288" y="6534"/>
                  <a:pt x="21243" y="6517"/>
                  <a:pt x="21196" y="6506"/>
                </a:cubicBezTo>
                <a:cubicBezTo>
                  <a:pt x="21185" y="6503"/>
                  <a:pt x="21176" y="6499"/>
                  <a:pt x="21165" y="6495"/>
                </a:cubicBezTo>
                <a:lnTo>
                  <a:pt x="11327" y="3409"/>
                </a:lnTo>
                <a:lnTo>
                  <a:pt x="11327" y="412"/>
                </a:lnTo>
                <a:cubicBezTo>
                  <a:pt x="11327" y="185"/>
                  <a:pt x="11090" y="0"/>
                  <a:pt x="10800" y="0"/>
                </a:cubicBezTo>
                <a:cubicBezTo>
                  <a:pt x="10508" y="0"/>
                  <a:pt x="10272" y="185"/>
                  <a:pt x="10272" y="412"/>
                </a:cubicBezTo>
                <a:lnTo>
                  <a:pt x="10272" y="3436"/>
                </a:lnTo>
                <a:lnTo>
                  <a:pt x="350" y="7490"/>
                </a:lnTo>
                <a:cubicBezTo>
                  <a:pt x="341" y="7493"/>
                  <a:pt x="333" y="7498"/>
                  <a:pt x="323" y="7502"/>
                </a:cubicBezTo>
                <a:cubicBezTo>
                  <a:pt x="297" y="7512"/>
                  <a:pt x="271" y="7523"/>
                  <a:pt x="244" y="7538"/>
                </a:cubicBezTo>
                <a:cubicBezTo>
                  <a:pt x="91" y="7621"/>
                  <a:pt x="0" y="7758"/>
                  <a:pt x="0" y="7905"/>
                </a:cubicBezTo>
                <a:lnTo>
                  <a:pt x="0" y="18249"/>
                </a:lnTo>
                <a:cubicBezTo>
                  <a:pt x="0" y="18438"/>
                  <a:pt x="151" y="18607"/>
                  <a:pt x="378" y="18671"/>
                </a:cubicBezTo>
                <a:lnTo>
                  <a:pt x="10604" y="21573"/>
                </a:lnTo>
                <a:cubicBezTo>
                  <a:pt x="10613" y="21576"/>
                  <a:pt x="10624" y="21578"/>
                  <a:pt x="10634" y="21581"/>
                </a:cubicBezTo>
                <a:lnTo>
                  <a:pt x="10647" y="21584"/>
                </a:lnTo>
                <a:cubicBezTo>
                  <a:pt x="10668" y="21589"/>
                  <a:pt x="10691" y="21593"/>
                  <a:pt x="10713" y="21595"/>
                </a:cubicBezTo>
                <a:lnTo>
                  <a:pt x="10729" y="21597"/>
                </a:lnTo>
                <a:cubicBezTo>
                  <a:pt x="10753" y="21599"/>
                  <a:pt x="10776" y="21600"/>
                  <a:pt x="10800" y="21600"/>
                </a:cubicBezTo>
                <a:cubicBezTo>
                  <a:pt x="10825" y="21600"/>
                  <a:pt x="10851" y="21599"/>
                  <a:pt x="10877" y="21596"/>
                </a:cubicBezTo>
                <a:cubicBezTo>
                  <a:pt x="10885" y="21595"/>
                  <a:pt x="10892" y="21594"/>
                  <a:pt x="10900" y="21593"/>
                </a:cubicBezTo>
                <a:cubicBezTo>
                  <a:pt x="10920" y="21590"/>
                  <a:pt x="10938" y="21587"/>
                  <a:pt x="10957" y="21582"/>
                </a:cubicBezTo>
                <a:cubicBezTo>
                  <a:pt x="10964" y="21581"/>
                  <a:pt x="10972" y="21580"/>
                  <a:pt x="10979" y="21578"/>
                </a:cubicBezTo>
                <a:cubicBezTo>
                  <a:pt x="11003" y="21571"/>
                  <a:pt x="11027" y="21564"/>
                  <a:pt x="11050" y="21555"/>
                </a:cubicBezTo>
                <a:lnTo>
                  <a:pt x="11053" y="21554"/>
                </a:lnTo>
                <a:lnTo>
                  <a:pt x="21276" y="17683"/>
                </a:lnTo>
                <a:cubicBezTo>
                  <a:pt x="21474" y="17607"/>
                  <a:pt x="21600" y="17450"/>
                  <a:pt x="21600" y="17278"/>
                </a:cubicBezTo>
                <a:lnTo>
                  <a:pt x="21600" y="6935"/>
                </a:lnTo>
                <a:cubicBezTo>
                  <a:pt x="21600" y="6780"/>
                  <a:pt x="21497" y="6636"/>
                  <a:pt x="21330" y="655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3" name="Google Shape;473;p33"/>
          <p:cNvSpPr/>
          <p:nvPr/>
        </p:nvSpPr>
        <p:spPr>
          <a:xfrm>
            <a:off x="13210542" y="6012060"/>
            <a:ext cx="410767" cy="410766"/>
          </a:xfrm>
          <a:custGeom>
            <a:rect b="b" l="l" r="r" t="t"/>
            <a:pathLst>
              <a:path extrusionOk="0" h="21600" w="21600">
                <a:moveTo>
                  <a:pt x="10800" y="0"/>
                </a:moveTo>
                <a:cubicBezTo>
                  <a:pt x="4846" y="0"/>
                  <a:pt x="0" y="4847"/>
                  <a:pt x="0" y="10800"/>
                </a:cubicBezTo>
                <a:cubicBezTo>
                  <a:pt x="0" y="16754"/>
                  <a:pt x="4847" y="21600"/>
                  <a:pt x="10800" y="21600"/>
                </a:cubicBezTo>
                <a:cubicBezTo>
                  <a:pt x="16753" y="21600"/>
                  <a:pt x="21600" y="16754"/>
                  <a:pt x="21600" y="10800"/>
                </a:cubicBezTo>
                <a:cubicBezTo>
                  <a:pt x="21600" y="4847"/>
                  <a:pt x="16753" y="0"/>
                  <a:pt x="10800" y="0"/>
                </a:cubicBezTo>
                <a:close/>
                <a:moveTo>
                  <a:pt x="10800" y="1321"/>
                </a:moveTo>
                <a:cubicBezTo>
                  <a:pt x="16025" y="1321"/>
                  <a:pt x="20279" y="5575"/>
                  <a:pt x="20279" y="10800"/>
                </a:cubicBezTo>
                <a:cubicBezTo>
                  <a:pt x="20279" y="16026"/>
                  <a:pt x="16025" y="20279"/>
                  <a:pt x="10800" y="20279"/>
                </a:cubicBezTo>
                <a:cubicBezTo>
                  <a:pt x="5575" y="20279"/>
                  <a:pt x="1321" y="16026"/>
                  <a:pt x="1321" y="10800"/>
                </a:cubicBezTo>
                <a:cubicBezTo>
                  <a:pt x="1321" y="5575"/>
                  <a:pt x="5575" y="1321"/>
                  <a:pt x="10800" y="1321"/>
                </a:cubicBezTo>
                <a:close/>
                <a:moveTo>
                  <a:pt x="7484" y="6515"/>
                </a:moveTo>
                <a:cubicBezTo>
                  <a:pt x="6006" y="6515"/>
                  <a:pt x="4784" y="7708"/>
                  <a:pt x="4784" y="9186"/>
                </a:cubicBezTo>
                <a:cubicBezTo>
                  <a:pt x="4784" y="10087"/>
                  <a:pt x="5241" y="10924"/>
                  <a:pt x="5958" y="11416"/>
                </a:cubicBezTo>
                <a:lnTo>
                  <a:pt x="5547" y="12737"/>
                </a:lnTo>
                <a:cubicBezTo>
                  <a:pt x="5260" y="13700"/>
                  <a:pt x="5817" y="14709"/>
                  <a:pt x="6779" y="14997"/>
                </a:cubicBezTo>
                <a:cubicBezTo>
                  <a:pt x="6949" y="15047"/>
                  <a:pt x="7131" y="15085"/>
                  <a:pt x="7308" y="15085"/>
                </a:cubicBezTo>
                <a:cubicBezTo>
                  <a:pt x="8107" y="15085"/>
                  <a:pt x="8810" y="14530"/>
                  <a:pt x="9039" y="13764"/>
                </a:cubicBezTo>
                <a:lnTo>
                  <a:pt x="10066" y="10330"/>
                </a:lnTo>
                <a:cubicBezTo>
                  <a:pt x="10262" y="9761"/>
                  <a:pt x="10272" y="9098"/>
                  <a:pt x="10272" y="9068"/>
                </a:cubicBezTo>
                <a:cubicBezTo>
                  <a:pt x="10272" y="7640"/>
                  <a:pt x="9051" y="6515"/>
                  <a:pt x="7484" y="6515"/>
                </a:cubicBezTo>
                <a:close/>
                <a:moveTo>
                  <a:pt x="14058" y="6515"/>
                </a:moveTo>
                <a:cubicBezTo>
                  <a:pt x="12579" y="6515"/>
                  <a:pt x="11358" y="7708"/>
                  <a:pt x="11358" y="9186"/>
                </a:cubicBezTo>
                <a:cubicBezTo>
                  <a:pt x="11358" y="10087"/>
                  <a:pt x="11814" y="10924"/>
                  <a:pt x="12532" y="11416"/>
                </a:cubicBezTo>
                <a:lnTo>
                  <a:pt x="12121" y="12737"/>
                </a:lnTo>
                <a:cubicBezTo>
                  <a:pt x="11834" y="13700"/>
                  <a:pt x="12391" y="14709"/>
                  <a:pt x="13353" y="14997"/>
                </a:cubicBezTo>
                <a:cubicBezTo>
                  <a:pt x="13523" y="15047"/>
                  <a:pt x="13705" y="15085"/>
                  <a:pt x="13881" y="15085"/>
                </a:cubicBezTo>
                <a:cubicBezTo>
                  <a:pt x="14681" y="15085"/>
                  <a:pt x="15384" y="14530"/>
                  <a:pt x="15613" y="13764"/>
                </a:cubicBezTo>
                <a:lnTo>
                  <a:pt x="16640" y="10330"/>
                </a:lnTo>
                <a:cubicBezTo>
                  <a:pt x="16836" y="9761"/>
                  <a:pt x="16846" y="9098"/>
                  <a:pt x="16846" y="9068"/>
                </a:cubicBezTo>
                <a:cubicBezTo>
                  <a:pt x="16846" y="7640"/>
                  <a:pt x="15625" y="6515"/>
                  <a:pt x="14058" y="6515"/>
                </a:cubicBezTo>
                <a:close/>
                <a:moveTo>
                  <a:pt x="7484" y="7836"/>
                </a:moveTo>
                <a:cubicBezTo>
                  <a:pt x="8210" y="7836"/>
                  <a:pt x="8951" y="8300"/>
                  <a:pt x="8951" y="9068"/>
                </a:cubicBezTo>
                <a:cubicBezTo>
                  <a:pt x="8951" y="9170"/>
                  <a:pt x="8946" y="9589"/>
                  <a:pt x="8834" y="9920"/>
                </a:cubicBezTo>
                <a:lnTo>
                  <a:pt x="7777" y="13383"/>
                </a:lnTo>
                <a:cubicBezTo>
                  <a:pt x="7700" y="13640"/>
                  <a:pt x="7426" y="13813"/>
                  <a:pt x="7161" y="13735"/>
                </a:cubicBezTo>
                <a:cubicBezTo>
                  <a:pt x="6895" y="13656"/>
                  <a:pt x="6759" y="13384"/>
                  <a:pt x="6838" y="13118"/>
                </a:cubicBezTo>
                <a:lnTo>
                  <a:pt x="7366" y="11270"/>
                </a:lnTo>
                <a:cubicBezTo>
                  <a:pt x="7464" y="10942"/>
                  <a:pt x="7304" y="10603"/>
                  <a:pt x="6985" y="10477"/>
                </a:cubicBezTo>
                <a:cubicBezTo>
                  <a:pt x="6459" y="10272"/>
                  <a:pt x="6104" y="9748"/>
                  <a:pt x="6104" y="9186"/>
                </a:cubicBezTo>
                <a:cubicBezTo>
                  <a:pt x="6104" y="8435"/>
                  <a:pt x="6732" y="7836"/>
                  <a:pt x="7484" y="7836"/>
                </a:cubicBezTo>
                <a:close/>
                <a:moveTo>
                  <a:pt x="14058" y="7836"/>
                </a:moveTo>
                <a:cubicBezTo>
                  <a:pt x="14784" y="7836"/>
                  <a:pt x="15525" y="8300"/>
                  <a:pt x="15525" y="9068"/>
                </a:cubicBezTo>
                <a:cubicBezTo>
                  <a:pt x="15525" y="9170"/>
                  <a:pt x="15521" y="9589"/>
                  <a:pt x="15408" y="9920"/>
                </a:cubicBezTo>
                <a:lnTo>
                  <a:pt x="14351" y="13383"/>
                </a:lnTo>
                <a:cubicBezTo>
                  <a:pt x="14275" y="13640"/>
                  <a:pt x="14000" y="13813"/>
                  <a:pt x="13735" y="13735"/>
                </a:cubicBezTo>
                <a:cubicBezTo>
                  <a:pt x="13469" y="13656"/>
                  <a:pt x="13333" y="13384"/>
                  <a:pt x="13412" y="13118"/>
                </a:cubicBezTo>
                <a:lnTo>
                  <a:pt x="13940" y="11270"/>
                </a:lnTo>
                <a:cubicBezTo>
                  <a:pt x="14037" y="10942"/>
                  <a:pt x="13878" y="10603"/>
                  <a:pt x="13559" y="10477"/>
                </a:cubicBezTo>
                <a:cubicBezTo>
                  <a:pt x="13033" y="10272"/>
                  <a:pt x="12678" y="9748"/>
                  <a:pt x="12678" y="9186"/>
                </a:cubicBezTo>
                <a:cubicBezTo>
                  <a:pt x="12678" y="8435"/>
                  <a:pt x="13306" y="7836"/>
                  <a:pt x="14058" y="783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4" name="Google Shape;474;p33"/>
          <p:cNvSpPr/>
          <p:nvPr/>
        </p:nvSpPr>
        <p:spPr>
          <a:xfrm>
            <a:off x="15692995" y="6012060"/>
            <a:ext cx="445369" cy="430858"/>
          </a:xfrm>
          <a:custGeom>
            <a:rect b="b" l="l" r="r" t="t"/>
            <a:pathLst>
              <a:path extrusionOk="0" h="21600" w="21600">
                <a:moveTo>
                  <a:pt x="14156" y="0"/>
                </a:moveTo>
                <a:cubicBezTo>
                  <a:pt x="12925" y="0"/>
                  <a:pt x="11722" y="481"/>
                  <a:pt x="10800" y="1315"/>
                </a:cubicBezTo>
                <a:cubicBezTo>
                  <a:pt x="9914" y="537"/>
                  <a:pt x="8774" y="84"/>
                  <a:pt x="7606" y="84"/>
                </a:cubicBezTo>
                <a:cubicBezTo>
                  <a:pt x="4900" y="84"/>
                  <a:pt x="2714" y="2356"/>
                  <a:pt x="2707" y="5148"/>
                </a:cubicBezTo>
                <a:cubicBezTo>
                  <a:pt x="1081" y="5960"/>
                  <a:pt x="0" y="7686"/>
                  <a:pt x="0" y="9569"/>
                </a:cubicBezTo>
                <a:cubicBezTo>
                  <a:pt x="0" y="12561"/>
                  <a:pt x="2470" y="14353"/>
                  <a:pt x="6577" y="14353"/>
                </a:cubicBezTo>
                <a:cubicBezTo>
                  <a:pt x="6733" y="14353"/>
                  <a:pt x="6832" y="14355"/>
                  <a:pt x="6902" y="14353"/>
                </a:cubicBezTo>
                <a:lnTo>
                  <a:pt x="16971" y="14353"/>
                </a:lnTo>
                <a:cubicBezTo>
                  <a:pt x="19519" y="14353"/>
                  <a:pt x="21600" y="12200"/>
                  <a:pt x="21600" y="9569"/>
                </a:cubicBezTo>
                <a:cubicBezTo>
                  <a:pt x="21600" y="7839"/>
                  <a:pt x="20665" y="6239"/>
                  <a:pt x="19218" y="5400"/>
                </a:cubicBezTo>
                <a:cubicBezTo>
                  <a:pt x="19220" y="5344"/>
                  <a:pt x="19218" y="5314"/>
                  <a:pt x="19218" y="5260"/>
                </a:cubicBezTo>
                <a:cubicBezTo>
                  <a:pt x="19218" y="2365"/>
                  <a:pt x="16958" y="0"/>
                  <a:pt x="14156" y="0"/>
                </a:cubicBezTo>
                <a:close/>
                <a:moveTo>
                  <a:pt x="14156" y="1175"/>
                </a:moveTo>
                <a:cubicBezTo>
                  <a:pt x="16331" y="1175"/>
                  <a:pt x="18081" y="3014"/>
                  <a:pt x="18081" y="5260"/>
                </a:cubicBezTo>
                <a:cubicBezTo>
                  <a:pt x="18081" y="5402"/>
                  <a:pt x="18071" y="5549"/>
                  <a:pt x="18054" y="5708"/>
                </a:cubicBezTo>
                <a:cubicBezTo>
                  <a:pt x="18027" y="5961"/>
                  <a:pt x="18182" y="6190"/>
                  <a:pt x="18406" y="6295"/>
                </a:cubicBezTo>
                <a:cubicBezTo>
                  <a:pt x="19652" y="6877"/>
                  <a:pt x="20436" y="8161"/>
                  <a:pt x="20436" y="9569"/>
                </a:cubicBezTo>
                <a:cubicBezTo>
                  <a:pt x="20436" y="11550"/>
                  <a:pt x="18890" y="13178"/>
                  <a:pt x="16971" y="13178"/>
                </a:cubicBezTo>
                <a:lnTo>
                  <a:pt x="6956" y="13178"/>
                </a:lnTo>
                <a:lnTo>
                  <a:pt x="6875" y="13178"/>
                </a:lnTo>
                <a:cubicBezTo>
                  <a:pt x="6812" y="13180"/>
                  <a:pt x="6720" y="13178"/>
                  <a:pt x="6577" y="13178"/>
                </a:cubicBezTo>
                <a:cubicBezTo>
                  <a:pt x="4947" y="13178"/>
                  <a:pt x="1164" y="12818"/>
                  <a:pt x="1164" y="9569"/>
                </a:cubicBezTo>
                <a:cubicBezTo>
                  <a:pt x="1164" y="8027"/>
                  <a:pt x="2092" y="6617"/>
                  <a:pt x="3492" y="6072"/>
                </a:cubicBezTo>
                <a:cubicBezTo>
                  <a:pt x="3730" y="5979"/>
                  <a:pt x="3891" y="5745"/>
                  <a:pt x="3871" y="5484"/>
                </a:cubicBezTo>
                <a:cubicBezTo>
                  <a:pt x="3862" y="5378"/>
                  <a:pt x="3844" y="5285"/>
                  <a:pt x="3844" y="5176"/>
                </a:cubicBezTo>
                <a:cubicBezTo>
                  <a:pt x="3844" y="3026"/>
                  <a:pt x="5525" y="1259"/>
                  <a:pt x="7606" y="1259"/>
                </a:cubicBezTo>
                <a:cubicBezTo>
                  <a:pt x="8668" y="1259"/>
                  <a:pt x="9669" y="1707"/>
                  <a:pt x="10394" y="2518"/>
                </a:cubicBezTo>
                <a:cubicBezTo>
                  <a:pt x="10502" y="2639"/>
                  <a:pt x="10641" y="2714"/>
                  <a:pt x="10800" y="2714"/>
                </a:cubicBezTo>
                <a:cubicBezTo>
                  <a:pt x="10962" y="2713"/>
                  <a:pt x="11126" y="2640"/>
                  <a:pt x="11233" y="2518"/>
                </a:cubicBezTo>
                <a:cubicBezTo>
                  <a:pt x="11981" y="1666"/>
                  <a:pt x="13051" y="1175"/>
                  <a:pt x="14156" y="1175"/>
                </a:cubicBezTo>
                <a:close/>
                <a:moveTo>
                  <a:pt x="5793" y="15249"/>
                </a:moveTo>
                <a:cubicBezTo>
                  <a:pt x="5597" y="15197"/>
                  <a:pt x="5395" y="15241"/>
                  <a:pt x="5251" y="15389"/>
                </a:cubicBezTo>
                <a:cubicBezTo>
                  <a:pt x="4708" y="15951"/>
                  <a:pt x="2920" y="17877"/>
                  <a:pt x="2680" y="18830"/>
                </a:cubicBezTo>
                <a:cubicBezTo>
                  <a:pt x="2382" y="20014"/>
                  <a:pt x="3076" y="21208"/>
                  <a:pt x="4223" y="21516"/>
                </a:cubicBezTo>
                <a:cubicBezTo>
                  <a:pt x="4400" y="21564"/>
                  <a:pt x="4581" y="21600"/>
                  <a:pt x="4764" y="21600"/>
                </a:cubicBezTo>
                <a:cubicBezTo>
                  <a:pt x="5742" y="21600"/>
                  <a:pt x="6602" y="20898"/>
                  <a:pt x="6848" y="19921"/>
                </a:cubicBezTo>
                <a:cubicBezTo>
                  <a:pt x="7089" y="18969"/>
                  <a:pt x="6407" y="16405"/>
                  <a:pt x="6199" y="15640"/>
                </a:cubicBezTo>
                <a:cubicBezTo>
                  <a:pt x="6143" y="15439"/>
                  <a:pt x="5988" y="15302"/>
                  <a:pt x="5793" y="15249"/>
                </a:cubicBezTo>
                <a:close/>
                <a:moveTo>
                  <a:pt x="11856" y="15249"/>
                </a:moveTo>
                <a:cubicBezTo>
                  <a:pt x="11660" y="15197"/>
                  <a:pt x="11457" y="15241"/>
                  <a:pt x="11314" y="15389"/>
                </a:cubicBezTo>
                <a:cubicBezTo>
                  <a:pt x="10771" y="15951"/>
                  <a:pt x="8983" y="17877"/>
                  <a:pt x="8743" y="18830"/>
                </a:cubicBezTo>
                <a:cubicBezTo>
                  <a:pt x="8444" y="20014"/>
                  <a:pt x="9138" y="21208"/>
                  <a:pt x="10286" y="21516"/>
                </a:cubicBezTo>
                <a:cubicBezTo>
                  <a:pt x="10462" y="21564"/>
                  <a:pt x="10645" y="21600"/>
                  <a:pt x="10827" y="21600"/>
                </a:cubicBezTo>
                <a:cubicBezTo>
                  <a:pt x="11805" y="21600"/>
                  <a:pt x="12665" y="20898"/>
                  <a:pt x="12911" y="19921"/>
                </a:cubicBezTo>
                <a:cubicBezTo>
                  <a:pt x="13152" y="18969"/>
                  <a:pt x="12470" y="16405"/>
                  <a:pt x="12262" y="15640"/>
                </a:cubicBezTo>
                <a:cubicBezTo>
                  <a:pt x="12206" y="15439"/>
                  <a:pt x="12051" y="15302"/>
                  <a:pt x="11856" y="15249"/>
                </a:cubicBezTo>
                <a:close/>
                <a:moveTo>
                  <a:pt x="17919" y="15249"/>
                </a:moveTo>
                <a:cubicBezTo>
                  <a:pt x="17722" y="15197"/>
                  <a:pt x="17520" y="15241"/>
                  <a:pt x="17377" y="15389"/>
                </a:cubicBezTo>
                <a:cubicBezTo>
                  <a:pt x="16834" y="15951"/>
                  <a:pt x="15045" y="17877"/>
                  <a:pt x="14806" y="18830"/>
                </a:cubicBezTo>
                <a:cubicBezTo>
                  <a:pt x="14507" y="20014"/>
                  <a:pt x="15202" y="21208"/>
                  <a:pt x="16349" y="21516"/>
                </a:cubicBezTo>
                <a:cubicBezTo>
                  <a:pt x="16526" y="21564"/>
                  <a:pt x="16708" y="21600"/>
                  <a:pt x="16890" y="21600"/>
                </a:cubicBezTo>
                <a:cubicBezTo>
                  <a:pt x="17868" y="21600"/>
                  <a:pt x="18729" y="20898"/>
                  <a:pt x="18974" y="19921"/>
                </a:cubicBezTo>
                <a:cubicBezTo>
                  <a:pt x="19214" y="18969"/>
                  <a:pt x="18534" y="16405"/>
                  <a:pt x="18325" y="15640"/>
                </a:cubicBezTo>
                <a:cubicBezTo>
                  <a:pt x="18269" y="15439"/>
                  <a:pt x="18115" y="15302"/>
                  <a:pt x="17919" y="15249"/>
                </a:cubicBezTo>
                <a:close/>
                <a:moveTo>
                  <a:pt x="5359" y="16983"/>
                </a:moveTo>
                <a:cubicBezTo>
                  <a:pt x="5630" y="18146"/>
                  <a:pt x="5825" y="19299"/>
                  <a:pt x="5738" y="19641"/>
                </a:cubicBezTo>
                <a:cubicBezTo>
                  <a:pt x="5623" y="20101"/>
                  <a:pt x="5222" y="20425"/>
                  <a:pt x="4764" y="20425"/>
                </a:cubicBezTo>
                <a:cubicBezTo>
                  <a:pt x="4677" y="20425"/>
                  <a:pt x="4577" y="20419"/>
                  <a:pt x="4493" y="20397"/>
                </a:cubicBezTo>
                <a:cubicBezTo>
                  <a:pt x="3955" y="20252"/>
                  <a:pt x="3649" y="19667"/>
                  <a:pt x="3790" y="19110"/>
                </a:cubicBezTo>
                <a:cubicBezTo>
                  <a:pt x="3875" y="18769"/>
                  <a:pt x="4576" y="17864"/>
                  <a:pt x="5359" y="16983"/>
                </a:cubicBezTo>
                <a:close/>
                <a:moveTo>
                  <a:pt x="11423" y="16983"/>
                </a:moveTo>
                <a:cubicBezTo>
                  <a:pt x="11693" y="18146"/>
                  <a:pt x="11888" y="19299"/>
                  <a:pt x="11802" y="19641"/>
                </a:cubicBezTo>
                <a:cubicBezTo>
                  <a:pt x="11685" y="20101"/>
                  <a:pt x="11286" y="20425"/>
                  <a:pt x="10827" y="20425"/>
                </a:cubicBezTo>
                <a:cubicBezTo>
                  <a:pt x="10741" y="20425"/>
                  <a:pt x="10640" y="20419"/>
                  <a:pt x="10556" y="20397"/>
                </a:cubicBezTo>
                <a:cubicBezTo>
                  <a:pt x="10018" y="20252"/>
                  <a:pt x="9713" y="19667"/>
                  <a:pt x="9853" y="19110"/>
                </a:cubicBezTo>
                <a:cubicBezTo>
                  <a:pt x="9939" y="18769"/>
                  <a:pt x="10639" y="17864"/>
                  <a:pt x="11423" y="16983"/>
                </a:cubicBezTo>
                <a:close/>
                <a:moveTo>
                  <a:pt x="17486" y="16983"/>
                </a:moveTo>
                <a:cubicBezTo>
                  <a:pt x="17755" y="18146"/>
                  <a:pt x="17951" y="19299"/>
                  <a:pt x="17865" y="19641"/>
                </a:cubicBezTo>
                <a:cubicBezTo>
                  <a:pt x="17749" y="20101"/>
                  <a:pt x="17348" y="20425"/>
                  <a:pt x="16890" y="20425"/>
                </a:cubicBezTo>
                <a:cubicBezTo>
                  <a:pt x="16804" y="20425"/>
                  <a:pt x="16704" y="20419"/>
                  <a:pt x="16620" y="20397"/>
                </a:cubicBezTo>
                <a:cubicBezTo>
                  <a:pt x="16082" y="20252"/>
                  <a:pt x="15776" y="19667"/>
                  <a:pt x="15916" y="19110"/>
                </a:cubicBezTo>
                <a:cubicBezTo>
                  <a:pt x="16002" y="18769"/>
                  <a:pt x="16702" y="17864"/>
                  <a:pt x="17486" y="1698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5" name="Google Shape;475;p33"/>
          <p:cNvSpPr/>
          <p:nvPr/>
        </p:nvSpPr>
        <p:spPr>
          <a:xfrm>
            <a:off x="17014844" y="5976341"/>
            <a:ext cx="301932" cy="498974"/>
          </a:xfrm>
          <a:custGeom>
            <a:rect b="b" l="l" r="r" t="t"/>
            <a:pathLst>
              <a:path extrusionOk="0" h="21600" w="21600">
                <a:moveTo>
                  <a:pt x="1817" y="11499"/>
                </a:moveTo>
                <a:lnTo>
                  <a:pt x="4382" y="11499"/>
                </a:lnTo>
                <a:cubicBezTo>
                  <a:pt x="4744" y="13383"/>
                  <a:pt x="7483" y="14851"/>
                  <a:pt x="10800" y="14851"/>
                </a:cubicBezTo>
                <a:cubicBezTo>
                  <a:pt x="14118" y="14851"/>
                  <a:pt x="16856" y="13383"/>
                  <a:pt x="17219" y="11499"/>
                </a:cubicBezTo>
                <a:lnTo>
                  <a:pt x="19784" y="11499"/>
                </a:lnTo>
                <a:cubicBezTo>
                  <a:pt x="19337" y="14166"/>
                  <a:pt x="15480" y="16256"/>
                  <a:pt x="10800" y="16256"/>
                </a:cubicBezTo>
                <a:cubicBezTo>
                  <a:pt x="6120" y="16256"/>
                  <a:pt x="2263" y="14166"/>
                  <a:pt x="1817" y="11499"/>
                </a:cubicBezTo>
                <a:close/>
                <a:moveTo>
                  <a:pt x="10800" y="1035"/>
                </a:moveTo>
                <a:cubicBezTo>
                  <a:pt x="13387" y="1035"/>
                  <a:pt x="15490" y="2264"/>
                  <a:pt x="15490" y="3775"/>
                </a:cubicBezTo>
                <a:lnTo>
                  <a:pt x="15490" y="9513"/>
                </a:lnTo>
                <a:lnTo>
                  <a:pt x="6110" y="9513"/>
                </a:lnTo>
                <a:lnTo>
                  <a:pt x="6110" y="3776"/>
                </a:lnTo>
                <a:cubicBezTo>
                  <a:pt x="6110" y="2264"/>
                  <a:pt x="8214" y="1035"/>
                  <a:pt x="10800" y="1035"/>
                </a:cubicBezTo>
                <a:moveTo>
                  <a:pt x="6110" y="10548"/>
                </a:moveTo>
                <a:lnTo>
                  <a:pt x="15490" y="10548"/>
                </a:lnTo>
                <a:lnTo>
                  <a:pt x="15490" y="11076"/>
                </a:lnTo>
                <a:cubicBezTo>
                  <a:pt x="15490" y="12587"/>
                  <a:pt x="13387" y="13817"/>
                  <a:pt x="10800" y="13817"/>
                </a:cubicBezTo>
                <a:cubicBezTo>
                  <a:pt x="8214" y="13817"/>
                  <a:pt x="6110" y="12587"/>
                  <a:pt x="6110" y="11076"/>
                </a:cubicBezTo>
                <a:lnTo>
                  <a:pt x="6110" y="10548"/>
                </a:lnTo>
                <a:close/>
                <a:moveTo>
                  <a:pt x="21600" y="10982"/>
                </a:moveTo>
                <a:cubicBezTo>
                  <a:pt x="21600" y="10696"/>
                  <a:pt x="21204" y="10465"/>
                  <a:pt x="20715" y="10465"/>
                </a:cubicBezTo>
                <a:lnTo>
                  <a:pt x="20612" y="10465"/>
                </a:lnTo>
                <a:lnTo>
                  <a:pt x="17262" y="10465"/>
                </a:lnTo>
                <a:lnTo>
                  <a:pt x="17262" y="3776"/>
                </a:lnTo>
                <a:cubicBezTo>
                  <a:pt x="17262" y="1694"/>
                  <a:pt x="14363" y="0"/>
                  <a:pt x="10800" y="0"/>
                </a:cubicBezTo>
                <a:cubicBezTo>
                  <a:pt x="7237" y="0"/>
                  <a:pt x="4339" y="1694"/>
                  <a:pt x="4339" y="3776"/>
                </a:cubicBezTo>
                <a:lnTo>
                  <a:pt x="4339" y="10465"/>
                </a:lnTo>
                <a:lnTo>
                  <a:pt x="1011" y="10465"/>
                </a:lnTo>
                <a:lnTo>
                  <a:pt x="885" y="10465"/>
                </a:lnTo>
                <a:cubicBezTo>
                  <a:pt x="397" y="10465"/>
                  <a:pt x="0" y="10696"/>
                  <a:pt x="0" y="10982"/>
                </a:cubicBezTo>
                <a:cubicBezTo>
                  <a:pt x="0" y="14286"/>
                  <a:pt x="4372" y="17004"/>
                  <a:pt x="9915" y="17268"/>
                </a:cubicBezTo>
                <a:lnTo>
                  <a:pt x="9915" y="20566"/>
                </a:lnTo>
                <a:lnTo>
                  <a:pt x="5572" y="20566"/>
                </a:lnTo>
                <a:cubicBezTo>
                  <a:pt x="5084" y="20566"/>
                  <a:pt x="4688" y="20797"/>
                  <a:pt x="4688" y="21083"/>
                </a:cubicBezTo>
                <a:cubicBezTo>
                  <a:pt x="4688" y="21368"/>
                  <a:pt x="5084" y="21600"/>
                  <a:pt x="5572" y="21600"/>
                </a:cubicBezTo>
                <a:lnTo>
                  <a:pt x="16028" y="21600"/>
                </a:lnTo>
                <a:cubicBezTo>
                  <a:pt x="16517" y="21600"/>
                  <a:pt x="16914" y="21368"/>
                  <a:pt x="16914" y="21083"/>
                </a:cubicBezTo>
                <a:cubicBezTo>
                  <a:pt x="16914" y="20797"/>
                  <a:pt x="16517" y="20566"/>
                  <a:pt x="16028" y="20566"/>
                </a:cubicBezTo>
                <a:lnTo>
                  <a:pt x="11687" y="20566"/>
                </a:lnTo>
                <a:lnTo>
                  <a:pt x="11687" y="17268"/>
                </a:lnTo>
                <a:cubicBezTo>
                  <a:pt x="17229" y="17004"/>
                  <a:pt x="21600" y="14286"/>
                  <a:pt x="21600" y="1098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6" name="Google Shape;476;p33"/>
          <p:cNvSpPr/>
          <p:nvPr/>
        </p:nvSpPr>
        <p:spPr>
          <a:xfrm>
            <a:off x="18175448" y="5976175"/>
            <a:ext cx="499506" cy="504136"/>
          </a:xfrm>
          <a:custGeom>
            <a:rect b="b" l="l" r="r" t="t"/>
            <a:pathLst>
              <a:path extrusionOk="0" h="21509" w="21600">
                <a:moveTo>
                  <a:pt x="4489" y="78"/>
                </a:moveTo>
                <a:lnTo>
                  <a:pt x="314" y="2436"/>
                </a:lnTo>
                <a:cubicBezTo>
                  <a:pt x="122" y="2545"/>
                  <a:pt x="0" y="2765"/>
                  <a:pt x="0" y="2983"/>
                </a:cubicBezTo>
                <a:cubicBezTo>
                  <a:pt x="0" y="3200"/>
                  <a:pt x="122" y="3398"/>
                  <a:pt x="314" y="3507"/>
                </a:cubicBezTo>
                <a:lnTo>
                  <a:pt x="4489" y="5864"/>
                </a:lnTo>
                <a:cubicBezTo>
                  <a:pt x="4586" y="5920"/>
                  <a:pt x="4674" y="5936"/>
                  <a:pt x="4779" y="5936"/>
                </a:cubicBezTo>
                <a:cubicBezTo>
                  <a:pt x="4993" y="5936"/>
                  <a:pt x="5219" y="5821"/>
                  <a:pt x="5334" y="5626"/>
                </a:cubicBezTo>
                <a:cubicBezTo>
                  <a:pt x="5505" y="5334"/>
                  <a:pt x="5389" y="4961"/>
                  <a:pt x="5092" y="4793"/>
                </a:cubicBezTo>
                <a:lnTo>
                  <a:pt x="2944" y="3578"/>
                </a:lnTo>
                <a:lnTo>
                  <a:pt x="20345" y="3578"/>
                </a:lnTo>
                <a:lnTo>
                  <a:pt x="20345" y="15556"/>
                </a:lnTo>
                <a:cubicBezTo>
                  <a:pt x="20345" y="15893"/>
                  <a:pt x="20630" y="16175"/>
                  <a:pt x="20972" y="16175"/>
                </a:cubicBezTo>
                <a:cubicBezTo>
                  <a:pt x="21315" y="16175"/>
                  <a:pt x="21600" y="15893"/>
                  <a:pt x="21600" y="15556"/>
                </a:cubicBezTo>
                <a:lnTo>
                  <a:pt x="21600" y="2983"/>
                </a:lnTo>
                <a:cubicBezTo>
                  <a:pt x="21600" y="2647"/>
                  <a:pt x="21315" y="2364"/>
                  <a:pt x="20972" y="2364"/>
                </a:cubicBezTo>
                <a:lnTo>
                  <a:pt x="2944" y="2364"/>
                </a:lnTo>
                <a:lnTo>
                  <a:pt x="5092" y="1150"/>
                </a:lnTo>
                <a:cubicBezTo>
                  <a:pt x="5389" y="981"/>
                  <a:pt x="5505" y="607"/>
                  <a:pt x="5334" y="316"/>
                </a:cubicBezTo>
                <a:cubicBezTo>
                  <a:pt x="5163" y="24"/>
                  <a:pt x="4786" y="-91"/>
                  <a:pt x="4489" y="78"/>
                </a:cubicBezTo>
                <a:close/>
                <a:moveTo>
                  <a:pt x="628" y="5341"/>
                </a:moveTo>
                <a:cubicBezTo>
                  <a:pt x="285" y="5341"/>
                  <a:pt x="0" y="5623"/>
                  <a:pt x="0" y="5960"/>
                </a:cubicBezTo>
                <a:lnTo>
                  <a:pt x="0" y="18532"/>
                </a:lnTo>
                <a:cubicBezTo>
                  <a:pt x="0" y="18869"/>
                  <a:pt x="285" y="19152"/>
                  <a:pt x="628" y="19152"/>
                </a:cubicBezTo>
                <a:lnTo>
                  <a:pt x="18656" y="19152"/>
                </a:lnTo>
                <a:lnTo>
                  <a:pt x="16508" y="20366"/>
                </a:lnTo>
                <a:cubicBezTo>
                  <a:pt x="16212" y="20534"/>
                  <a:pt x="16120" y="20908"/>
                  <a:pt x="16290" y="21199"/>
                </a:cubicBezTo>
                <a:cubicBezTo>
                  <a:pt x="16405" y="21394"/>
                  <a:pt x="16606" y="21509"/>
                  <a:pt x="16821" y="21509"/>
                </a:cubicBezTo>
                <a:cubicBezTo>
                  <a:pt x="16926" y="21509"/>
                  <a:pt x="17038" y="21493"/>
                  <a:pt x="17135" y="21438"/>
                </a:cubicBezTo>
                <a:lnTo>
                  <a:pt x="21286" y="19080"/>
                </a:lnTo>
                <a:cubicBezTo>
                  <a:pt x="21478" y="18971"/>
                  <a:pt x="21600" y="18750"/>
                  <a:pt x="21600" y="18532"/>
                </a:cubicBezTo>
                <a:cubicBezTo>
                  <a:pt x="21600" y="18315"/>
                  <a:pt x="21478" y="18118"/>
                  <a:pt x="21286" y="18009"/>
                </a:cubicBezTo>
                <a:lnTo>
                  <a:pt x="17135" y="15651"/>
                </a:lnTo>
                <a:cubicBezTo>
                  <a:pt x="16838" y="15482"/>
                  <a:pt x="16462" y="15598"/>
                  <a:pt x="16290" y="15889"/>
                </a:cubicBezTo>
                <a:cubicBezTo>
                  <a:pt x="16120" y="16180"/>
                  <a:pt x="16212" y="16555"/>
                  <a:pt x="16508" y="16723"/>
                </a:cubicBezTo>
                <a:lnTo>
                  <a:pt x="18656" y="17937"/>
                </a:lnTo>
                <a:lnTo>
                  <a:pt x="1255" y="17937"/>
                </a:lnTo>
                <a:lnTo>
                  <a:pt x="1255" y="5960"/>
                </a:lnTo>
                <a:cubicBezTo>
                  <a:pt x="1255" y="5623"/>
                  <a:pt x="970" y="5341"/>
                  <a:pt x="628" y="534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7" name="Google Shape;477;p33"/>
          <p:cNvSpPr/>
          <p:nvPr/>
        </p:nvSpPr>
        <p:spPr>
          <a:xfrm>
            <a:off x="19461620" y="6011879"/>
            <a:ext cx="429706" cy="433272"/>
          </a:xfrm>
          <a:custGeom>
            <a:rect b="b" l="l" r="r" t="t"/>
            <a:pathLst>
              <a:path extrusionOk="0" h="21405" w="21368">
                <a:moveTo>
                  <a:pt x="11697" y="64"/>
                </a:moveTo>
                <a:cubicBezTo>
                  <a:pt x="9350" y="-195"/>
                  <a:pt x="7012" y="328"/>
                  <a:pt x="5230" y="1663"/>
                </a:cubicBezTo>
                <a:lnTo>
                  <a:pt x="5230" y="1112"/>
                </a:lnTo>
                <a:cubicBezTo>
                  <a:pt x="5230" y="654"/>
                  <a:pt x="4861" y="284"/>
                  <a:pt x="4398" y="284"/>
                </a:cubicBezTo>
                <a:cubicBezTo>
                  <a:pt x="3937" y="284"/>
                  <a:pt x="3537" y="655"/>
                  <a:pt x="3537" y="1112"/>
                </a:cubicBezTo>
                <a:lnTo>
                  <a:pt x="3537" y="3648"/>
                </a:lnTo>
                <a:cubicBezTo>
                  <a:pt x="3537" y="3868"/>
                  <a:pt x="3631" y="4072"/>
                  <a:pt x="3787" y="4227"/>
                </a:cubicBezTo>
                <a:cubicBezTo>
                  <a:pt x="3944" y="4383"/>
                  <a:pt x="4177" y="4475"/>
                  <a:pt x="4398" y="4475"/>
                </a:cubicBezTo>
                <a:lnTo>
                  <a:pt x="6951" y="4475"/>
                </a:lnTo>
                <a:cubicBezTo>
                  <a:pt x="7413" y="4475"/>
                  <a:pt x="7784" y="4105"/>
                  <a:pt x="7784" y="3648"/>
                </a:cubicBezTo>
                <a:cubicBezTo>
                  <a:pt x="7784" y="3191"/>
                  <a:pt x="7413" y="2821"/>
                  <a:pt x="6951" y="2821"/>
                </a:cubicBezTo>
                <a:lnTo>
                  <a:pt x="6507" y="2821"/>
                </a:lnTo>
                <a:cubicBezTo>
                  <a:pt x="9232" y="1048"/>
                  <a:pt x="13888" y="1232"/>
                  <a:pt x="17026" y="4338"/>
                </a:cubicBezTo>
                <a:cubicBezTo>
                  <a:pt x="18632" y="5927"/>
                  <a:pt x="19579" y="8039"/>
                  <a:pt x="19690" y="10293"/>
                </a:cubicBezTo>
                <a:cubicBezTo>
                  <a:pt x="19795" y="12415"/>
                  <a:pt x="19124" y="14334"/>
                  <a:pt x="17858" y="15587"/>
                </a:cubicBezTo>
                <a:cubicBezTo>
                  <a:pt x="17531" y="15910"/>
                  <a:pt x="17531" y="16449"/>
                  <a:pt x="17858" y="16773"/>
                </a:cubicBezTo>
                <a:cubicBezTo>
                  <a:pt x="18022" y="16934"/>
                  <a:pt x="18228" y="17021"/>
                  <a:pt x="18441" y="17021"/>
                </a:cubicBezTo>
                <a:cubicBezTo>
                  <a:pt x="18656" y="17021"/>
                  <a:pt x="18888" y="16934"/>
                  <a:pt x="19052" y="16773"/>
                </a:cubicBezTo>
                <a:cubicBezTo>
                  <a:pt x="20649" y="15191"/>
                  <a:pt x="21484" y="12797"/>
                  <a:pt x="21355" y="10210"/>
                </a:cubicBezTo>
                <a:cubicBezTo>
                  <a:pt x="21224" y="7545"/>
                  <a:pt x="20092" y="5033"/>
                  <a:pt x="18191" y="3152"/>
                </a:cubicBezTo>
                <a:cubicBezTo>
                  <a:pt x="16386" y="1365"/>
                  <a:pt x="14044" y="322"/>
                  <a:pt x="11697" y="64"/>
                </a:cubicBezTo>
                <a:close/>
                <a:moveTo>
                  <a:pt x="2927" y="4420"/>
                </a:moveTo>
                <a:cubicBezTo>
                  <a:pt x="2713" y="4420"/>
                  <a:pt x="2480" y="4506"/>
                  <a:pt x="2316" y="4668"/>
                </a:cubicBezTo>
                <a:cubicBezTo>
                  <a:pt x="719" y="6250"/>
                  <a:pt x="-116" y="8644"/>
                  <a:pt x="13" y="11231"/>
                </a:cubicBezTo>
                <a:cubicBezTo>
                  <a:pt x="144" y="13897"/>
                  <a:pt x="1248" y="16381"/>
                  <a:pt x="3149" y="18262"/>
                </a:cubicBezTo>
                <a:cubicBezTo>
                  <a:pt x="5048" y="20142"/>
                  <a:pt x="7589" y="21247"/>
                  <a:pt x="10282" y="21377"/>
                </a:cubicBezTo>
                <a:cubicBezTo>
                  <a:pt x="10457" y="21386"/>
                  <a:pt x="10637" y="21405"/>
                  <a:pt x="10809" y="21405"/>
                </a:cubicBezTo>
                <a:cubicBezTo>
                  <a:pt x="12845" y="21405"/>
                  <a:pt x="14728" y="20821"/>
                  <a:pt x="16165" y="19751"/>
                </a:cubicBezTo>
                <a:lnTo>
                  <a:pt x="16165" y="20330"/>
                </a:lnTo>
                <a:cubicBezTo>
                  <a:pt x="16165" y="20787"/>
                  <a:pt x="16536" y="21157"/>
                  <a:pt x="16998" y="21157"/>
                </a:cubicBezTo>
                <a:cubicBezTo>
                  <a:pt x="17460" y="21157"/>
                  <a:pt x="17831" y="20786"/>
                  <a:pt x="17831" y="20330"/>
                </a:cubicBezTo>
                <a:lnTo>
                  <a:pt x="17831" y="17793"/>
                </a:lnTo>
                <a:cubicBezTo>
                  <a:pt x="17831" y="17573"/>
                  <a:pt x="17738" y="17369"/>
                  <a:pt x="17581" y="17214"/>
                </a:cubicBezTo>
                <a:cubicBezTo>
                  <a:pt x="17424" y="17059"/>
                  <a:pt x="17219" y="16966"/>
                  <a:pt x="16998" y="16966"/>
                </a:cubicBezTo>
                <a:lnTo>
                  <a:pt x="14445" y="16966"/>
                </a:lnTo>
                <a:cubicBezTo>
                  <a:pt x="13984" y="16966"/>
                  <a:pt x="13612" y="17337"/>
                  <a:pt x="13612" y="17793"/>
                </a:cubicBezTo>
                <a:cubicBezTo>
                  <a:pt x="13612" y="18250"/>
                  <a:pt x="13984" y="18620"/>
                  <a:pt x="14445" y="18620"/>
                </a:cubicBezTo>
                <a:lnTo>
                  <a:pt x="14861" y="18620"/>
                </a:lnTo>
                <a:cubicBezTo>
                  <a:pt x="13649" y="19411"/>
                  <a:pt x="12060" y="19833"/>
                  <a:pt x="10365" y="19751"/>
                </a:cubicBezTo>
                <a:cubicBezTo>
                  <a:pt x="8087" y="19639"/>
                  <a:pt x="5947" y="18693"/>
                  <a:pt x="4342" y="17104"/>
                </a:cubicBezTo>
                <a:cubicBezTo>
                  <a:pt x="2736" y="15515"/>
                  <a:pt x="1789" y="13402"/>
                  <a:pt x="1678" y="11148"/>
                </a:cubicBezTo>
                <a:cubicBezTo>
                  <a:pt x="1572" y="9026"/>
                  <a:pt x="2245" y="7078"/>
                  <a:pt x="3510" y="5826"/>
                </a:cubicBezTo>
                <a:cubicBezTo>
                  <a:pt x="3837" y="5503"/>
                  <a:pt x="3837" y="4991"/>
                  <a:pt x="3510" y="4668"/>
                </a:cubicBezTo>
                <a:cubicBezTo>
                  <a:pt x="3346" y="4506"/>
                  <a:pt x="3141" y="4420"/>
                  <a:pt x="2927" y="442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8" name="Google Shape;478;p33"/>
          <p:cNvSpPr/>
          <p:nvPr/>
        </p:nvSpPr>
        <p:spPr>
          <a:xfrm>
            <a:off x="4405870" y="7244368"/>
            <a:ext cx="531318" cy="449823"/>
          </a:xfrm>
          <a:custGeom>
            <a:rect b="b" l="l" r="r" t="t"/>
            <a:pathLst>
              <a:path extrusionOk="0" h="21509" w="21600">
                <a:moveTo>
                  <a:pt x="6966" y="80"/>
                </a:moveTo>
                <a:cubicBezTo>
                  <a:pt x="6715" y="-91"/>
                  <a:pt x="6383" y="24"/>
                  <a:pt x="6239" y="320"/>
                </a:cubicBezTo>
                <a:cubicBezTo>
                  <a:pt x="6096" y="616"/>
                  <a:pt x="6195" y="977"/>
                  <a:pt x="6444" y="1147"/>
                </a:cubicBezTo>
                <a:lnTo>
                  <a:pt x="8236" y="2402"/>
                </a:lnTo>
                <a:lnTo>
                  <a:pt x="7011" y="2402"/>
                </a:lnTo>
                <a:cubicBezTo>
                  <a:pt x="3156" y="2402"/>
                  <a:pt x="0" y="6106"/>
                  <a:pt x="0" y="10674"/>
                </a:cubicBezTo>
                <a:cubicBezTo>
                  <a:pt x="0" y="15241"/>
                  <a:pt x="3156" y="18947"/>
                  <a:pt x="7011" y="18947"/>
                </a:cubicBezTo>
                <a:lnTo>
                  <a:pt x="8803" y="18947"/>
                </a:lnTo>
                <a:cubicBezTo>
                  <a:pt x="9092" y="18947"/>
                  <a:pt x="9325" y="18675"/>
                  <a:pt x="9325" y="18333"/>
                </a:cubicBezTo>
                <a:cubicBezTo>
                  <a:pt x="9325" y="17992"/>
                  <a:pt x="9092" y="17720"/>
                  <a:pt x="8803" y="17720"/>
                </a:cubicBezTo>
                <a:lnTo>
                  <a:pt x="7011" y="17720"/>
                </a:lnTo>
                <a:cubicBezTo>
                  <a:pt x="3732" y="17720"/>
                  <a:pt x="1044" y="14559"/>
                  <a:pt x="1044" y="10674"/>
                </a:cubicBezTo>
                <a:cubicBezTo>
                  <a:pt x="1044" y="6789"/>
                  <a:pt x="3732" y="3629"/>
                  <a:pt x="7011" y="3629"/>
                </a:cubicBezTo>
                <a:lnTo>
                  <a:pt x="8236" y="3629"/>
                </a:lnTo>
                <a:lnTo>
                  <a:pt x="6444" y="4857"/>
                </a:lnTo>
                <a:cubicBezTo>
                  <a:pt x="6195" y="5027"/>
                  <a:pt x="6096" y="5414"/>
                  <a:pt x="6239" y="5711"/>
                </a:cubicBezTo>
                <a:cubicBezTo>
                  <a:pt x="6336" y="5909"/>
                  <a:pt x="6512" y="6031"/>
                  <a:pt x="6693" y="6031"/>
                </a:cubicBezTo>
                <a:cubicBezTo>
                  <a:pt x="6782" y="6031"/>
                  <a:pt x="6883" y="5980"/>
                  <a:pt x="6966" y="5924"/>
                </a:cubicBezTo>
                <a:lnTo>
                  <a:pt x="10460" y="3549"/>
                </a:lnTo>
                <a:cubicBezTo>
                  <a:pt x="10621" y="3439"/>
                  <a:pt x="10709" y="3236"/>
                  <a:pt x="10709" y="3015"/>
                </a:cubicBezTo>
                <a:cubicBezTo>
                  <a:pt x="10709" y="2794"/>
                  <a:pt x="10621" y="2593"/>
                  <a:pt x="10460" y="2482"/>
                </a:cubicBezTo>
                <a:lnTo>
                  <a:pt x="6966" y="80"/>
                </a:lnTo>
                <a:close/>
                <a:moveTo>
                  <a:pt x="12797" y="2562"/>
                </a:moveTo>
                <a:cubicBezTo>
                  <a:pt x="12508" y="2562"/>
                  <a:pt x="12275" y="2835"/>
                  <a:pt x="12275" y="3175"/>
                </a:cubicBezTo>
                <a:cubicBezTo>
                  <a:pt x="12275" y="3518"/>
                  <a:pt x="12508" y="3789"/>
                  <a:pt x="12797" y="3789"/>
                </a:cubicBezTo>
                <a:lnTo>
                  <a:pt x="14612" y="3789"/>
                </a:lnTo>
                <a:cubicBezTo>
                  <a:pt x="17890" y="3789"/>
                  <a:pt x="20556" y="6949"/>
                  <a:pt x="20556" y="10834"/>
                </a:cubicBezTo>
                <a:cubicBezTo>
                  <a:pt x="20556" y="14720"/>
                  <a:pt x="17890" y="17880"/>
                  <a:pt x="14612" y="17880"/>
                </a:cubicBezTo>
                <a:lnTo>
                  <a:pt x="13364" y="17880"/>
                </a:lnTo>
                <a:lnTo>
                  <a:pt x="15179" y="16652"/>
                </a:lnTo>
                <a:cubicBezTo>
                  <a:pt x="15429" y="16482"/>
                  <a:pt x="15504" y="16094"/>
                  <a:pt x="15361" y="15798"/>
                </a:cubicBezTo>
                <a:cubicBezTo>
                  <a:pt x="15216" y="15503"/>
                  <a:pt x="14907" y="15414"/>
                  <a:pt x="14657" y="15585"/>
                </a:cubicBezTo>
                <a:lnTo>
                  <a:pt x="11163" y="17986"/>
                </a:lnTo>
                <a:cubicBezTo>
                  <a:pt x="11001" y="18097"/>
                  <a:pt x="10891" y="18299"/>
                  <a:pt x="10891" y="18520"/>
                </a:cubicBezTo>
                <a:cubicBezTo>
                  <a:pt x="10891" y="18740"/>
                  <a:pt x="11001" y="18943"/>
                  <a:pt x="11163" y="19054"/>
                </a:cubicBezTo>
                <a:lnTo>
                  <a:pt x="14657" y="21429"/>
                </a:lnTo>
                <a:cubicBezTo>
                  <a:pt x="14739" y="21486"/>
                  <a:pt x="14818" y="21509"/>
                  <a:pt x="14907" y="21509"/>
                </a:cubicBezTo>
                <a:cubicBezTo>
                  <a:pt x="15088" y="21509"/>
                  <a:pt x="15263" y="21414"/>
                  <a:pt x="15361" y="21215"/>
                </a:cubicBezTo>
                <a:cubicBezTo>
                  <a:pt x="15504" y="20919"/>
                  <a:pt x="15429" y="20533"/>
                  <a:pt x="15179" y="20361"/>
                </a:cubicBezTo>
                <a:lnTo>
                  <a:pt x="13364" y="19134"/>
                </a:lnTo>
                <a:lnTo>
                  <a:pt x="14612" y="19134"/>
                </a:lnTo>
                <a:cubicBezTo>
                  <a:pt x="18466" y="19135"/>
                  <a:pt x="21600" y="15402"/>
                  <a:pt x="21600" y="10834"/>
                </a:cubicBezTo>
                <a:cubicBezTo>
                  <a:pt x="21600" y="6267"/>
                  <a:pt x="18466" y="2562"/>
                  <a:pt x="14612" y="2562"/>
                </a:cubicBezTo>
                <a:lnTo>
                  <a:pt x="12797" y="256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79" name="Google Shape;479;p33"/>
          <p:cNvSpPr/>
          <p:nvPr/>
        </p:nvSpPr>
        <p:spPr>
          <a:xfrm>
            <a:off x="5674286" y="7244357"/>
            <a:ext cx="487404" cy="469367"/>
          </a:xfrm>
          <a:custGeom>
            <a:rect b="b" l="l" r="r" t="t"/>
            <a:pathLst>
              <a:path extrusionOk="0" h="21600" w="21535">
                <a:moveTo>
                  <a:pt x="10955" y="0"/>
                </a:moveTo>
                <a:cubicBezTo>
                  <a:pt x="8482" y="0"/>
                  <a:pt x="6159" y="900"/>
                  <a:pt x="4297" y="2543"/>
                </a:cubicBezTo>
                <a:lnTo>
                  <a:pt x="2867" y="1079"/>
                </a:lnTo>
                <a:cubicBezTo>
                  <a:pt x="2656" y="860"/>
                  <a:pt x="2341" y="768"/>
                  <a:pt x="2053" y="848"/>
                </a:cubicBezTo>
                <a:cubicBezTo>
                  <a:pt x="1765" y="928"/>
                  <a:pt x="1538" y="1166"/>
                  <a:pt x="1462" y="1464"/>
                </a:cubicBezTo>
                <a:lnTo>
                  <a:pt x="31" y="7063"/>
                </a:lnTo>
                <a:cubicBezTo>
                  <a:pt x="-46" y="7362"/>
                  <a:pt x="18" y="7692"/>
                  <a:pt x="229" y="7911"/>
                </a:cubicBezTo>
                <a:cubicBezTo>
                  <a:pt x="387" y="8075"/>
                  <a:pt x="601" y="8167"/>
                  <a:pt x="820" y="8167"/>
                </a:cubicBezTo>
                <a:cubicBezTo>
                  <a:pt x="892" y="8167"/>
                  <a:pt x="971" y="8135"/>
                  <a:pt x="1042" y="8116"/>
                </a:cubicBezTo>
                <a:lnTo>
                  <a:pt x="6467" y="6626"/>
                </a:lnTo>
                <a:cubicBezTo>
                  <a:pt x="6755" y="6547"/>
                  <a:pt x="6982" y="6310"/>
                  <a:pt x="7059" y="6010"/>
                </a:cubicBezTo>
                <a:cubicBezTo>
                  <a:pt x="7136" y="5712"/>
                  <a:pt x="7049" y="5406"/>
                  <a:pt x="6837" y="5188"/>
                </a:cubicBezTo>
                <a:lnTo>
                  <a:pt x="5481" y="3776"/>
                </a:lnTo>
                <a:cubicBezTo>
                  <a:pt x="7023" y="2456"/>
                  <a:pt x="8929" y="1721"/>
                  <a:pt x="10955" y="1721"/>
                </a:cubicBezTo>
                <a:cubicBezTo>
                  <a:pt x="13262" y="1721"/>
                  <a:pt x="15438" y="2652"/>
                  <a:pt x="17070" y="4341"/>
                </a:cubicBezTo>
                <a:cubicBezTo>
                  <a:pt x="17208" y="4482"/>
                  <a:pt x="17339" y="4631"/>
                  <a:pt x="17465" y="4777"/>
                </a:cubicBezTo>
                <a:cubicBezTo>
                  <a:pt x="17630" y="4973"/>
                  <a:pt x="17850" y="5085"/>
                  <a:pt x="18081" y="5085"/>
                </a:cubicBezTo>
                <a:cubicBezTo>
                  <a:pt x="18278" y="5085"/>
                  <a:pt x="18490" y="4999"/>
                  <a:pt x="18648" y="4854"/>
                </a:cubicBezTo>
                <a:cubicBezTo>
                  <a:pt x="18996" y="4539"/>
                  <a:pt x="19027" y="4005"/>
                  <a:pt x="18722" y="3647"/>
                </a:cubicBezTo>
                <a:cubicBezTo>
                  <a:pt x="18574" y="3472"/>
                  <a:pt x="18416" y="3300"/>
                  <a:pt x="18254" y="3133"/>
                </a:cubicBezTo>
                <a:cubicBezTo>
                  <a:pt x="16306" y="1117"/>
                  <a:pt x="13709" y="0"/>
                  <a:pt x="10955" y="0"/>
                </a:cubicBezTo>
                <a:close/>
                <a:moveTo>
                  <a:pt x="20079" y="5805"/>
                </a:moveTo>
                <a:cubicBezTo>
                  <a:pt x="19880" y="5722"/>
                  <a:pt x="19650" y="5737"/>
                  <a:pt x="19438" y="5830"/>
                </a:cubicBezTo>
                <a:cubicBezTo>
                  <a:pt x="19013" y="6018"/>
                  <a:pt x="18813" y="6521"/>
                  <a:pt x="18994" y="6960"/>
                </a:cubicBezTo>
                <a:cubicBezTo>
                  <a:pt x="19145" y="7328"/>
                  <a:pt x="19285" y="7704"/>
                  <a:pt x="19388" y="8090"/>
                </a:cubicBezTo>
                <a:cubicBezTo>
                  <a:pt x="19491" y="8474"/>
                  <a:pt x="19810" y="8732"/>
                  <a:pt x="20177" y="8732"/>
                </a:cubicBezTo>
                <a:cubicBezTo>
                  <a:pt x="20251" y="8732"/>
                  <a:pt x="20325" y="8728"/>
                  <a:pt x="20399" y="8707"/>
                </a:cubicBezTo>
                <a:cubicBezTo>
                  <a:pt x="20844" y="8579"/>
                  <a:pt x="21114" y="8088"/>
                  <a:pt x="20991" y="7628"/>
                </a:cubicBezTo>
                <a:cubicBezTo>
                  <a:pt x="20868" y="7167"/>
                  <a:pt x="20728" y="6706"/>
                  <a:pt x="20547" y="6267"/>
                </a:cubicBezTo>
                <a:cubicBezTo>
                  <a:pt x="20456" y="6047"/>
                  <a:pt x="20277" y="5887"/>
                  <a:pt x="20079" y="5805"/>
                </a:cubicBezTo>
                <a:close/>
                <a:moveTo>
                  <a:pt x="20695" y="9863"/>
                </a:moveTo>
                <a:cubicBezTo>
                  <a:pt x="20251" y="9863"/>
                  <a:pt x="19876" y="10219"/>
                  <a:pt x="19857" y="10684"/>
                </a:cubicBezTo>
                <a:cubicBezTo>
                  <a:pt x="19839" y="11085"/>
                  <a:pt x="19802" y="11499"/>
                  <a:pt x="19733" y="11892"/>
                </a:cubicBezTo>
                <a:cubicBezTo>
                  <a:pt x="19652" y="12362"/>
                  <a:pt x="19945" y="12808"/>
                  <a:pt x="20399" y="12893"/>
                </a:cubicBezTo>
                <a:cubicBezTo>
                  <a:pt x="20449" y="12901"/>
                  <a:pt x="20498" y="12893"/>
                  <a:pt x="20547" y="12893"/>
                </a:cubicBezTo>
                <a:cubicBezTo>
                  <a:pt x="20944" y="12893"/>
                  <a:pt x="21313" y="12618"/>
                  <a:pt x="21386" y="12200"/>
                </a:cubicBezTo>
                <a:cubicBezTo>
                  <a:pt x="21468" y="11731"/>
                  <a:pt x="21513" y="11240"/>
                  <a:pt x="21533" y="10761"/>
                </a:cubicBezTo>
                <a:cubicBezTo>
                  <a:pt x="21554" y="10284"/>
                  <a:pt x="21205" y="9883"/>
                  <a:pt x="20744" y="9863"/>
                </a:cubicBezTo>
                <a:cubicBezTo>
                  <a:pt x="20732" y="9862"/>
                  <a:pt x="20708" y="9863"/>
                  <a:pt x="20695" y="9863"/>
                </a:cubicBezTo>
                <a:close/>
                <a:moveTo>
                  <a:pt x="19413" y="14819"/>
                </a:moveTo>
                <a:cubicBezTo>
                  <a:pt x="19208" y="14883"/>
                  <a:pt x="19029" y="15046"/>
                  <a:pt x="18920" y="15256"/>
                </a:cubicBezTo>
                <a:cubicBezTo>
                  <a:pt x="18737" y="15607"/>
                  <a:pt x="18530" y="15934"/>
                  <a:pt x="18303" y="16258"/>
                </a:cubicBezTo>
                <a:cubicBezTo>
                  <a:pt x="18031" y="16645"/>
                  <a:pt x="18103" y="17184"/>
                  <a:pt x="18476" y="17465"/>
                </a:cubicBezTo>
                <a:cubicBezTo>
                  <a:pt x="18624" y="17577"/>
                  <a:pt x="18799" y="17645"/>
                  <a:pt x="18969" y="17645"/>
                </a:cubicBezTo>
                <a:cubicBezTo>
                  <a:pt x="19227" y="17645"/>
                  <a:pt x="19495" y="17518"/>
                  <a:pt x="19659" y="17285"/>
                </a:cubicBezTo>
                <a:cubicBezTo>
                  <a:pt x="19932" y="16899"/>
                  <a:pt x="20180" y="16497"/>
                  <a:pt x="20399" y="16078"/>
                </a:cubicBezTo>
                <a:cubicBezTo>
                  <a:pt x="20617" y="15656"/>
                  <a:pt x="20461" y="15123"/>
                  <a:pt x="20054" y="14897"/>
                </a:cubicBezTo>
                <a:cubicBezTo>
                  <a:pt x="19850" y="14784"/>
                  <a:pt x="19618" y="14756"/>
                  <a:pt x="19413" y="14819"/>
                </a:cubicBezTo>
                <a:close/>
                <a:moveTo>
                  <a:pt x="3977" y="16438"/>
                </a:moveTo>
                <a:cubicBezTo>
                  <a:pt x="3763" y="16438"/>
                  <a:pt x="3549" y="16525"/>
                  <a:pt x="3385" y="16694"/>
                </a:cubicBezTo>
                <a:cubicBezTo>
                  <a:pt x="3058" y="17032"/>
                  <a:pt x="3058" y="17589"/>
                  <a:pt x="3385" y="17927"/>
                </a:cubicBezTo>
                <a:cubicBezTo>
                  <a:pt x="3547" y="18094"/>
                  <a:pt x="3733" y="18236"/>
                  <a:pt x="3903" y="18390"/>
                </a:cubicBezTo>
                <a:cubicBezTo>
                  <a:pt x="4061" y="18534"/>
                  <a:pt x="4250" y="18621"/>
                  <a:pt x="4445" y="18621"/>
                </a:cubicBezTo>
                <a:cubicBezTo>
                  <a:pt x="4678" y="18621"/>
                  <a:pt x="4897" y="18508"/>
                  <a:pt x="5062" y="18312"/>
                </a:cubicBezTo>
                <a:cubicBezTo>
                  <a:pt x="5366" y="17954"/>
                  <a:pt x="5335" y="17421"/>
                  <a:pt x="4988" y="17105"/>
                </a:cubicBezTo>
                <a:cubicBezTo>
                  <a:pt x="4846" y="16976"/>
                  <a:pt x="4704" y="16836"/>
                  <a:pt x="4568" y="16694"/>
                </a:cubicBezTo>
                <a:cubicBezTo>
                  <a:pt x="4405" y="16525"/>
                  <a:pt x="4191" y="16438"/>
                  <a:pt x="3977" y="16438"/>
                </a:cubicBezTo>
                <a:close/>
                <a:moveTo>
                  <a:pt x="17021" y="18081"/>
                </a:moveTo>
                <a:cubicBezTo>
                  <a:pt x="16810" y="18047"/>
                  <a:pt x="16591" y="18094"/>
                  <a:pt x="16405" y="18235"/>
                </a:cubicBezTo>
                <a:cubicBezTo>
                  <a:pt x="16091" y="18472"/>
                  <a:pt x="15757" y="18689"/>
                  <a:pt x="15418" y="18878"/>
                </a:cubicBezTo>
                <a:cubicBezTo>
                  <a:pt x="15012" y="19105"/>
                  <a:pt x="14878" y="19638"/>
                  <a:pt x="15098" y="20059"/>
                </a:cubicBezTo>
                <a:cubicBezTo>
                  <a:pt x="15248" y="20349"/>
                  <a:pt x="15514" y="20521"/>
                  <a:pt x="15813" y="20521"/>
                </a:cubicBezTo>
                <a:cubicBezTo>
                  <a:pt x="15947" y="20521"/>
                  <a:pt x="16081" y="20488"/>
                  <a:pt x="16207" y="20419"/>
                </a:cubicBezTo>
                <a:cubicBezTo>
                  <a:pt x="16612" y="20192"/>
                  <a:pt x="17016" y="19930"/>
                  <a:pt x="17391" y="19648"/>
                </a:cubicBezTo>
                <a:cubicBezTo>
                  <a:pt x="17764" y="19366"/>
                  <a:pt x="17860" y="18827"/>
                  <a:pt x="17588" y="18441"/>
                </a:cubicBezTo>
                <a:cubicBezTo>
                  <a:pt x="17452" y="18249"/>
                  <a:pt x="17232" y="18116"/>
                  <a:pt x="17021" y="18081"/>
                </a:cubicBezTo>
                <a:close/>
                <a:moveTo>
                  <a:pt x="6837" y="18955"/>
                </a:moveTo>
                <a:cubicBezTo>
                  <a:pt x="6639" y="19037"/>
                  <a:pt x="6459" y="19197"/>
                  <a:pt x="6369" y="19417"/>
                </a:cubicBezTo>
                <a:cubicBezTo>
                  <a:pt x="6187" y="19857"/>
                  <a:pt x="6387" y="20385"/>
                  <a:pt x="6812" y="20573"/>
                </a:cubicBezTo>
                <a:cubicBezTo>
                  <a:pt x="7236" y="20760"/>
                  <a:pt x="7674" y="20908"/>
                  <a:pt x="8119" y="21035"/>
                </a:cubicBezTo>
                <a:cubicBezTo>
                  <a:pt x="8194" y="21056"/>
                  <a:pt x="8267" y="21061"/>
                  <a:pt x="8341" y="21061"/>
                </a:cubicBezTo>
                <a:cubicBezTo>
                  <a:pt x="8708" y="21061"/>
                  <a:pt x="9053" y="20829"/>
                  <a:pt x="9155" y="20444"/>
                </a:cubicBezTo>
                <a:cubicBezTo>
                  <a:pt x="9277" y="19983"/>
                  <a:pt x="9008" y="19492"/>
                  <a:pt x="8563" y="19366"/>
                </a:cubicBezTo>
                <a:cubicBezTo>
                  <a:pt x="8190" y="19259"/>
                  <a:pt x="7834" y="19136"/>
                  <a:pt x="7478" y="18980"/>
                </a:cubicBezTo>
                <a:cubicBezTo>
                  <a:pt x="7266" y="18887"/>
                  <a:pt x="7036" y="18872"/>
                  <a:pt x="6837" y="18955"/>
                </a:cubicBezTo>
                <a:close/>
                <a:moveTo>
                  <a:pt x="12213" y="19751"/>
                </a:moveTo>
                <a:cubicBezTo>
                  <a:pt x="11832" y="19822"/>
                  <a:pt x="11440" y="19862"/>
                  <a:pt x="11054" y="19879"/>
                </a:cubicBezTo>
                <a:cubicBezTo>
                  <a:pt x="10592" y="19900"/>
                  <a:pt x="10219" y="20301"/>
                  <a:pt x="10240" y="20778"/>
                </a:cubicBezTo>
                <a:cubicBezTo>
                  <a:pt x="10260" y="21242"/>
                  <a:pt x="10633" y="21600"/>
                  <a:pt x="11078" y="21600"/>
                </a:cubicBezTo>
                <a:cubicBezTo>
                  <a:pt x="11090" y="21600"/>
                  <a:pt x="11116" y="21600"/>
                  <a:pt x="11128" y="21600"/>
                </a:cubicBezTo>
                <a:cubicBezTo>
                  <a:pt x="11589" y="21578"/>
                  <a:pt x="12055" y="21531"/>
                  <a:pt x="12508" y="21446"/>
                </a:cubicBezTo>
                <a:cubicBezTo>
                  <a:pt x="12963" y="21360"/>
                  <a:pt x="13257" y="20914"/>
                  <a:pt x="13174" y="20444"/>
                </a:cubicBezTo>
                <a:cubicBezTo>
                  <a:pt x="13093" y="19973"/>
                  <a:pt x="12665" y="19664"/>
                  <a:pt x="12213" y="1975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0" name="Google Shape;480;p33"/>
          <p:cNvSpPr/>
          <p:nvPr/>
        </p:nvSpPr>
        <p:spPr>
          <a:xfrm>
            <a:off x="6852649" y="7369497"/>
            <a:ext cx="641162" cy="211956"/>
          </a:xfrm>
          <a:custGeom>
            <a:rect b="b" l="l" r="r" t="t"/>
            <a:pathLst>
              <a:path extrusionOk="0" h="21454" w="21501">
                <a:moveTo>
                  <a:pt x="3274" y="440"/>
                </a:moveTo>
                <a:lnTo>
                  <a:pt x="149" y="9648"/>
                </a:lnTo>
                <a:cubicBezTo>
                  <a:pt x="-49" y="10231"/>
                  <a:pt x="-49" y="11210"/>
                  <a:pt x="149" y="11794"/>
                </a:cubicBezTo>
                <a:lnTo>
                  <a:pt x="3274" y="21002"/>
                </a:lnTo>
                <a:cubicBezTo>
                  <a:pt x="3373" y="21295"/>
                  <a:pt x="3500" y="21454"/>
                  <a:pt x="3630" y="21454"/>
                </a:cubicBezTo>
                <a:cubicBezTo>
                  <a:pt x="3759" y="21454"/>
                  <a:pt x="3887" y="21295"/>
                  <a:pt x="3985" y="21002"/>
                </a:cubicBezTo>
                <a:cubicBezTo>
                  <a:pt x="4183" y="20418"/>
                  <a:pt x="4183" y="19498"/>
                  <a:pt x="3985" y="18912"/>
                </a:cubicBezTo>
                <a:lnTo>
                  <a:pt x="1740" y="12190"/>
                </a:lnTo>
                <a:lnTo>
                  <a:pt x="12745" y="12190"/>
                </a:lnTo>
                <a:lnTo>
                  <a:pt x="15702" y="21002"/>
                </a:lnTo>
                <a:cubicBezTo>
                  <a:pt x="15800" y="21295"/>
                  <a:pt x="15947" y="21454"/>
                  <a:pt x="16076" y="21454"/>
                </a:cubicBezTo>
                <a:cubicBezTo>
                  <a:pt x="16206" y="21454"/>
                  <a:pt x="16333" y="21295"/>
                  <a:pt x="16432" y="21002"/>
                </a:cubicBezTo>
                <a:cubicBezTo>
                  <a:pt x="16629" y="20418"/>
                  <a:pt x="16629" y="19498"/>
                  <a:pt x="16432" y="18912"/>
                </a:cubicBezTo>
                <a:lnTo>
                  <a:pt x="13662" y="10721"/>
                </a:lnTo>
                <a:lnTo>
                  <a:pt x="16432" y="2530"/>
                </a:lnTo>
                <a:cubicBezTo>
                  <a:pt x="16629" y="1944"/>
                  <a:pt x="16629" y="1024"/>
                  <a:pt x="16432" y="440"/>
                </a:cubicBezTo>
                <a:cubicBezTo>
                  <a:pt x="16234" y="-146"/>
                  <a:pt x="15899" y="-146"/>
                  <a:pt x="15702" y="440"/>
                </a:cubicBezTo>
                <a:lnTo>
                  <a:pt x="12745" y="9196"/>
                </a:lnTo>
                <a:lnTo>
                  <a:pt x="1740" y="9196"/>
                </a:lnTo>
                <a:lnTo>
                  <a:pt x="3985" y="2530"/>
                </a:lnTo>
                <a:cubicBezTo>
                  <a:pt x="4183" y="1944"/>
                  <a:pt x="4183" y="1024"/>
                  <a:pt x="3985" y="440"/>
                </a:cubicBezTo>
                <a:cubicBezTo>
                  <a:pt x="3788" y="-146"/>
                  <a:pt x="3471" y="-146"/>
                  <a:pt x="3274" y="440"/>
                </a:cubicBezTo>
                <a:close/>
                <a:moveTo>
                  <a:pt x="18247" y="440"/>
                </a:moveTo>
                <a:lnTo>
                  <a:pt x="15122" y="9648"/>
                </a:lnTo>
                <a:cubicBezTo>
                  <a:pt x="14924" y="10231"/>
                  <a:pt x="14924" y="11210"/>
                  <a:pt x="15122" y="11794"/>
                </a:cubicBezTo>
                <a:lnTo>
                  <a:pt x="18247" y="21002"/>
                </a:lnTo>
                <a:cubicBezTo>
                  <a:pt x="18346" y="21295"/>
                  <a:pt x="18473" y="21454"/>
                  <a:pt x="18603" y="21454"/>
                </a:cubicBezTo>
                <a:cubicBezTo>
                  <a:pt x="18732" y="21454"/>
                  <a:pt x="18859" y="21295"/>
                  <a:pt x="18958" y="21002"/>
                </a:cubicBezTo>
                <a:cubicBezTo>
                  <a:pt x="19156" y="20418"/>
                  <a:pt x="19156" y="19498"/>
                  <a:pt x="18958" y="18912"/>
                </a:cubicBezTo>
                <a:lnTo>
                  <a:pt x="16207" y="10721"/>
                </a:lnTo>
                <a:lnTo>
                  <a:pt x="18958" y="2530"/>
                </a:lnTo>
                <a:cubicBezTo>
                  <a:pt x="19156" y="1944"/>
                  <a:pt x="19156" y="1024"/>
                  <a:pt x="18958" y="440"/>
                </a:cubicBezTo>
                <a:cubicBezTo>
                  <a:pt x="18761" y="-146"/>
                  <a:pt x="18445" y="-146"/>
                  <a:pt x="18247" y="440"/>
                </a:cubicBezTo>
                <a:close/>
                <a:moveTo>
                  <a:pt x="20643" y="440"/>
                </a:moveTo>
                <a:lnTo>
                  <a:pt x="17517" y="9648"/>
                </a:lnTo>
                <a:cubicBezTo>
                  <a:pt x="17423" y="9928"/>
                  <a:pt x="17367" y="10323"/>
                  <a:pt x="17367" y="10721"/>
                </a:cubicBezTo>
                <a:cubicBezTo>
                  <a:pt x="17367" y="11119"/>
                  <a:pt x="17423" y="11514"/>
                  <a:pt x="17517" y="11794"/>
                </a:cubicBezTo>
                <a:lnTo>
                  <a:pt x="20643" y="21002"/>
                </a:lnTo>
                <a:cubicBezTo>
                  <a:pt x="20741" y="21295"/>
                  <a:pt x="20869" y="21454"/>
                  <a:pt x="20998" y="21454"/>
                </a:cubicBezTo>
                <a:cubicBezTo>
                  <a:pt x="21128" y="21454"/>
                  <a:pt x="21255" y="21295"/>
                  <a:pt x="21354" y="21002"/>
                </a:cubicBezTo>
                <a:cubicBezTo>
                  <a:pt x="21551" y="20418"/>
                  <a:pt x="21551" y="19498"/>
                  <a:pt x="21354" y="18912"/>
                </a:cubicBezTo>
                <a:lnTo>
                  <a:pt x="18603" y="10721"/>
                </a:lnTo>
                <a:lnTo>
                  <a:pt x="21354" y="2530"/>
                </a:lnTo>
                <a:cubicBezTo>
                  <a:pt x="21551" y="1944"/>
                  <a:pt x="21551" y="1024"/>
                  <a:pt x="21354" y="440"/>
                </a:cubicBezTo>
                <a:cubicBezTo>
                  <a:pt x="21156" y="-146"/>
                  <a:pt x="20840" y="-146"/>
                  <a:pt x="20643" y="44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1" name="Google Shape;481;p33"/>
          <p:cNvSpPr/>
          <p:nvPr/>
        </p:nvSpPr>
        <p:spPr>
          <a:xfrm>
            <a:off x="8245890" y="7280075"/>
            <a:ext cx="339293" cy="390913"/>
          </a:xfrm>
          <a:custGeom>
            <a:rect b="b" l="l" r="r" t="t"/>
            <a:pathLst>
              <a:path extrusionOk="0" h="21558" w="21600">
                <a:moveTo>
                  <a:pt x="2151" y="18984"/>
                </a:moveTo>
                <a:lnTo>
                  <a:pt x="2151" y="2574"/>
                </a:lnTo>
                <a:lnTo>
                  <a:pt x="18373" y="10779"/>
                </a:lnTo>
                <a:lnTo>
                  <a:pt x="2151" y="18984"/>
                </a:lnTo>
                <a:close/>
                <a:moveTo>
                  <a:pt x="21062" y="9964"/>
                </a:moveTo>
                <a:lnTo>
                  <a:pt x="1613" y="126"/>
                </a:lnTo>
                <a:cubicBezTo>
                  <a:pt x="1280" y="-42"/>
                  <a:pt x="871" y="-42"/>
                  <a:pt x="538" y="126"/>
                </a:cubicBezTo>
                <a:cubicBezTo>
                  <a:pt x="206" y="294"/>
                  <a:pt x="0" y="605"/>
                  <a:pt x="0" y="942"/>
                </a:cubicBezTo>
                <a:lnTo>
                  <a:pt x="0" y="20616"/>
                </a:lnTo>
                <a:cubicBezTo>
                  <a:pt x="0" y="20953"/>
                  <a:pt x="206" y="21264"/>
                  <a:pt x="538" y="21432"/>
                </a:cubicBezTo>
                <a:cubicBezTo>
                  <a:pt x="705" y="21517"/>
                  <a:pt x="890" y="21558"/>
                  <a:pt x="1076" y="21558"/>
                </a:cubicBezTo>
                <a:cubicBezTo>
                  <a:pt x="1261" y="21558"/>
                  <a:pt x="1446" y="21517"/>
                  <a:pt x="1613" y="21432"/>
                </a:cubicBezTo>
                <a:lnTo>
                  <a:pt x="21062" y="11595"/>
                </a:lnTo>
                <a:cubicBezTo>
                  <a:pt x="21394" y="11426"/>
                  <a:pt x="21600" y="11116"/>
                  <a:pt x="21600" y="10779"/>
                </a:cubicBezTo>
                <a:cubicBezTo>
                  <a:pt x="21600" y="10442"/>
                  <a:pt x="21394" y="10131"/>
                  <a:pt x="21062" y="996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2" name="Google Shape;482;p33"/>
          <p:cNvSpPr/>
          <p:nvPr/>
        </p:nvSpPr>
        <p:spPr>
          <a:xfrm>
            <a:off x="9472202" y="7200972"/>
            <a:ext cx="404360" cy="549488"/>
          </a:xfrm>
          <a:custGeom>
            <a:rect b="b" l="l" r="r" t="t"/>
            <a:pathLst>
              <a:path extrusionOk="0" h="21571" w="21498">
                <a:moveTo>
                  <a:pt x="10722" y="0"/>
                </a:moveTo>
                <a:cubicBezTo>
                  <a:pt x="10269" y="0"/>
                  <a:pt x="9888" y="277"/>
                  <a:pt x="9887" y="616"/>
                </a:cubicBezTo>
                <a:lnTo>
                  <a:pt x="9887" y="1232"/>
                </a:lnTo>
                <a:cubicBezTo>
                  <a:pt x="9887" y="1571"/>
                  <a:pt x="10269" y="1848"/>
                  <a:pt x="10722" y="1848"/>
                </a:cubicBezTo>
                <a:cubicBezTo>
                  <a:pt x="11175" y="1848"/>
                  <a:pt x="11530" y="1571"/>
                  <a:pt x="11530" y="1232"/>
                </a:cubicBezTo>
                <a:lnTo>
                  <a:pt x="11530" y="616"/>
                </a:lnTo>
                <a:cubicBezTo>
                  <a:pt x="11530" y="277"/>
                  <a:pt x="11175" y="0"/>
                  <a:pt x="10722" y="0"/>
                </a:cubicBezTo>
                <a:close/>
                <a:moveTo>
                  <a:pt x="4395" y="19"/>
                </a:moveTo>
                <a:cubicBezTo>
                  <a:pt x="3945" y="-27"/>
                  <a:pt x="3537" y="220"/>
                  <a:pt x="3480" y="556"/>
                </a:cubicBezTo>
                <a:lnTo>
                  <a:pt x="7" y="20873"/>
                </a:lnTo>
                <a:cubicBezTo>
                  <a:pt x="-51" y="21209"/>
                  <a:pt x="257" y="21527"/>
                  <a:pt x="707" y="21569"/>
                </a:cubicBezTo>
                <a:cubicBezTo>
                  <a:pt x="742" y="21573"/>
                  <a:pt x="779" y="21569"/>
                  <a:pt x="814" y="21569"/>
                </a:cubicBezTo>
                <a:cubicBezTo>
                  <a:pt x="1220" y="21569"/>
                  <a:pt x="1569" y="21342"/>
                  <a:pt x="1622" y="21032"/>
                </a:cubicBezTo>
                <a:lnTo>
                  <a:pt x="5122" y="695"/>
                </a:lnTo>
                <a:cubicBezTo>
                  <a:pt x="5180" y="360"/>
                  <a:pt x="4844" y="62"/>
                  <a:pt x="4395" y="19"/>
                </a:cubicBezTo>
                <a:close/>
                <a:moveTo>
                  <a:pt x="17076" y="19"/>
                </a:moveTo>
                <a:cubicBezTo>
                  <a:pt x="16627" y="62"/>
                  <a:pt x="16318" y="360"/>
                  <a:pt x="16376" y="695"/>
                </a:cubicBezTo>
                <a:lnTo>
                  <a:pt x="19849" y="21032"/>
                </a:lnTo>
                <a:cubicBezTo>
                  <a:pt x="19902" y="21342"/>
                  <a:pt x="20250" y="21569"/>
                  <a:pt x="20657" y="21569"/>
                </a:cubicBezTo>
                <a:cubicBezTo>
                  <a:pt x="20691" y="21569"/>
                  <a:pt x="20729" y="21573"/>
                  <a:pt x="20764" y="21569"/>
                </a:cubicBezTo>
                <a:cubicBezTo>
                  <a:pt x="21214" y="21527"/>
                  <a:pt x="21549" y="21209"/>
                  <a:pt x="21491" y="20873"/>
                </a:cubicBezTo>
                <a:lnTo>
                  <a:pt x="17991" y="556"/>
                </a:lnTo>
                <a:cubicBezTo>
                  <a:pt x="17934" y="221"/>
                  <a:pt x="17529" y="-25"/>
                  <a:pt x="17076" y="19"/>
                </a:cubicBezTo>
                <a:close/>
                <a:moveTo>
                  <a:pt x="10722" y="3180"/>
                </a:moveTo>
                <a:cubicBezTo>
                  <a:pt x="10269" y="3180"/>
                  <a:pt x="9888" y="3458"/>
                  <a:pt x="9887" y="3797"/>
                </a:cubicBezTo>
                <a:lnTo>
                  <a:pt x="9887" y="5049"/>
                </a:lnTo>
                <a:cubicBezTo>
                  <a:pt x="9887" y="5387"/>
                  <a:pt x="10269" y="5665"/>
                  <a:pt x="10722" y="5665"/>
                </a:cubicBezTo>
                <a:cubicBezTo>
                  <a:pt x="11175" y="5665"/>
                  <a:pt x="11530" y="5387"/>
                  <a:pt x="11530" y="5049"/>
                </a:cubicBezTo>
                <a:lnTo>
                  <a:pt x="11530" y="3797"/>
                </a:lnTo>
                <a:cubicBezTo>
                  <a:pt x="11530" y="3458"/>
                  <a:pt x="11175" y="3180"/>
                  <a:pt x="10722" y="3180"/>
                </a:cubicBezTo>
                <a:close/>
                <a:moveTo>
                  <a:pt x="10722" y="7633"/>
                </a:moveTo>
                <a:cubicBezTo>
                  <a:pt x="10269" y="7633"/>
                  <a:pt x="9888" y="7911"/>
                  <a:pt x="9887" y="8250"/>
                </a:cubicBezTo>
                <a:lnTo>
                  <a:pt x="9887" y="9502"/>
                </a:lnTo>
                <a:cubicBezTo>
                  <a:pt x="9887" y="9841"/>
                  <a:pt x="10269" y="10118"/>
                  <a:pt x="10722" y="10118"/>
                </a:cubicBezTo>
                <a:cubicBezTo>
                  <a:pt x="11175" y="10118"/>
                  <a:pt x="11530" y="9841"/>
                  <a:pt x="11530" y="9502"/>
                </a:cubicBezTo>
                <a:lnTo>
                  <a:pt x="11530" y="8250"/>
                </a:lnTo>
                <a:cubicBezTo>
                  <a:pt x="11530" y="7911"/>
                  <a:pt x="11175" y="7633"/>
                  <a:pt x="10722" y="7633"/>
                </a:cubicBezTo>
                <a:close/>
                <a:moveTo>
                  <a:pt x="10722" y="11450"/>
                </a:moveTo>
                <a:cubicBezTo>
                  <a:pt x="10269" y="11450"/>
                  <a:pt x="9888" y="11728"/>
                  <a:pt x="9887" y="12067"/>
                </a:cubicBezTo>
                <a:lnTo>
                  <a:pt x="9887" y="13319"/>
                </a:lnTo>
                <a:cubicBezTo>
                  <a:pt x="9887" y="13657"/>
                  <a:pt x="10269" y="13935"/>
                  <a:pt x="10722" y="13935"/>
                </a:cubicBezTo>
                <a:cubicBezTo>
                  <a:pt x="11175" y="13935"/>
                  <a:pt x="11530" y="13657"/>
                  <a:pt x="11530" y="13319"/>
                </a:cubicBezTo>
                <a:lnTo>
                  <a:pt x="11530" y="12067"/>
                </a:lnTo>
                <a:cubicBezTo>
                  <a:pt x="11530" y="11728"/>
                  <a:pt x="11175" y="11450"/>
                  <a:pt x="10722" y="11450"/>
                </a:cubicBezTo>
                <a:close/>
                <a:moveTo>
                  <a:pt x="10722" y="15903"/>
                </a:moveTo>
                <a:cubicBezTo>
                  <a:pt x="10269" y="15903"/>
                  <a:pt x="9888" y="16182"/>
                  <a:pt x="9887" y="16520"/>
                </a:cubicBezTo>
                <a:lnTo>
                  <a:pt x="9887" y="17772"/>
                </a:lnTo>
                <a:cubicBezTo>
                  <a:pt x="9887" y="18110"/>
                  <a:pt x="10269" y="18388"/>
                  <a:pt x="10722" y="18388"/>
                </a:cubicBezTo>
                <a:cubicBezTo>
                  <a:pt x="11175" y="18388"/>
                  <a:pt x="11530" y="18110"/>
                  <a:pt x="11530" y="17772"/>
                </a:cubicBezTo>
                <a:lnTo>
                  <a:pt x="11530" y="16520"/>
                </a:lnTo>
                <a:cubicBezTo>
                  <a:pt x="11530" y="16182"/>
                  <a:pt x="11175" y="15903"/>
                  <a:pt x="10722" y="15903"/>
                </a:cubicBezTo>
                <a:close/>
                <a:moveTo>
                  <a:pt x="10722" y="19720"/>
                </a:moveTo>
                <a:cubicBezTo>
                  <a:pt x="10269" y="19720"/>
                  <a:pt x="9888" y="19998"/>
                  <a:pt x="9887" y="20337"/>
                </a:cubicBezTo>
                <a:lnTo>
                  <a:pt x="9887" y="20953"/>
                </a:lnTo>
                <a:cubicBezTo>
                  <a:pt x="9887" y="21291"/>
                  <a:pt x="10269" y="21569"/>
                  <a:pt x="10722" y="21569"/>
                </a:cubicBezTo>
                <a:cubicBezTo>
                  <a:pt x="11175" y="21569"/>
                  <a:pt x="11530" y="21291"/>
                  <a:pt x="11530" y="20953"/>
                </a:cubicBezTo>
                <a:lnTo>
                  <a:pt x="11530" y="20337"/>
                </a:lnTo>
                <a:cubicBezTo>
                  <a:pt x="11530" y="19998"/>
                  <a:pt x="11175" y="19720"/>
                  <a:pt x="10722" y="1972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3" name="Google Shape;483;p33"/>
          <p:cNvSpPr/>
          <p:nvPr/>
        </p:nvSpPr>
        <p:spPr>
          <a:xfrm>
            <a:off x="10710488" y="7172919"/>
            <a:ext cx="428367" cy="606104"/>
          </a:xfrm>
          <a:custGeom>
            <a:rect b="b" l="l" r="r" t="t"/>
            <a:pathLst>
              <a:path extrusionOk="0" h="21600" w="21574">
                <a:moveTo>
                  <a:pt x="10781" y="0"/>
                </a:moveTo>
                <a:cubicBezTo>
                  <a:pt x="10578" y="0"/>
                  <a:pt x="10376" y="73"/>
                  <a:pt x="10275" y="199"/>
                </a:cubicBezTo>
                <a:cubicBezTo>
                  <a:pt x="8719" y="2145"/>
                  <a:pt x="5097" y="6746"/>
                  <a:pt x="5047" y="7379"/>
                </a:cubicBezTo>
                <a:cubicBezTo>
                  <a:pt x="5043" y="7403"/>
                  <a:pt x="5052" y="7460"/>
                  <a:pt x="5047" y="14102"/>
                </a:cubicBezTo>
                <a:lnTo>
                  <a:pt x="2152" y="15315"/>
                </a:lnTo>
                <a:cubicBezTo>
                  <a:pt x="2019" y="15370"/>
                  <a:pt x="1906" y="15467"/>
                  <a:pt x="1870" y="15573"/>
                </a:cubicBezTo>
                <a:lnTo>
                  <a:pt x="15" y="21103"/>
                </a:lnTo>
                <a:cubicBezTo>
                  <a:pt x="-26" y="21224"/>
                  <a:pt x="20" y="21344"/>
                  <a:pt x="128" y="21441"/>
                </a:cubicBezTo>
                <a:cubicBezTo>
                  <a:pt x="234" y="21538"/>
                  <a:pt x="404" y="21600"/>
                  <a:pt x="578" y="21600"/>
                </a:cubicBezTo>
                <a:lnTo>
                  <a:pt x="5609" y="21600"/>
                </a:lnTo>
                <a:cubicBezTo>
                  <a:pt x="5921" y="21600"/>
                  <a:pt x="6171" y="21425"/>
                  <a:pt x="6171" y="21202"/>
                </a:cubicBezTo>
                <a:lnTo>
                  <a:pt x="6171" y="18159"/>
                </a:lnTo>
                <a:lnTo>
                  <a:pt x="8841" y="18159"/>
                </a:lnTo>
                <a:lnTo>
                  <a:pt x="8841" y="21202"/>
                </a:lnTo>
                <a:cubicBezTo>
                  <a:pt x="8841" y="21425"/>
                  <a:pt x="9091" y="21600"/>
                  <a:pt x="9403" y="21600"/>
                </a:cubicBezTo>
                <a:lnTo>
                  <a:pt x="12130" y="21600"/>
                </a:lnTo>
                <a:cubicBezTo>
                  <a:pt x="12442" y="21600"/>
                  <a:pt x="12720" y="21425"/>
                  <a:pt x="12720" y="21202"/>
                </a:cubicBezTo>
                <a:lnTo>
                  <a:pt x="12720" y="18159"/>
                </a:lnTo>
                <a:lnTo>
                  <a:pt x="15390" y="18159"/>
                </a:lnTo>
                <a:lnTo>
                  <a:pt x="15390" y="21202"/>
                </a:lnTo>
                <a:cubicBezTo>
                  <a:pt x="15390" y="21425"/>
                  <a:pt x="15639" y="21600"/>
                  <a:pt x="15952" y="21600"/>
                </a:cubicBezTo>
                <a:lnTo>
                  <a:pt x="20984" y="21600"/>
                </a:lnTo>
                <a:cubicBezTo>
                  <a:pt x="21300" y="21600"/>
                  <a:pt x="21574" y="21425"/>
                  <a:pt x="21574" y="21202"/>
                </a:cubicBezTo>
                <a:cubicBezTo>
                  <a:pt x="21574" y="21150"/>
                  <a:pt x="21543" y="21090"/>
                  <a:pt x="21518" y="21043"/>
                </a:cubicBezTo>
                <a:lnTo>
                  <a:pt x="19691" y="15573"/>
                </a:lnTo>
                <a:cubicBezTo>
                  <a:pt x="19656" y="15467"/>
                  <a:pt x="19542" y="15370"/>
                  <a:pt x="19410" y="15315"/>
                </a:cubicBezTo>
                <a:lnTo>
                  <a:pt x="16515" y="14102"/>
                </a:lnTo>
                <a:cubicBezTo>
                  <a:pt x="16509" y="7460"/>
                  <a:pt x="16516" y="7407"/>
                  <a:pt x="16515" y="7399"/>
                </a:cubicBezTo>
                <a:cubicBezTo>
                  <a:pt x="16464" y="6748"/>
                  <a:pt x="12816" y="2145"/>
                  <a:pt x="11258" y="199"/>
                </a:cubicBezTo>
                <a:cubicBezTo>
                  <a:pt x="11159" y="74"/>
                  <a:pt x="10984" y="0"/>
                  <a:pt x="10781" y="0"/>
                </a:cubicBezTo>
                <a:close/>
                <a:moveTo>
                  <a:pt x="10781" y="1213"/>
                </a:moveTo>
                <a:cubicBezTo>
                  <a:pt x="12757" y="3706"/>
                  <a:pt x="15251" y="6972"/>
                  <a:pt x="15390" y="7459"/>
                </a:cubicBezTo>
                <a:cubicBezTo>
                  <a:pt x="15397" y="7880"/>
                  <a:pt x="15388" y="14084"/>
                  <a:pt x="15390" y="17364"/>
                </a:cubicBezTo>
                <a:lnTo>
                  <a:pt x="12720" y="17364"/>
                </a:lnTo>
                <a:lnTo>
                  <a:pt x="12720" y="14320"/>
                </a:lnTo>
                <a:cubicBezTo>
                  <a:pt x="12720" y="14098"/>
                  <a:pt x="12442" y="13923"/>
                  <a:pt x="12130" y="13923"/>
                </a:cubicBezTo>
                <a:lnTo>
                  <a:pt x="9403" y="13923"/>
                </a:lnTo>
                <a:cubicBezTo>
                  <a:pt x="9091" y="13923"/>
                  <a:pt x="8841" y="14098"/>
                  <a:pt x="8841" y="14320"/>
                </a:cubicBezTo>
                <a:lnTo>
                  <a:pt x="8841" y="17364"/>
                </a:lnTo>
                <a:lnTo>
                  <a:pt x="6171" y="17364"/>
                </a:lnTo>
                <a:cubicBezTo>
                  <a:pt x="6173" y="14073"/>
                  <a:pt x="6164" y="7851"/>
                  <a:pt x="6171" y="7459"/>
                </a:cubicBezTo>
                <a:cubicBezTo>
                  <a:pt x="6314" y="6970"/>
                  <a:pt x="8805" y="3703"/>
                  <a:pt x="10781" y="1213"/>
                </a:cubicBezTo>
                <a:close/>
                <a:moveTo>
                  <a:pt x="10781" y="6365"/>
                </a:moveTo>
                <a:cubicBezTo>
                  <a:pt x="9171" y="6365"/>
                  <a:pt x="7857" y="7304"/>
                  <a:pt x="7857" y="8453"/>
                </a:cubicBezTo>
                <a:cubicBezTo>
                  <a:pt x="7857" y="9602"/>
                  <a:pt x="9171" y="10541"/>
                  <a:pt x="10781" y="10541"/>
                </a:cubicBezTo>
                <a:cubicBezTo>
                  <a:pt x="12390" y="10541"/>
                  <a:pt x="13704" y="9602"/>
                  <a:pt x="13704" y="8453"/>
                </a:cubicBezTo>
                <a:cubicBezTo>
                  <a:pt x="13704" y="7304"/>
                  <a:pt x="12390" y="6365"/>
                  <a:pt x="10781" y="6365"/>
                </a:cubicBezTo>
                <a:close/>
                <a:moveTo>
                  <a:pt x="10781" y="7180"/>
                </a:moveTo>
                <a:cubicBezTo>
                  <a:pt x="11767" y="7180"/>
                  <a:pt x="12580" y="7749"/>
                  <a:pt x="12579" y="8453"/>
                </a:cubicBezTo>
                <a:cubicBezTo>
                  <a:pt x="12579" y="9158"/>
                  <a:pt x="11767" y="9726"/>
                  <a:pt x="10781" y="9726"/>
                </a:cubicBezTo>
                <a:cubicBezTo>
                  <a:pt x="9794" y="9726"/>
                  <a:pt x="8982" y="9158"/>
                  <a:pt x="8982" y="8453"/>
                </a:cubicBezTo>
                <a:cubicBezTo>
                  <a:pt x="8982" y="7749"/>
                  <a:pt x="9794" y="7180"/>
                  <a:pt x="10781" y="7180"/>
                </a:cubicBezTo>
                <a:close/>
                <a:moveTo>
                  <a:pt x="10331" y="14877"/>
                </a:moveTo>
                <a:lnTo>
                  <a:pt x="11230" y="14877"/>
                </a:lnTo>
                <a:lnTo>
                  <a:pt x="11230" y="20526"/>
                </a:lnTo>
                <a:lnTo>
                  <a:pt x="10331" y="20526"/>
                </a:lnTo>
                <a:lnTo>
                  <a:pt x="10331" y="14877"/>
                </a:lnTo>
                <a:close/>
                <a:moveTo>
                  <a:pt x="5047" y="15036"/>
                </a:moveTo>
                <a:lnTo>
                  <a:pt x="5047" y="20785"/>
                </a:lnTo>
                <a:lnTo>
                  <a:pt x="1280" y="20785"/>
                </a:lnTo>
                <a:lnTo>
                  <a:pt x="2910" y="15912"/>
                </a:lnTo>
                <a:lnTo>
                  <a:pt x="5047" y="15036"/>
                </a:lnTo>
                <a:close/>
                <a:moveTo>
                  <a:pt x="16515" y="15036"/>
                </a:moveTo>
                <a:lnTo>
                  <a:pt x="18623" y="15912"/>
                </a:lnTo>
                <a:lnTo>
                  <a:pt x="20281" y="20785"/>
                </a:lnTo>
                <a:lnTo>
                  <a:pt x="16515" y="20785"/>
                </a:lnTo>
                <a:lnTo>
                  <a:pt x="16515" y="1503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4" name="Google Shape;484;p33"/>
          <p:cNvSpPr/>
          <p:nvPr/>
        </p:nvSpPr>
        <p:spPr>
          <a:xfrm>
            <a:off x="11924667" y="7226497"/>
            <a:ext cx="500063"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5" y="1422"/>
                  <a:pt x="20202" y="5626"/>
                  <a:pt x="20202" y="10800"/>
                </a:cubicBezTo>
                <a:cubicBezTo>
                  <a:pt x="20202" y="15974"/>
                  <a:pt x="15975" y="20178"/>
                  <a:pt x="10800" y="20178"/>
                </a:cubicBezTo>
                <a:cubicBezTo>
                  <a:pt x="5627" y="20178"/>
                  <a:pt x="1422" y="15974"/>
                  <a:pt x="1422" y="10800"/>
                </a:cubicBezTo>
                <a:cubicBezTo>
                  <a:pt x="1422" y="5626"/>
                  <a:pt x="5627" y="1422"/>
                  <a:pt x="10800" y="1422"/>
                </a:cubicBezTo>
                <a:close/>
                <a:moveTo>
                  <a:pt x="11306" y="4821"/>
                </a:moveTo>
                <a:cubicBezTo>
                  <a:pt x="10785" y="4821"/>
                  <a:pt x="10342" y="5241"/>
                  <a:pt x="10342" y="5762"/>
                </a:cubicBezTo>
                <a:cubicBezTo>
                  <a:pt x="10342" y="6283"/>
                  <a:pt x="10785" y="6702"/>
                  <a:pt x="11306" y="6702"/>
                </a:cubicBezTo>
                <a:cubicBezTo>
                  <a:pt x="11828" y="6702"/>
                  <a:pt x="12246" y="6283"/>
                  <a:pt x="12246" y="5762"/>
                </a:cubicBezTo>
                <a:cubicBezTo>
                  <a:pt x="12246" y="5241"/>
                  <a:pt x="11828" y="4821"/>
                  <a:pt x="11306" y="4821"/>
                </a:cubicBezTo>
                <a:close/>
                <a:moveTo>
                  <a:pt x="9522" y="7907"/>
                </a:moveTo>
                <a:cubicBezTo>
                  <a:pt x="9130" y="7907"/>
                  <a:pt x="8799" y="8215"/>
                  <a:pt x="8799" y="8606"/>
                </a:cubicBezTo>
                <a:cubicBezTo>
                  <a:pt x="8799" y="8997"/>
                  <a:pt x="9130" y="9329"/>
                  <a:pt x="9522" y="9329"/>
                </a:cubicBezTo>
                <a:lnTo>
                  <a:pt x="10101" y="9329"/>
                </a:lnTo>
                <a:lnTo>
                  <a:pt x="10101" y="15356"/>
                </a:lnTo>
                <a:lnTo>
                  <a:pt x="9522" y="15356"/>
                </a:lnTo>
                <a:cubicBezTo>
                  <a:pt x="9130" y="15356"/>
                  <a:pt x="8799" y="15688"/>
                  <a:pt x="8799" y="16079"/>
                </a:cubicBezTo>
                <a:cubicBezTo>
                  <a:pt x="8799" y="16471"/>
                  <a:pt x="9130" y="16779"/>
                  <a:pt x="9522" y="16779"/>
                </a:cubicBezTo>
                <a:lnTo>
                  <a:pt x="12126" y="16779"/>
                </a:lnTo>
                <a:cubicBezTo>
                  <a:pt x="12517" y="16779"/>
                  <a:pt x="12825" y="16471"/>
                  <a:pt x="12825" y="16079"/>
                </a:cubicBezTo>
                <a:cubicBezTo>
                  <a:pt x="12825" y="15688"/>
                  <a:pt x="12517" y="15356"/>
                  <a:pt x="12126" y="15356"/>
                </a:cubicBezTo>
                <a:lnTo>
                  <a:pt x="11523" y="15356"/>
                </a:lnTo>
                <a:lnTo>
                  <a:pt x="11523" y="8606"/>
                </a:lnTo>
                <a:cubicBezTo>
                  <a:pt x="11523" y="8215"/>
                  <a:pt x="11215" y="7907"/>
                  <a:pt x="10824" y="7907"/>
                </a:cubicBezTo>
                <a:lnTo>
                  <a:pt x="9522" y="790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5" name="Google Shape;485;p33"/>
          <p:cNvSpPr/>
          <p:nvPr/>
        </p:nvSpPr>
        <p:spPr>
          <a:xfrm>
            <a:off x="13174823" y="7226497"/>
            <a:ext cx="500064"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4" y="1422"/>
                  <a:pt x="20202" y="5626"/>
                  <a:pt x="20202" y="10800"/>
                </a:cubicBezTo>
                <a:cubicBezTo>
                  <a:pt x="20202" y="15974"/>
                  <a:pt x="15974" y="20178"/>
                  <a:pt x="10800" y="20178"/>
                </a:cubicBezTo>
                <a:cubicBezTo>
                  <a:pt x="5626" y="20178"/>
                  <a:pt x="1422" y="15974"/>
                  <a:pt x="1422" y="10800"/>
                </a:cubicBezTo>
                <a:cubicBezTo>
                  <a:pt x="1422" y="5626"/>
                  <a:pt x="5626" y="1422"/>
                  <a:pt x="10800" y="1422"/>
                </a:cubicBezTo>
                <a:close/>
                <a:moveTo>
                  <a:pt x="10800" y="4894"/>
                </a:moveTo>
                <a:cubicBezTo>
                  <a:pt x="8900" y="4894"/>
                  <a:pt x="7353" y="6441"/>
                  <a:pt x="7353" y="8341"/>
                </a:cubicBezTo>
                <a:cubicBezTo>
                  <a:pt x="7353" y="8732"/>
                  <a:pt x="7685" y="9040"/>
                  <a:pt x="8076" y="9040"/>
                </a:cubicBezTo>
                <a:cubicBezTo>
                  <a:pt x="8468" y="9040"/>
                  <a:pt x="8775" y="8732"/>
                  <a:pt x="8775" y="8341"/>
                </a:cubicBezTo>
                <a:cubicBezTo>
                  <a:pt x="8775" y="7223"/>
                  <a:pt x="9681" y="6316"/>
                  <a:pt x="10800" y="6316"/>
                </a:cubicBezTo>
                <a:cubicBezTo>
                  <a:pt x="11919" y="6316"/>
                  <a:pt x="12825" y="7223"/>
                  <a:pt x="12825" y="8341"/>
                </a:cubicBezTo>
                <a:cubicBezTo>
                  <a:pt x="12825" y="9460"/>
                  <a:pt x="11919" y="10366"/>
                  <a:pt x="10800" y="10366"/>
                </a:cubicBezTo>
                <a:cubicBezTo>
                  <a:pt x="10409" y="10366"/>
                  <a:pt x="10101" y="10674"/>
                  <a:pt x="10101" y="11065"/>
                </a:cubicBezTo>
                <a:lnTo>
                  <a:pt x="10101" y="13548"/>
                </a:lnTo>
                <a:cubicBezTo>
                  <a:pt x="10101" y="13940"/>
                  <a:pt x="10409" y="14247"/>
                  <a:pt x="10800" y="14247"/>
                </a:cubicBezTo>
                <a:cubicBezTo>
                  <a:pt x="11191" y="14247"/>
                  <a:pt x="11523" y="13940"/>
                  <a:pt x="11523" y="13548"/>
                </a:cubicBezTo>
                <a:lnTo>
                  <a:pt x="11523" y="11716"/>
                </a:lnTo>
                <a:cubicBezTo>
                  <a:pt x="13084" y="11388"/>
                  <a:pt x="14247" y="9997"/>
                  <a:pt x="14247" y="8341"/>
                </a:cubicBezTo>
                <a:cubicBezTo>
                  <a:pt x="14247" y="6441"/>
                  <a:pt x="12699" y="4894"/>
                  <a:pt x="10800" y="4894"/>
                </a:cubicBezTo>
                <a:close/>
                <a:moveTo>
                  <a:pt x="10559" y="14922"/>
                </a:moveTo>
                <a:cubicBezTo>
                  <a:pt x="10068" y="14922"/>
                  <a:pt x="9667" y="15324"/>
                  <a:pt x="9667" y="15814"/>
                </a:cubicBezTo>
                <a:cubicBezTo>
                  <a:pt x="9667" y="16305"/>
                  <a:pt x="10068" y="16706"/>
                  <a:pt x="10559" y="16706"/>
                </a:cubicBezTo>
                <a:cubicBezTo>
                  <a:pt x="11050" y="16706"/>
                  <a:pt x="11451" y="16305"/>
                  <a:pt x="11451" y="15814"/>
                </a:cubicBezTo>
                <a:cubicBezTo>
                  <a:pt x="11451" y="15324"/>
                  <a:pt x="11050" y="14922"/>
                  <a:pt x="10559" y="1492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6" name="Google Shape;486;p33"/>
          <p:cNvSpPr/>
          <p:nvPr/>
        </p:nvSpPr>
        <p:spPr>
          <a:xfrm>
            <a:off x="14424980" y="7226497"/>
            <a:ext cx="500064"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4" y="1422"/>
                  <a:pt x="20202" y="5626"/>
                  <a:pt x="20202" y="10800"/>
                </a:cubicBezTo>
                <a:cubicBezTo>
                  <a:pt x="20202" y="15974"/>
                  <a:pt x="15974" y="20178"/>
                  <a:pt x="10800" y="20178"/>
                </a:cubicBezTo>
                <a:cubicBezTo>
                  <a:pt x="5626" y="20178"/>
                  <a:pt x="1422" y="15974"/>
                  <a:pt x="1422" y="10800"/>
                </a:cubicBezTo>
                <a:cubicBezTo>
                  <a:pt x="1422" y="5626"/>
                  <a:pt x="5626" y="1422"/>
                  <a:pt x="10800" y="1422"/>
                </a:cubicBezTo>
                <a:close/>
                <a:moveTo>
                  <a:pt x="15212" y="7063"/>
                </a:moveTo>
                <a:cubicBezTo>
                  <a:pt x="15030" y="7063"/>
                  <a:pt x="14868" y="7118"/>
                  <a:pt x="14729" y="7256"/>
                </a:cubicBezTo>
                <a:lnTo>
                  <a:pt x="9161" y="12825"/>
                </a:lnTo>
                <a:lnTo>
                  <a:pt x="6895" y="10583"/>
                </a:lnTo>
                <a:cubicBezTo>
                  <a:pt x="6618" y="10306"/>
                  <a:pt x="6183" y="10305"/>
                  <a:pt x="5906" y="10583"/>
                </a:cubicBezTo>
                <a:cubicBezTo>
                  <a:pt x="5630" y="10859"/>
                  <a:pt x="5630" y="11319"/>
                  <a:pt x="5906" y="11596"/>
                </a:cubicBezTo>
                <a:lnTo>
                  <a:pt x="8654" y="14344"/>
                </a:lnTo>
                <a:cubicBezTo>
                  <a:pt x="8793" y="14483"/>
                  <a:pt x="8979" y="14537"/>
                  <a:pt x="9161" y="14537"/>
                </a:cubicBezTo>
                <a:cubicBezTo>
                  <a:pt x="9342" y="14537"/>
                  <a:pt x="9504" y="14483"/>
                  <a:pt x="9643" y="14344"/>
                </a:cubicBezTo>
                <a:lnTo>
                  <a:pt x="15718" y="8269"/>
                </a:lnTo>
                <a:cubicBezTo>
                  <a:pt x="15995" y="7992"/>
                  <a:pt x="15995" y="7532"/>
                  <a:pt x="15718" y="7256"/>
                </a:cubicBezTo>
                <a:cubicBezTo>
                  <a:pt x="15579" y="7118"/>
                  <a:pt x="15393" y="7063"/>
                  <a:pt x="15212" y="706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7" name="Google Shape;487;p33"/>
          <p:cNvSpPr/>
          <p:nvPr/>
        </p:nvSpPr>
        <p:spPr>
          <a:xfrm>
            <a:off x="15675136" y="7226497"/>
            <a:ext cx="500063"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4" y="1422"/>
                  <a:pt x="20202" y="5626"/>
                  <a:pt x="20202" y="10800"/>
                </a:cubicBezTo>
                <a:cubicBezTo>
                  <a:pt x="20202" y="15974"/>
                  <a:pt x="15974" y="20178"/>
                  <a:pt x="10800" y="20178"/>
                </a:cubicBezTo>
                <a:cubicBezTo>
                  <a:pt x="5626" y="20178"/>
                  <a:pt x="1422" y="15974"/>
                  <a:pt x="1422" y="10800"/>
                </a:cubicBezTo>
                <a:cubicBezTo>
                  <a:pt x="1422" y="5626"/>
                  <a:pt x="5626" y="1422"/>
                  <a:pt x="10800" y="1422"/>
                </a:cubicBezTo>
                <a:close/>
                <a:moveTo>
                  <a:pt x="10800" y="5810"/>
                </a:moveTo>
                <a:cubicBezTo>
                  <a:pt x="10409" y="5810"/>
                  <a:pt x="10101" y="6119"/>
                  <a:pt x="10101" y="6509"/>
                </a:cubicBezTo>
                <a:lnTo>
                  <a:pt x="10101" y="10101"/>
                </a:lnTo>
                <a:lnTo>
                  <a:pt x="6509" y="10101"/>
                </a:lnTo>
                <a:cubicBezTo>
                  <a:pt x="6118" y="10101"/>
                  <a:pt x="5810" y="10409"/>
                  <a:pt x="5810" y="10800"/>
                </a:cubicBezTo>
                <a:cubicBezTo>
                  <a:pt x="5810" y="11191"/>
                  <a:pt x="6118" y="11499"/>
                  <a:pt x="6509" y="11499"/>
                </a:cubicBezTo>
                <a:lnTo>
                  <a:pt x="10101" y="11499"/>
                </a:lnTo>
                <a:lnTo>
                  <a:pt x="10101" y="15091"/>
                </a:lnTo>
                <a:cubicBezTo>
                  <a:pt x="10101" y="15482"/>
                  <a:pt x="10409" y="15790"/>
                  <a:pt x="10800" y="15790"/>
                </a:cubicBezTo>
                <a:cubicBezTo>
                  <a:pt x="11190" y="15790"/>
                  <a:pt x="11523" y="15482"/>
                  <a:pt x="11523" y="15091"/>
                </a:cubicBezTo>
                <a:lnTo>
                  <a:pt x="11523" y="11499"/>
                </a:lnTo>
                <a:lnTo>
                  <a:pt x="15091" y="11499"/>
                </a:lnTo>
                <a:cubicBezTo>
                  <a:pt x="15482" y="11499"/>
                  <a:pt x="15814" y="11191"/>
                  <a:pt x="15814" y="10800"/>
                </a:cubicBezTo>
                <a:cubicBezTo>
                  <a:pt x="15814" y="10409"/>
                  <a:pt x="15482" y="10101"/>
                  <a:pt x="15091" y="10101"/>
                </a:cubicBezTo>
                <a:lnTo>
                  <a:pt x="11523" y="10101"/>
                </a:lnTo>
                <a:lnTo>
                  <a:pt x="11523" y="6509"/>
                </a:lnTo>
                <a:cubicBezTo>
                  <a:pt x="11523" y="6119"/>
                  <a:pt x="11190" y="5810"/>
                  <a:pt x="10800" y="581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8" name="Google Shape;488;p33"/>
          <p:cNvSpPr/>
          <p:nvPr/>
        </p:nvSpPr>
        <p:spPr>
          <a:xfrm>
            <a:off x="16925292" y="7226497"/>
            <a:ext cx="498947" cy="498947"/>
          </a:xfrm>
          <a:custGeom>
            <a:rect b="b" l="l" r="r" t="t"/>
            <a:pathLst>
              <a:path extrusionOk="0" h="21600" w="21600">
                <a:moveTo>
                  <a:pt x="10800" y="0"/>
                </a:moveTo>
                <a:cubicBezTo>
                  <a:pt x="4847" y="0"/>
                  <a:pt x="0" y="4846"/>
                  <a:pt x="0" y="10800"/>
                </a:cubicBezTo>
                <a:cubicBezTo>
                  <a:pt x="0" y="16754"/>
                  <a:pt x="4847" y="21600"/>
                  <a:pt x="10800" y="21600"/>
                </a:cubicBezTo>
                <a:cubicBezTo>
                  <a:pt x="16754" y="21600"/>
                  <a:pt x="21600" y="16754"/>
                  <a:pt x="21600" y="10800"/>
                </a:cubicBezTo>
                <a:cubicBezTo>
                  <a:pt x="21600" y="4846"/>
                  <a:pt x="16754" y="0"/>
                  <a:pt x="10800" y="0"/>
                </a:cubicBezTo>
                <a:close/>
                <a:moveTo>
                  <a:pt x="10800" y="1426"/>
                </a:moveTo>
                <a:cubicBezTo>
                  <a:pt x="15973" y="1426"/>
                  <a:pt x="20199" y="5627"/>
                  <a:pt x="20199" y="10800"/>
                </a:cubicBezTo>
                <a:cubicBezTo>
                  <a:pt x="20199" y="15973"/>
                  <a:pt x="15973" y="20174"/>
                  <a:pt x="10800" y="20174"/>
                </a:cubicBezTo>
                <a:cubicBezTo>
                  <a:pt x="5628" y="20174"/>
                  <a:pt x="1425" y="15973"/>
                  <a:pt x="1426" y="10800"/>
                </a:cubicBezTo>
                <a:cubicBezTo>
                  <a:pt x="1426" y="5627"/>
                  <a:pt x="5628" y="1426"/>
                  <a:pt x="10800" y="1426"/>
                </a:cubicBezTo>
                <a:close/>
                <a:moveTo>
                  <a:pt x="15173" y="5485"/>
                </a:moveTo>
                <a:lnTo>
                  <a:pt x="5774" y="10486"/>
                </a:lnTo>
                <a:cubicBezTo>
                  <a:pt x="5498" y="10634"/>
                  <a:pt x="5349" y="10951"/>
                  <a:pt x="5412" y="11259"/>
                </a:cubicBezTo>
                <a:cubicBezTo>
                  <a:pt x="5476" y="11566"/>
                  <a:pt x="5751" y="11788"/>
                  <a:pt x="6064" y="11815"/>
                </a:cubicBezTo>
                <a:lnTo>
                  <a:pt x="9495" y="12105"/>
                </a:lnTo>
                <a:lnTo>
                  <a:pt x="9785" y="15560"/>
                </a:lnTo>
                <a:cubicBezTo>
                  <a:pt x="9811" y="15873"/>
                  <a:pt x="10035" y="16124"/>
                  <a:pt x="10341" y="16188"/>
                </a:cubicBezTo>
                <a:cubicBezTo>
                  <a:pt x="10390" y="16197"/>
                  <a:pt x="10438" y="16188"/>
                  <a:pt x="10486" y="16188"/>
                </a:cubicBezTo>
                <a:cubicBezTo>
                  <a:pt x="10743" y="16188"/>
                  <a:pt x="10989" y="16059"/>
                  <a:pt x="11114" y="15826"/>
                </a:cubicBezTo>
                <a:lnTo>
                  <a:pt x="16115" y="6451"/>
                </a:lnTo>
                <a:cubicBezTo>
                  <a:pt x="16262" y="6176"/>
                  <a:pt x="16215" y="5826"/>
                  <a:pt x="15995" y="5605"/>
                </a:cubicBezTo>
                <a:cubicBezTo>
                  <a:pt x="15774" y="5385"/>
                  <a:pt x="15448" y="5338"/>
                  <a:pt x="15173" y="548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89" name="Google Shape;489;p33"/>
          <p:cNvSpPr/>
          <p:nvPr/>
        </p:nvSpPr>
        <p:spPr>
          <a:xfrm>
            <a:off x="18175448" y="7226497"/>
            <a:ext cx="500064"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4" y="1422"/>
                  <a:pt x="20202" y="5626"/>
                  <a:pt x="20202" y="10800"/>
                </a:cubicBezTo>
                <a:cubicBezTo>
                  <a:pt x="20202" y="15974"/>
                  <a:pt x="15974" y="20178"/>
                  <a:pt x="10800" y="20178"/>
                </a:cubicBezTo>
                <a:cubicBezTo>
                  <a:pt x="5626" y="20178"/>
                  <a:pt x="1422" y="15974"/>
                  <a:pt x="1422" y="10800"/>
                </a:cubicBezTo>
                <a:cubicBezTo>
                  <a:pt x="1422" y="5626"/>
                  <a:pt x="5626" y="1422"/>
                  <a:pt x="10800" y="1422"/>
                </a:cubicBezTo>
                <a:close/>
                <a:moveTo>
                  <a:pt x="12994" y="5713"/>
                </a:moveTo>
                <a:cubicBezTo>
                  <a:pt x="12812" y="5713"/>
                  <a:pt x="12626" y="5792"/>
                  <a:pt x="12487" y="5930"/>
                </a:cubicBezTo>
                <a:lnTo>
                  <a:pt x="8124" y="10294"/>
                </a:lnTo>
                <a:cubicBezTo>
                  <a:pt x="7991" y="10426"/>
                  <a:pt x="7907" y="10612"/>
                  <a:pt x="7907" y="10800"/>
                </a:cubicBezTo>
                <a:cubicBezTo>
                  <a:pt x="7907" y="10987"/>
                  <a:pt x="7991" y="11174"/>
                  <a:pt x="8124" y="11306"/>
                </a:cubicBezTo>
                <a:lnTo>
                  <a:pt x="12487" y="15670"/>
                </a:lnTo>
                <a:cubicBezTo>
                  <a:pt x="12626" y="15808"/>
                  <a:pt x="12812" y="15887"/>
                  <a:pt x="12994" y="15887"/>
                </a:cubicBezTo>
                <a:cubicBezTo>
                  <a:pt x="13175" y="15887"/>
                  <a:pt x="13362" y="15808"/>
                  <a:pt x="13500" y="15670"/>
                </a:cubicBezTo>
                <a:cubicBezTo>
                  <a:pt x="13776" y="15393"/>
                  <a:pt x="13776" y="14934"/>
                  <a:pt x="13500" y="14657"/>
                </a:cubicBezTo>
                <a:lnTo>
                  <a:pt x="9619" y="10800"/>
                </a:lnTo>
                <a:lnTo>
                  <a:pt x="13500" y="6943"/>
                </a:lnTo>
                <a:cubicBezTo>
                  <a:pt x="13776" y="6666"/>
                  <a:pt x="13776" y="6207"/>
                  <a:pt x="13500" y="5930"/>
                </a:cubicBezTo>
                <a:cubicBezTo>
                  <a:pt x="13362" y="5792"/>
                  <a:pt x="13175" y="5713"/>
                  <a:pt x="12994" y="571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0" name="Google Shape;490;p33"/>
          <p:cNvSpPr/>
          <p:nvPr/>
        </p:nvSpPr>
        <p:spPr>
          <a:xfrm>
            <a:off x="19443719" y="7226497"/>
            <a:ext cx="444146" cy="498822"/>
          </a:xfrm>
          <a:custGeom>
            <a:rect b="b" l="l" r="r" t="t"/>
            <a:pathLst>
              <a:path extrusionOk="0" h="21566" w="21600">
                <a:moveTo>
                  <a:pt x="20725" y="11304"/>
                </a:moveTo>
                <a:cubicBezTo>
                  <a:pt x="20240" y="11304"/>
                  <a:pt x="19848" y="11648"/>
                  <a:pt x="19848" y="12074"/>
                </a:cubicBezTo>
                <a:cubicBezTo>
                  <a:pt x="19848" y="16459"/>
                  <a:pt x="15789" y="20026"/>
                  <a:pt x="10800" y="20026"/>
                </a:cubicBezTo>
                <a:cubicBezTo>
                  <a:pt x="5811" y="20026"/>
                  <a:pt x="1751" y="16459"/>
                  <a:pt x="1751" y="12074"/>
                </a:cubicBezTo>
                <a:cubicBezTo>
                  <a:pt x="1751" y="7947"/>
                  <a:pt x="5344" y="4548"/>
                  <a:pt x="9924" y="4159"/>
                </a:cubicBezTo>
                <a:lnTo>
                  <a:pt x="9924" y="5931"/>
                </a:lnTo>
                <a:cubicBezTo>
                  <a:pt x="9924" y="6205"/>
                  <a:pt x="10091" y="6460"/>
                  <a:pt x="10362" y="6597"/>
                </a:cubicBezTo>
                <a:cubicBezTo>
                  <a:pt x="10497" y="6666"/>
                  <a:pt x="10648" y="6700"/>
                  <a:pt x="10800" y="6700"/>
                </a:cubicBezTo>
                <a:cubicBezTo>
                  <a:pt x="10951" y="6700"/>
                  <a:pt x="11102" y="6666"/>
                  <a:pt x="11237" y="6597"/>
                </a:cubicBezTo>
                <a:lnTo>
                  <a:pt x="16323" y="4017"/>
                </a:lnTo>
                <a:cubicBezTo>
                  <a:pt x="16594" y="3880"/>
                  <a:pt x="16760" y="3626"/>
                  <a:pt x="16760" y="3351"/>
                </a:cubicBezTo>
                <a:cubicBezTo>
                  <a:pt x="16760" y="3076"/>
                  <a:pt x="16594" y="2822"/>
                  <a:pt x="16323" y="2685"/>
                </a:cubicBezTo>
                <a:lnTo>
                  <a:pt x="11237" y="103"/>
                </a:lnTo>
                <a:cubicBezTo>
                  <a:pt x="10966" y="-34"/>
                  <a:pt x="10633" y="-34"/>
                  <a:pt x="10362" y="103"/>
                </a:cubicBezTo>
                <a:cubicBezTo>
                  <a:pt x="10091" y="241"/>
                  <a:pt x="9924" y="496"/>
                  <a:pt x="9924" y="770"/>
                </a:cubicBezTo>
                <a:lnTo>
                  <a:pt x="9924" y="2614"/>
                </a:lnTo>
                <a:cubicBezTo>
                  <a:pt x="4377" y="3008"/>
                  <a:pt x="0" y="7099"/>
                  <a:pt x="0" y="12074"/>
                </a:cubicBezTo>
                <a:cubicBezTo>
                  <a:pt x="0" y="17307"/>
                  <a:pt x="4845" y="21566"/>
                  <a:pt x="10800" y="21566"/>
                </a:cubicBezTo>
                <a:cubicBezTo>
                  <a:pt x="16755" y="21566"/>
                  <a:pt x="21600" y="17307"/>
                  <a:pt x="21600" y="12074"/>
                </a:cubicBezTo>
                <a:cubicBezTo>
                  <a:pt x="21600" y="11648"/>
                  <a:pt x="21208" y="11304"/>
                  <a:pt x="20725" y="1130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1" name="Google Shape;491;p33"/>
          <p:cNvSpPr/>
          <p:nvPr/>
        </p:nvSpPr>
        <p:spPr>
          <a:xfrm>
            <a:off x="4423729" y="8476653"/>
            <a:ext cx="500064"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5" y="1422"/>
                  <a:pt x="20202" y="5626"/>
                  <a:pt x="20202" y="10800"/>
                </a:cubicBezTo>
                <a:cubicBezTo>
                  <a:pt x="20202" y="15974"/>
                  <a:pt x="15975" y="20178"/>
                  <a:pt x="10800" y="20178"/>
                </a:cubicBezTo>
                <a:cubicBezTo>
                  <a:pt x="5626" y="20178"/>
                  <a:pt x="1422" y="15974"/>
                  <a:pt x="1422" y="10800"/>
                </a:cubicBezTo>
                <a:cubicBezTo>
                  <a:pt x="1422" y="5626"/>
                  <a:pt x="5626" y="1422"/>
                  <a:pt x="10800" y="1422"/>
                </a:cubicBezTo>
                <a:close/>
                <a:moveTo>
                  <a:pt x="7787" y="7063"/>
                </a:moveTo>
                <a:cubicBezTo>
                  <a:pt x="7605" y="7063"/>
                  <a:pt x="7418" y="7118"/>
                  <a:pt x="7280" y="7256"/>
                </a:cubicBezTo>
                <a:cubicBezTo>
                  <a:pt x="7003" y="7532"/>
                  <a:pt x="7003" y="7992"/>
                  <a:pt x="7280" y="8269"/>
                </a:cubicBezTo>
                <a:lnTo>
                  <a:pt x="9812" y="10800"/>
                </a:lnTo>
                <a:lnTo>
                  <a:pt x="7280" y="13331"/>
                </a:lnTo>
                <a:cubicBezTo>
                  <a:pt x="7004" y="13608"/>
                  <a:pt x="7004" y="14068"/>
                  <a:pt x="7280" y="14344"/>
                </a:cubicBezTo>
                <a:cubicBezTo>
                  <a:pt x="7419" y="14483"/>
                  <a:pt x="7606" y="14537"/>
                  <a:pt x="7787" y="14537"/>
                </a:cubicBezTo>
                <a:cubicBezTo>
                  <a:pt x="7968" y="14537"/>
                  <a:pt x="8131" y="14483"/>
                  <a:pt x="8269" y="14344"/>
                </a:cubicBezTo>
                <a:lnTo>
                  <a:pt x="10800" y="11812"/>
                </a:lnTo>
                <a:lnTo>
                  <a:pt x="13355" y="14344"/>
                </a:lnTo>
                <a:cubicBezTo>
                  <a:pt x="13493" y="14483"/>
                  <a:pt x="13656" y="14537"/>
                  <a:pt x="13837" y="14537"/>
                </a:cubicBezTo>
                <a:cubicBezTo>
                  <a:pt x="14019" y="14537"/>
                  <a:pt x="14206" y="14483"/>
                  <a:pt x="14344" y="14344"/>
                </a:cubicBezTo>
                <a:cubicBezTo>
                  <a:pt x="14620" y="14068"/>
                  <a:pt x="14620" y="13608"/>
                  <a:pt x="14344" y="13331"/>
                </a:cubicBezTo>
                <a:lnTo>
                  <a:pt x="11812" y="10800"/>
                </a:lnTo>
                <a:lnTo>
                  <a:pt x="14344" y="8269"/>
                </a:lnTo>
                <a:cubicBezTo>
                  <a:pt x="14621" y="7992"/>
                  <a:pt x="14621" y="7532"/>
                  <a:pt x="14344" y="7256"/>
                </a:cubicBezTo>
                <a:cubicBezTo>
                  <a:pt x="14068" y="6980"/>
                  <a:pt x="13632" y="6980"/>
                  <a:pt x="13355" y="7256"/>
                </a:cubicBezTo>
                <a:lnTo>
                  <a:pt x="10800" y="9788"/>
                </a:lnTo>
                <a:lnTo>
                  <a:pt x="8269" y="7256"/>
                </a:lnTo>
                <a:cubicBezTo>
                  <a:pt x="8130" y="7118"/>
                  <a:pt x="7968" y="7063"/>
                  <a:pt x="7787" y="706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2" name="Google Shape;492;p33"/>
          <p:cNvSpPr/>
          <p:nvPr/>
        </p:nvSpPr>
        <p:spPr>
          <a:xfrm>
            <a:off x="6924042" y="8476653"/>
            <a:ext cx="481646" cy="481646"/>
          </a:xfrm>
          <a:custGeom>
            <a:rect b="b" l="l" r="r" t="t"/>
            <a:pathLst>
              <a:path extrusionOk="0" h="21600" w="21600">
                <a:moveTo>
                  <a:pt x="10813" y="0"/>
                </a:moveTo>
                <a:cubicBezTo>
                  <a:pt x="4860" y="0"/>
                  <a:pt x="0" y="4835"/>
                  <a:pt x="0" y="10787"/>
                </a:cubicBezTo>
                <a:cubicBezTo>
                  <a:pt x="0" y="16739"/>
                  <a:pt x="4860" y="21600"/>
                  <a:pt x="10813" y="21600"/>
                </a:cubicBezTo>
                <a:cubicBezTo>
                  <a:pt x="16765" y="21600"/>
                  <a:pt x="21600" y="16739"/>
                  <a:pt x="21600" y="10787"/>
                </a:cubicBezTo>
                <a:cubicBezTo>
                  <a:pt x="21600" y="4835"/>
                  <a:pt x="16765" y="0"/>
                  <a:pt x="10813" y="0"/>
                </a:cubicBezTo>
                <a:close/>
                <a:moveTo>
                  <a:pt x="10813" y="1427"/>
                </a:moveTo>
                <a:cubicBezTo>
                  <a:pt x="11565" y="1427"/>
                  <a:pt x="12289" y="1534"/>
                  <a:pt x="12990" y="1702"/>
                </a:cubicBezTo>
                <a:lnTo>
                  <a:pt x="12214" y="4956"/>
                </a:lnTo>
                <a:cubicBezTo>
                  <a:pt x="11763" y="4847"/>
                  <a:pt x="11295" y="4781"/>
                  <a:pt x="10813" y="4781"/>
                </a:cubicBezTo>
                <a:cubicBezTo>
                  <a:pt x="10329" y="4781"/>
                  <a:pt x="9862" y="4848"/>
                  <a:pt x="9411" y="4956"/>
                </a:cubicBezTo>
                <a:lnTo>
                  <a:pt x="8635" y="1702"/>
                </a:lnTo>
                <a:cubicBezTo>
                  <a:pt x="9336" y="1534"/>
                  <a:pt x="10060" y="1427"/>
                  <a:pt x="10813" y="1427"/>
                </a:cubicBezTo>
                <a:close/>
                <a:moveTo>
                  <a:pt x="7258" y="2127"/>
                </a:moveTo>
                <a:lnTo>
                  <a:pt x="8059" y="5456"/>
                </a:lnTo>
                <a:cubicBezTo>
                  <a:pt x="6980" y="6015"/>
                  <a:pt x="6081" y="6890"/>
                  <a:pt x="5506" y="7959"/>
                </a:cubicBezTo>
                <a:lnTo>
                  <a:pt x="2152" y="7233"/>
                </a:lnTo>
                <a:cubicBezTo>
                  <a:pt x="3106" y="4927"/>
                  <a:pt x="4950" y="3077"/>
                  <a:pt x="7258" y="2127"/>
                </a:cubicBezTo>
                <a:close/>
                <a:moveTo>
                  <a:pt x="14367" y="2127"/>
                </a:moveTo>
                <a:cubicBezTo>
                  <a:pt x="17775" y="3529"/>
                  <a:pt x="20173" y="6880"/>
                  <a:pt x="20173" y="10787"/>
                </a:cubicBezTo>
                <a:cubicBezTo>
                  <a:pt x="20173" y="15951"/>
                  <a:pt x="15976" y="20148"/>
                  <a:pt x="10813" y="20148"/>
                </a:cubicBezTo>
                <a:cubicBezTo>
                  <a:pt x="6910" y="20148"/>
                  <a:pt x="3557" y="17768"/>
                  <a:pt x="2152" y="14367"/>
                </a:cubicBezTo>
                <a:lnTo>
                  <a:pt x="5506" y="13641"/>
                </a:lnTo>
                <a:cubicBezTo>
                  <a:pt x="6520" y="15529"/>
                  <a:pt x="8523" y="16794"/>
                  <a:pt x="10813" y="16794"/>
                </a:cubicBezTo>
                <a:cubicBezTo>
                  <a:pt x="14127" y="16794"/>
                  <a:pt x="16819" y="14101"/>
                  <a:pt x="16819" y="10787"/>
                </a:cubicBezTo>
                <a:cubicBezTo>
                  <a:pt x="16819" y="8465"/>
                  <a:pt x="15498" y="6457"/>
                  <a:pt x="13566" y="5456"/>
                </a:cubicBezTo>
                <a:lnTo>
                  <a:pt x="14367" y="2127"/>
                </a:lnTo>
                <a:close/>
                <a:moveTo>
                  <a:pt x="10813" y="6207"/>
                </a:moveTo>
                <a:cubicBezTo>
                  <a:pt x="13338" y="6207"/>
                  <a:pt x="15393" y="8262"/>
                  <a:pt x="15393" y="10787"/>
                </a:cubicBezTo>
                <a:cubicBezTo>
                  <a:pt x="15393" y="13312"/>
                  <a:pt x="13338" y="15368"/>
                  <a:pt x="10813" y="15368"/>
                </a:cubicBezTo>
                <a:cubicBezTo>
                  <a:pt x="8287" y="15368"/>
                  <a:pt x="6232" y="13312"/>
                  <a:pt x="6232" y="10787"/>
                </a:cubicBezTo>
                <a:cubicBezTo>
                  <a:pt x="6232" y="8262"/>
                  <a:pt x="8287" y="6207"/>
                  <a:pt x="10813" y="6207"/>
                </a:cubicBezTo>
                <a:close/>
                <a:moveTo>
                  <a:pt x="10913" y="8009"/>
                </a:moveTo>
                <a:cubicBezTo>
                  <a:pt x="9316" y="8009"/>
                  <a:pt x="8009" y="9316"/>
                  <a:pt x="8009" y="10913"/>
                </a:cubicBezTo>
                <a:cubicBezTo>
                  <a:pt x="8009" y="12509"/>
                  <a:pt x="9316" y="13791"/>
                  <a:pt x="10913" y="13791"/>
                </a:cubicBezTo>
                <a:cubicBezTo>
                  <a:pt x="12509" y="13791"/>
                  <a:pt x="13816" y="12509"/>
                  <a:pt x="13816" y="10913"/>
                </a:cubicBezTo>
                <a:cubicBezTo>
                  <a:pt x="13816" y="9316"/>
                  <a:pt x="12509" y="8009"/>
                  <a:pt x="10913" y="8009"/>
                </a:cubicBezTo>
                <a:close/>
                <a:moveTo>
                  <a:pt x="1702" y="8610"/>
                </a:moveTo>
                <a:lnTo>
                  <a:pt x="4981" y="9311"/>
                </a:lnTo>
                <a:cubicBezTo>
                  <a:pt x="4860" y="9786"/>
                  <a:pt x="4806" y="10276"/>
                  <a:pt x="4806" y="10787"/>
                </a:cubicBezTo>
                <a:cubicBezTo>
                  <a:pt x="4806" y="11299"/>
                  <a:pt x="4859" y="11814"/>
                  <a:pt x="4981" y="12289"/>
                </a:cubicBezTo>
                <a:lnTo>
                  <a:pt x="1702" y="12990"/>
                </a:lnTo>
                <a:cubicBezTo>
                  <a:pt x="1532" y="12286"/>
                  <a:pt x="1452" y="11543"/>
                  <a:pt x="1452" y="10787"/>
                </a:cubicBezTo>
                <a:cubicBezTo>
                  <a:pt x="1452" y="10031"/>
                  <a:pt x="1531" y="9315"/>
                  <a:pt x="1702" y="8610"/>
                </a:cubicBezTo>
                <a:close/>
                <a:moveTo>
                  <a:pt x="10913" y="9436"/>
                </a:moveTo>
                <a:cubicBezTo>
                  <a:pt x="11719" y="9436"/>
                  <a:pt x="12389" y="10105"/>
                  <a:pt x="12389" y="10913"/>
                </a:cubicBezTo>
                <a:cubicBezTo>
                  <a:pt x="12389" y="11720"/>
                  <a:pt x="11719" y="12364"/>
                  <a:pt x="10913" y="12364"/>
                </a:cubicBezTo>
                <a:cubicBezTo>
                  <a:pt x="10106" y="12364"/>
                  <a:pt x="9461" y="11720"/>
                  <a:pt x="9461" y="10913"/>
                </a:cubicBezTo>
                <a:cubicBezTo>
                  <a:pt x="9461" y="10105"/>
                  <a:pt x="10106" y="9436"/>
                  <a:pt x="10913" y="943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3" name="Google Shape;493;p33"/>
          <p:cNvSpPr/>
          <p:nvPr/>
        </p:nvSpPr>
        <p:spPr>
          <a:xfrm>
            <a:off x="8174198" y="8476653"/>
            <a:ext cx="500064" cy="500064"/>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422"/>
                </a:moveTo>
                <a:cubicBezTo>
                  <a:pt x="15975" y="1422"/>
                  <a:pt x="20202" y="5626"/>
                  <a:pt x="20202" y="10800"/>
                </a:cubicBezTo>
                <a:cubicBezTo>
                  <a:pt x="20202" y="15974"/>
                  <a:pt x="15975" y="20178"/>
                  <a:pt x="10800" y="20178"/>
                </a:cubicBezTo>
                <a:cubicBezTo>
                  <a:pt x="5626" y="20178"/>
                  <a:pt x="1422" y="15974"/>
                  <a:pt x="1422" y="10800"/>
                </a:cubicBezTo>
                <a:cubicBezTo>
                  <a:pt x="1422" y="5626"/>
                  <a:pt x="5626" y="1422"/>
                  <a:pt x="10800" y="1422"/>
                </a:cubicBezTo>
                <a:close/>
                <a:moveTo>
                  <a:pt x="6509" y="10029"/>
                </a:moveTo>
                <a:cubicBezTo>
                  <a:pt x="6118" y="10029"/>
                  <a:pt x="5810" y="10337"/>
                  <a:pt x="5810" y="10728"/>
                </a:cubicBezTo>
                <a:cubicBezTo>
                  <a:pt x="5810" y="11119"/>
                  <a:pt x="6118" y="11451"/>
                  <a:pt x="6509" y="11451"/>
                </a:cubicBezTo>
                <a:lnTo>
                  <a:pt x="15091" y="11451"/>
                </a:lnTo>
                <a:cubicBezTo>
                  <a:pt x="15482" y="11451"/>
                  <a:pt x="15814" y="11119"/>
                  <a:pt x="15814" y="10728"/>
                </a:cubicBezTo>
                <a:cubicBezTo>
                  <a:pt x="15814" y="10337"/>
                  <a:pt x="15482" y="10029"/>
                  <a:pt x="15091" y="10029"/>
                </a:cubicBezTo>
                <a:lnTo>
                  <a:pt x="6509" y="1002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4" name="Google Shape;494;p33"/>
          <p:cNvSpPr/>
          <p:nvPr/>
        </p:nvSpPr>
        <p:spPr>
          <a:xfrm>
            <a:off x="9335312" y="8601669"/>
            <a:ext cx="659512" cy="231173"/>
          </a:xfrm>
          <a:custGeom>
            <a:rect b="b" l="l" r="r" t="t"/>
            <a:pathLst>
              <a:path extrusionOk="0" h="21600" w="21600">
                <a:moveTo>
                  <a:pt x="15705" y="18446"/>
                </a:moveTo>
                <a:cubicBezTo>
                  <a:pt x="14250" y="18446"/>
                  <a:pt x="13067" y="15015"/>
                  <a:pt x="13067" y="10800"/>
                </a:cubicBezTo>
                <a:cubicBezTo>
                  <a:pt x="13067" y="6585"/>
                  <a:pt x="14250" y="3154"/>
                  <a:pt x="15705" y="3154"/>
                </a:cubicBezTo>
                <a:cubicBezTo>
                  <a:pt x="17159" y="3154"/>
                  <a:pt x="18343" y="6585"/>
                  <a:pt x="18343" y="10800"/>
                </a:cubicBezTo>
                <a:cubicBezTo>
                  <a:pt x="18343" y="15015"/>
                  <a:pt x="17159" y="18446"/>
                  <a:pt x="15705" y="18446"/>
                </a:cubicBezTo>
                <a:close/>
                <a:moveTo>
                  <a:pt x="5895" y="18446"/>
                </a:moveTo>
                <a:cubicBezTo>
                  <a:pt x="4441" y="18446"/>
                  <a:pt x="3258" y="15015"/>
                  <a:pt x="3258" y="10800"/>
                </a:cubicBezTo>
                <a:cubicBezTo>
                  <a:pt x="3258" y="6585"/>
                  <a:pt x="4441" y="3154"/>
                  <a:pt x="5895" y="3154"/>
                </a:cubicBezTo>
                <a:cubicBezTo>
                  <a:pt x="7350" y="3154"/>
                  <a:pt x="8533" y="6585"/>
                  <a:pt x="8533" y="10800"/>
                </a:cubicBezTo>
                <a:cubicBezTo>
                  <a:pt x="8533" y="15015"/>
                  <a:pt x="7350" y="18446"/>
                  <a:pt x="5895" y="18446"/>
                </a:cubicBezTo>
                <a:moveTo>
                  <a:pt x="21056" y="9223"/>
                </a:moveTo>
                <a:lnTo>
                  <a:pt x="19386" y="9223"/>
                </a:lnTo>
                <a:cubicBezTo>
                  <a:pt x="19122" y="4017"/>
                  <a:pt x="17574" y="0"/>
                  <a:pt x="15705" y="0"/>
                </a:cubicBezTo>
                <a:cubicBezTo>
                  <a:pt x="13954" y="0"/>
                  <a:pt x="12487" y="3519"/>
                  <a:pt x="12089" y="8240"/>
                </a:cubicBezTo>
                <a:lnTo>
                  <a:pt x="11074" y="6523"/>
                </a:lnTo>
                <a:cubicBezTo>
                  <a:pt x="10905" y="6238"/>
                  <a:pt x="10695" y="6238"/>
                  <a:pt x="10526" y="6523"/>
                </a:cubicBezTo>
                <a:lnTo>
                  <a:pt x="9511" y="8240"/>
                </a:lnTo>
                <a:cubicBezTo>
                  <a:pt x="9113" y="3519"/>
                  <a:pt x="7646" y="0"/>
                  <a:pt x="5895" y="0"/>
                </a:cubicBezTo>
                <a:cubicBezTo>
                  <a:pt x="4027" y="0"/>
                  <a:pt x="2478" y="4017"/>
                  <a:pt x="2214" y="9223"/>
                </a:cubicBezTo>
                <a:lnTo>
                  <a:pt x="545" y="9223"/>
                </a:lnTo>
                <a:cubicBezTo>
                  <a:pt x="244" y="9223"/>
                  <a:pt x="0" y="9929"/>
                  <a:pt x="0" y="10800"/>
                </a:cubicBezTo>
                <a:cubicBezTo>
                  <a:pt x="0" y="11671"/>
                  <a:pt x="244" y="12377"/>
                  <a:pt x="545" y="12377"/>
                </a:cubicBezTo>
                <a:lnTo>
                  <a:pt x="2214" y="12377"/>
                </a:lnTo>
                <a:cubicBezTo>
                  <a:pt x="2479" y="17583"/>
                  <a:pt x="4027" y="21600"/>
                  <a:pt x="5895" y="21600"/>
                </a:cubicBezTo>
                <a:cubicBezTo>
                  <a:pt x="7842" y="21600"/>
                  <a:pt x="9441" y="17251"/>
                  <a:pt x="9606" y="11734"/>
                </a:cubicBezTo>
                <a:lnTo>
                  <a:pt x="10800" y="9714"/>
                </a:lnTo>
                <a:lnTo>
                  <a:pt x="11994" y="11734"/>
                </a:lnTo>
                <a:cubicBezTo>
                  <a:pt x="12159" y="17251"/>
                  <a:pt x="13759" y="21600"/>
                  <a:pt x="15705" y="21600"/>
                </a:cubicBezTo>
                <a:cubicBezTo>
                  <a:pt x="17574" y="21600"/>
                  <a:pt x="19122" y="17583"/>
                  <a:pt x="19386" y="12377"/>
                </a:cubicBezTo>
                <a:lnTo>
                  <a:pt x="21056" y="12377"/>
                </a:lnTo>
                <a:cubicBezTo>
                  <a:pt x="21357" y="12377"/>
                  <a:pt x="21600" y="11671"/>
                  <a:pt x="21600" y="10800"/>
                </a:cubicBezTo>
                <a:cubicBezTo>
                  <a:pt x="21600" y="9929"/>
                  <a:pt x="21357" y="9223"/>
                  <a:pt x="21056" y="922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5" name="Google Shape;495;p33"/>
          <p:cNvSpPr/>
          <p:nvPr/>
        </p:nvSpPr>
        <p:spPr>
          <a:xfrm>
            <a:off x="10674511" y="8476653"/>
            <a:ext cx="498947" cy="498390"/>
          </a:xfrm>
          <a:custGeom>
            <a:rect b="b" l="l" r="r" t="t"/>
            <a:pathLst>
              <a:path extrusionOk="0" h="21600" w="21600">
                <a:moveTo>
                  <a:pt x="10800" y="0"/>
                </a:moveTo>
                <a:cubicBezTo>
                  <a:pt x="4851" y="0"/>
                  <a:pt x="0" y="4856"/>
                  <a:pt x="0" y="10812"/>
                </a:cubicBezTo>
                <a:cubicBezTo>
                  <a:pt x="0" y="16768"/>
                  <a:pt x="4851" y="21600"/>
                  <a:pt x="10800" y="21600"/>
                </a:cubicBezTo>
                <a:cubicBezTo>
                  <a:pt x="16749" y="21600"/>
                  <a:pt x="21600" y="16768"/>
                  <a:pt x="21600" y="10812"/>
                </a:cubicBezTo>
                <a:cubicBezTo>
                  <a:pt x="21600" y="4856"/>
                  <a:pt x="16749" y="0"/>
                  <a:pt x="10800" y="0"/>
                </a:cubicBezTo>
                <a:close/>
                <a:moveTo>
                  <a:pt x="10800" y="1475"/>
                </a:moveTo>
                <a:cubicBezTo>
                  <a:pt x="15936" y="1475"/>
                  <a:pt x="20126" y="5671"/>
                  <a:pt x="20126" y="10812"/>
                </a:cubicBezTo>
                <a:cubicBezTo>
                  <a:pt x="20126" y="15954"/>
                  <a:pt x="15936" y="20124"/>
                  <a:pt x="10800" y="20124"/>
                </a:cubicBezTo>
                <a:cubicBezTo>
                  <a:pt x="5664" y="20124"/>
                  <a:pt x="1498" y="15954"/>
                  <a:pt x="1498" y="10812"/>
                </a:cubicBezTo>
                <a:cubicBezTo>
                  <a:pt x="1498" y="5671"/>
                  <a:pt x="5664" y="1475"/>
                  <a:pt x="10800" y="1475"/>
                </a:cubicBezTo>
                <a:close/>
                <a:moveTo>
                  <a:pt x="6789" y="3870"/>
                </a:moveTo>
                <a:cubicBezTo>
                  <a:pt x="5606" y="3870"/>
                  <a:pt x="4639" y="4838"/>
                  <a:pt x="4639" y="6023"/>
                </a:cubicBezTo>
                <a:cubicBezTo>
                  <a:pt x="4639" y="7208"/>
                  <a:pt x="5606" y="8176"/>
                  <a:pt x="6789" y="8176"/>
                </a:cubicBezTo>
                <a:cubicBezTo>
                  <a:pt x="7973" y="8176"/>
                  <a:pt x="8940" y="7208"/>
                  <a:pt x="8940" y="6023"/>
                </a:cubicBezTo>
                <a:cubicBezTo>
                  <a:pt x="8940" y="4838"/>
                  <a:pt x="7973" y="3870"/>
                  <a:pt x="6789" y="3870"/>
                </a:cubicBezTo>
                <a:close/>
                <a:moveTo>
                  <a:pt x="14521" y="3870"/>
                </a:moveTo>
                <a:cubicBezTo>
                  <a:pt x="13337" y="3870"/>
                  <a:pt x="12370" y="4838"/>
                  <a:pt x="12370" y="6023"/>
                </a:cubicBezTo>
                <a:cubicBezTo>
                  <a:pt x="12370" y="7208"/>
                  <a:pt x="13337" y="8176"/>
                  <a:pt x="14521" y="8176"/>
                </a:cubicBezTo>
                <a:cubicBezTo>
                  <a:pt x="15704" y="8176"/>
                  <a:pt x="16671" y="7208"/>
                  <a:pt x="16671" y="6023"/>
                </a:cubicBezTo>
                <a:cubicBezTo>
                  <a:pt x="16671" y="4838"/>
                  <a:pt x="15704" y="3870"/>
                  <a:pt x="14521" y="3870"/>
                </a:cubicBezTo>
                <a:close/>
                <a:moveTo>
                  <a:pt x="6789" y="5346"/>
                </a:moveTo>
                <a:cubicBezTo>
                  <a:pt x="7160" y="5346"/>
                  <a:pt x="7466" y="5653"/>
                  <a:pt x="7466" y="6023"/>
                </a:cubicBezTo>
                <a:cubicBezTo>
                  <a:pt x="7466" y="6394"/>
                  <a:pt x="7160" y="6700"/>
                  <a:pt x="6789" y="6700"/>
                </a:cubicBezTo>
                <a:cubicBezTo>
                  <a:pt x="6419" y="6700"/>
                  <a:pt x="6137" y="6394"/>
                  <a:pt x="6137" y="6023"/>
                </a:cubicBezTo>
                <a:cubicBezTo>
                  <a:pt x="6137" y="5653"/>
                  <a:pt x="6419" y="5346"/>
                  <a:pt x="6789" y="5346"/>
                </a:cubicBezTo>
                <a:close/>
                <a:moveTo>
                  <a:pt x="14521" y="5346"/>
                </a:moveTo>
                <a:cubicBezTo>
                  <a:pt x="14891" y="5346"/>
                  <a:pt x="15197" y="5652"/>
                  <a:pt x="15197" y="6023"/>
                </a:cubicBezTo>
                <a:cubicBezTo>
                  <a:pt x="15197" y="6393"/>
                  <a:pt x="14891" y="6700"/>
                  <a:pt x="14521" y="6700"/>
                </a:cubicBezTo>
                <a:cubicBezTo>
                  <a:pt x="14150" y="6700"/>
                  <a:pt x="13868" y="6393"/>
                  <a:pt x="13868" y="6023"/>
                </a:cubicBezTo>
                <a:cubicBezTo>
                  <a:pt x="13868" y="5652"/>
                  <a:pt x="14150" y="5346"/>
                  <a:pt x="14521" y="5346"/>
                </a:cubicBezTo>
                <a:close/>
                <a:moveTo>
                  <a:pt x="10776" y="9288"/>
                </a:moveTo>
                <a:cubicBezTo>
                  <a:pt x="7401" y="9288"/>
                  <a:pt x="4639" y="12029"/>
                  <a:pt x="4639" y="15408"/>
                </a:cubicBezTo>
                <a:cubicBezTo>
                  <a:pt x="4639" y="15815"/>
                  <a:pt x="4981" y="16158"/>
                  <a:pt x="5388" y="16158"/>
                </a:cubicBezTo>
                <a:cubicBezTo>
                  <a:pt x="5795" y="16158"/>
                  <a:pt x="6137" y="15815"/>
                  <a:pt x="6137" y="15408"/>
                </a:cubicBezTo>
                <a:cubicBezTo>
                  <a:pt x="6137" y="12843"/>
                  <a:pt x="8214" y="10764"/>
                  <a:pt x="10776" y="10764"/>
                </a:cubicBezTo>
                <a:cubicBezTo>
                  <a:pt x="13337" y="10764"/>
                  <a:pt x="15415" y="12843"/>
                  <a:pt x="15415" y="15408"/>
                </a:cubicBezTo>
                <a:cubicBezTo>
                  <a:pt x="15415" y="15815"/>
                  <a:pt x="15756" y="16158"/>
                  <a:pt x="16164" y="16158"/>
                </a:cubicBezTo>
                <a:cubicBezTo>
                  <a:pt x="16570" y="16158"/>
                  <a:pt x="16889" y="15815"/>
                  <a:pt x="16889" y="15408"/>
                </a:cubicBezTo>
                <a:cubicBezTo>
                  <a:pt x="16889" y="12029"/>
                  <a:pt x="14151" y="9288"/>
                  <a:pt x="10776" y="928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6" name="Google Shape;496;p33"/>
          <p:cNvSpPr/>
          <p:nvPr/>
        </p:nvSpPr>
        <p:spPr>
          <a:xfrm>
            <a:off x="11924667" y="8476653"/>
            <a:ext cx="482204" cy="481646"/>
          </a:xfrm>
          <a:custGeom>
            <a:rect b="b" l="l" r="r" t="t"/>
            <a:pathLst>
              <a:path extrusionOk="0" h="21600" w="21600">
                <a:moveTo>
                  <a:pt x="8950" y="0"/>
                </a:moveTo>
                <a:cubicBezTo>
                  <a:pt x="8488" y="0"/>
                  <a:pt x="8125" y="389"/>
                  <a:pt x="8125" y="851"/>
                </a:cubicBezTo>
                <a:lnTo>
                  <a:pt x="8125" y="3604"/>
                </a:lnTo>
                <a:lnTo>
                  <a:pt x="7600" y="3804"/>
                </a:lnTo>
                <a:lnTo>
                  <a:pt x="5650" y="1852"/>
                </a:lnTo>
                <a:cubicBezTo>
                  <a:pt x="5492" y="1694"/>
                  <a:pt x="5299" y="1602"/>
                  <a:pt x="5075" y="1602"/>
                </a:cubicBezTo>
                <a:cubicBezTo>
                  <a:pt x="4852" y="1602"/>
                  <a:pt x="4633" y="1694"/>
                  <a:pt x="4475" y="1852"/>
                </a:cubicBezTo>
                <a:lnTo>
                  <a:pt x="1875" y="4480"/>
                </a:lnTo>
                <a:cubicBezTo>
                  <a:pt x="1719" y="4636"/>
                  <a:pt x="1625" y="4836"/>
                  <a:pt x="1625" y="5056"/>
                </a:cubicBezTo>
                <a:cubicBezTo>
                  <a:pt x="1625" y="5277"/>
                  <a:pt x="1719" y="5500"/>
                  <a:pt x="1875" y="5657"/>
                </a:cubicBezTo>
                <a:lnTo>
                  <a:pt x="3800" y="7609"/>
                </a:lnTo>
                <a:lnTo>
                  <a:pt x="3600" y="8109"/>
                </a:lnTo>
                <a:lnTo>
                  <a:pt x="850" y="8109"/>
                </a:lnTo>
                <a:cubicBezTo>
                  <a:pt x="388" y="8109"/>
                  <a:pt x="0" y="8498"/>
                  <a:pt x="0" y="8960"/>
                </a:cubicBezTo>
                <a:lnTo>
                  <a:pt x="0" y="12665"/>
                </a:lnTo>
                <a:cubicBezTo>
                  <a:pt x="0" y="12888"/>
                  <a:pt x="92" y="13082"/>
                  <a:pt x="250" y="13240"/>
                </a:cubicBezTo>
                <a:cubicBezTo>
                  <a:pt x="406" y="13396"/>
                  <a:pt x="630" y="13491"/>
                  <a:pt x="850" y="13491"/>
                </a:cubicBezTo>
                <a:lnTo>
                  <a:pt x="3600" y="13491"/>
                </a:lnTo>
                <a:lnTo>
                  <a:pt x="3800" y="13991"/>
                </a:lnTo>
                <a:lnTo>
                  <a:pt x="1875" y="15943"/>
                </a:lnTo>
                <a:cubicBezTo>
                  <a:pt x="1548" y="16269"/>
                  <a:pt x="1548" y="16817"/>
                  <a:pt x="1875" y="17145"/>
                </a:cubicBezTo>
                <a:lnTo>
                  <a:pt x="4475" y="19748"/>
                </a:lnTo>
                <a:cubicBezTo>
                  <a:pt x="4624" y="19898"/>
                  <a:pt x="4848" y="19973"/>
                  <a:pt x="5075" y="19973"/>
                </a:cubicBezTo>
                <a:cubicBezTo>
                  <a:pt x="5303" y="19973"/>
                  <a:pt x="5525" y="19897"/>
                  <a:pt x="5675" y="19748"/>
                </a:cubicBezTo>
                <a:lnTo>
                  <a:pt x="7600" y="17796"/>
                </a:lnTo>
                <a:lnTo>
                  <a:pt x="8125" y="18021"/>
                </a:lnTo>
                <a:lnTo>
                  <a:pt x="8125" y="20774"/>
                </a:lnTo>
                <a:cubicBezTo>
                  <a:pt x="8125" y="21236"/>
                  <a:pt x="8488" y="21600"/>
                  <a:pt x="8950" y="21600"/>
                </a:cubicBezTo>
                <a:lnTo>
                  <a:pt x="12650" y="21600"/>
                </a:lnTo>
                <a:cubicBezTo>
                  <a:pt x="13112" y="21600"/>
                  <a:pt x="13500" y="21236"/>
                  <a:pt x="13500" y="20774"/>
                </a:cubicBezTo>
                <a:cubicBezTo>
                  <a:pt x="13500" y="20734"/>
                  <a:pt x="13506" y="20688"/>
                  <a:pt x="13500" y="20649"/>
                </a:cubicBezTo>
                <a:lnTo>
                  <a:pt x="13475" y="20649"/>
                </a:lnTo>
                <a:lnTo>
                  <a:pt x="13475" y="18021"/>
                </a:lnTo>
                <a:lnTo>
                  <a:pt x="14000" y="17796"/>
                </a:lnTo>
                <a:lnTo>
                  <a:pt x="15950" y="19748"/>
                </a:lnTo>
                <a:cubicBezTo>
                  <a:pt x="16109" y="19906"/>
                  <a:pt x="16301" y="19998"/>
                  <a:pt x="16525" y="19998"/>
                </a:cubicBezTo>
                <a:cubicBezTo>
                  <a:pt x="16748" y="19998"/>
                  <a:pt x="16967" y="19906"/>
                  <a:pt x="17125" y="19748"/>
                </a:cubicBezTo>
                <a:lnTo>
                  <a:pt x="19750" y="17145"/>
                </a:lnTo>
                <a:cubicBezTo>
                  <a:pt x="19908" y="16986"/>
                  <a:pt x="19975" y="16768"/>
                  <a:pt x="19975" y="16544"/>
                </a:cubicBezTo>
                <a:cubicBezTo>
                  <a:pt x="19975" y="16320"/>
                  <a:pt x="19908" y="16101"/>
                  <a:pt x="19750" y="15943"/>
                </a:cubicBezTo>
                <a:lnTo>
                  <a:pt x="17800" y="13991"/>
                </a:lnTo>
                <a:lnTo>
                  <a:pt x="18000" y="13491"/>
                </a:lnTo>
                <a:lnTo>
                  <a:pt x="20750" y="13491"/>
                </a:lnTo>
                <a:cubicBezTo>
                  <a:pt x="21212" y="13491"/>
                  <a:pt x="21600" y="13127"/>
                  <a:pt x="21600" y="12665"/>
                </a:cubicBezTo>
                <a:lnTo>
                  <a:pt x="21600" y="8960"/>
                </a:lnTo>
                <a:cubicBezTo>
                  <a:pt x="21600" y="8736"/>
                  <a:pt x="21508" y="8519"/>
                  <a:pt x="21350" y="8360"/>
                </a:cubicBezTo>
                <a:cubicBezTo>
                  <a:pt x="21194" y="8204"/>
                  <a:pt x="20970" y="8109"/>
                  <a:pt x="20750" y="8109"/>
                </a:cubicBezTo>
                <a:lnTo>
                  <a:pt x="18000" y="8109"/>
                </a:lnTo>
                <a:lnTo>
                  <a:pt x="17800" y="7609"/>
                </a:lnTo>
                <a:lnTo>
                  <a:pt x="19750" y="5657"/>
                </a:lnTo>
                <a:cubicBezTo>
                  <a:pt x="20077" y="5330"/>
                  <a:pt x="20077" y="4807"/>
                  <a:pt x="19750" y="4480"/>
                </a:cubicBezTo>
                <a:lnTo>
                  <a:pt x="17125" y="1852"/>
                </a:lnTo>
                <a:cubicBezTo>
                  <a:pt x="16976" y="1703"/>
                  <a:pt x="16752" y="1627"/>
                  <a:pt x="16525" y="1627"/>
                </a:cubicBezTo>
                <a:cubicBezTo>
                  <a:pt x="16297" y="1627"/>
                  <a:pt x="16100" y="1703"/>
                  <a:pt x="15950" y="1852"/>
                </a:cubicBezTo>
                <a:lnTo>
                  <a:pt x="14000" y="3804"/>
                </a:lnTo>
                <a:lnTo>
                  <a:pt x="13475" y="3604"/>
                </a:lnTo>
                <a:lnTo>
                  <a:pt x="13475" y="851"/>
                </a:lnTo>
                <a:cubicBezTo>
                  <a:pt x="13475" y="389"/>
                  <a:pt x="13112" y="0"/>
                  <a:pt x="12650" y="0"/>
                </a:cubicBezTo>
                <a:lnTo>
                  <a:pt x="8950" y="0"/>
                </a:lnTo>
                <a:close/>
                <a:moveTo>
                  <a:pt x="9800" y="1677"/>
                </a:moveTo>
                <a:lnTo>
                  <a:pt x="11800" y="1677"/>
                </a:lnTo>
                <a:lnTo>
                  <a:pt x="11800" y="4155"/>
                </a:lnTo>
                <a:cubicBezTo>
                  <a:pt x="11800" y="4495"/>
                  <a:pt x="12011" y="4801"/>
                  <a:pt x="12325" y="4931"/>
                </a:cubicBezTo>
                <a:lnTo>
                  <a:pt x="13875" y="5556"/>
                </a:lnTo>
                <a:cubicBezTo>
                  <a:pt x="13977" y="5599"/>
                  <a:pt x="14089" y="5631"/>
                  <a:pt x="14200" y="5632"/>
                </a:cubicBezTo>
                <a:cubicBezTo>
                  <a:pt x="14423" y="5632"/>
                  <a:pt x="14617" y="5539"/>
                  <a:pt x="14775" y="5381"/>
                </a:cubicBezTo>
                <a:lnTo>
                  <a:pt x="16525" y="3629"/>
                </a:lnTo>
                <a:lnTo>
                  <a:pt x="17975" y="5056"/>
                </a:lnTo>
                <a:lnTo>
                  <a:pt x="16200" y="6808"/>
                </a:lnTo>
                <a:cubicBezTo>
                  <a:pt x="15960" y="7049"/>
                  <a:pt x="15895" y="7419"/>
                  <a:pt x="16025" y="7734"/>
                </a:cubicBezTo>
                <a:lnTo>
                  <a:pt x="16675" y="9286"/>
                </a:lnTo>
                <a:cubicBezTo>
                  <a:pt x="16805" y="9600"/>
                  <a:pt x="17110" y="9786"/>
                  <a:pt x="17450" y="9786"/>
                </a:cubicBezTo>
                <a:lnTo>
                  <a:pt x="19925" y="9786"/>
                </a:lnTo>
                <a:lnTo>
                  <a:pt x="19925" y="11814"/>
                </a:lnTo>
                <a:lnTo>
                  <a:pt x="17450" y="11814"/>
                </a:lnTo>
                <a:cubicBezTo>
                  <a:pt x="17110" y="11814"/>
                  <a:pt x="16805" y="12025"/>
                  <a:pt x="16675" y="12339"/>
                </a:cubicBezTo>
                <a:lnTo>
                  <a:pt x="16025" y="13866"/>
                </a:lnTo>
                <a:cubicBezTo>
                  <a:pt x="15895" y="14181"/>
                  <a:pt x="15960" y="14551"/>
                  <a:pt x="16200" y="14792"/>
                </a:cubicBezTo>
                <a:lnTo>
                  <a:pt x="17975" y="16544"/>
                </a:lnTo>
                <a:lnTo>
                  <a:pt x="16525" y="17971"/>
                </a:lnTo>
                <a:lnTo>
                  <a:pt x="14775" y="16219"/>
                </a:lnTo>
                <a:cubicBezTo>
                  <a:pt x="14617" y="16061"/>
                  <a:pt x="14424" y="15968"/>
                  <a:pt x="14200" y="15968"/>
                </a:cubicBezTo>
                <a:cubicBezTo>
                  <a:pt x="14090" y="15968"/>
                  <a:pt x="13977" y="16002"/>
                  <a:pt x="13875" y="16044"/>
                </a:cubicBezTo>
                <a:lnTo>
                  <a:pt x="12325" y="16669"/>
                </a:lnTo>
                <a:cubicBezTo>
                  <a:pt x="12011" y="16800"/>
                  <a:pt x="11800" y="17104"/>
                  <a:pt x="11800" y="17445"/>
                </a:cubicBezTo>
                <a:lnTo>
                  <a:pt x="11800" y="19923"/>
                </a:lnTo>
                <a:lnTo>
                  <a:pt x="9800" y="19923"/>
                </a:lnTo>
                <a:lnTo>
                  <a:pt x="9800" y="17445"/>
                </a:lnTo>
                <a:cubicBezTo>
                  <a:pt x="9800" y="17105"/>
                  <a:pt x="9589" y="16800"/>
                  <a:pt x="9275" y="16669"/>
                </a:cubicBezTo>
                <a:lnTo>
                  <a:pt x="7725" y="16044"/>
                </a:lnTo>
                <a:cubicBezTo>
                  <a:pt x="7623" y="16002"/>
                  <a:pt x="7510" y="15968"/>
                  <a:pt x="7400" y="15968"/>
                </a:cubicBezTo>
                <a:cubicBezTo>
                  <a:pt x="7177" y="15968"/>
                  <a:pt x="6983" y="16061"/>
                  <a:pt x="6825" y="16219"/>
                </a:cubicBezTo>
                <a:lnTo>
                  <a:pt x="5075" y="17971"/>
                </a:lnTo>
                <a:lnTo>
                  <a:pt x="3650" y="16544"/>
                </a:lnTo>
                <a:lnTo>
                  <a:pt x="5400" y="14792"/>
                </a:lnTo>
                <a:cubicBezTo>
                  <a:pt x="5641" y="14551"/>
                  <a:pt x="5705" y="14180"/>
                  <a:pt x="5575" y="13866"/>
                </a:cubicBezTo>
                <a:lnTo>
                  <a:pt x="4925" y="12339"/>
                </a:lnTo>
                <a:cubicBezTo>
                  <a:pt x="4794" y="12025"/>
                  <a:pt x="4489" y="11814"/>
                  <a:pt x="4150" y="11814"/>
                </a:cubicBezTo>
                <a:lnTo>
                  <a:pt x="1675" y="11814"/>
                </a:lnTo>
                <a:lnTo>
                  <a:pt x="1675" y="9786"/>
                </a:lnTo>
                <a:lnTo>
                  <a:pt x="4150" y="9786"/>
                </a:lnTo>
                <a:cubicBezTo>
                  <a:pt x="4489" y="9786"/>
                  <a:pt x="4794" y="9600"/>
                  <a:pt x="4925" y="9286"/>
                </a:cubicBezTo>
                <a:lnTo>
                  <a:pt x="5575" y="7734"/>
                </a:lnTo>
                <a:cubicBezTo>
                  <a:pt x="5705" y="7419"/>
                  <a:pt x="5641" y="7048"/>
                  <a:pt x="5400" y="6808"/>
                </a:cubicBezTo>
                <a:lnTo>
                  <a:pt x="3650" y="5056"/>
                </a:lnTo>
                <a:lnTo>
                  <a:pt x="5075" y="3629"/>
                </a:lnTo>
                <a:lnTo>
                  <a:pt x="6825" y="5381"/>
                </a:lnTo>
                <a:cubicBezTo>
                  <a:pt x="6983" y="5539"/>
                  <a:pt x="7201" y="5631"/>
                  <a:pt x="7425" y="5632"/>
                </a:cubicBezTo>
                <a:cubicBezTo>
                  <a:pt x="7535" y="5632"/>
                  <a:pt x="7623" y="5599"/>
                  <a:pt x="7725" y="5556"/>
                </a:cubicBezTo>
                <a:lnTo>
                  <a:pt x="9275" y="4931"/>
                </a:lnTo>
                <a:cubicBezTo>
                  <a:pt x="9589" y="4800"/>
                  <a:pt x="9800" y="4495"/>
                  <a:pt x="9800" y="4155"/>
                </a:cubicBezTo>
                <a:lnTo>
                  <a:pt x="9800" y="1677"/>
                </a:lnTo>
                <a:close/>
                <a:moveTo>
                  <a:pt x="10800" y="7384"/>
                </a:moveTo>
                <a:cubicBezTo>
                  <a:pt x="8912" y="7384"/>
                  <a:pt x="7375" y="8921"/>
                  <a:pt x="7375" y="10812"/>
                </a:cubicBezTo>
                <a:cubicBezTo>
                  <a:pt x="7375" y="12703"/>
                  <a:pt x="8912" y="14241"/>
                  <a:pt x="10800" y="14241"/>
                </a:cubicBezTo>
                <a:cubicBezTo>
                  <a:pt x="12688" y="14241"/>
                  <a:pt x="14225" y="12703"/>
                  <a:pt x="14225" y="10812"/>
                </a:cubicBezTo>
                <a:cubicBezTo>
                  <a:pt x="14225" y="8922"/>
                  <a:pt x="12688" y="7384"/>
                  <a:pt x="10800" y="7384"/>
                </a:cubicBezTo>
                <a:close/>
                <a:moveTo>
                  <a:pt x="10800" y="9060"/>
                </a:moveTo>
                <a:cubicBezTo>
                  <a:pt x="11766" y="9060"/>
                  <a:pt x="12550" y="9846"/>
                  <a:pt x="12550" y="10812"/>
                </a:cubicBezTo>
                <a:cubicBezTo>
                  <a:pt x="12550" y="11779"/>
                  <a:pt x="11766" y="12564"/>
                  <a:pt x="10800" y="12565"/>
                </a:cubicBezTo>
                <a:cubicBezTo>
                  <a:pt x="9834" y="12565"/>
                  <a:pt x="9050" y="11779"/>
                  <a:pt x="9050" y="10812"/>
                </a:cubicBezTo>
                <a:cubicBezTo>
                  <a:pt x="9050" y="9846"/>
                  <a:pt x="9834" y="9061"/>
                  <a:pt x="10800" y="906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7" name="Google Shape;497;p33"/>
          <p:cNvSpPr/>
          <p:nvPr/>
        </p:nvSpPr>
        <p:spPr>
          <a:xfrm>
            <a:off x="13210795" y="8512372"/>
            <a:ext cx="409463" cy="427858"/>
          </a:xfrm>
          <a:custGeom>
            <a:rect b="b" l="l" r="r" t="t"/>
            <a:pathLst>
              <a:path extrusionOk="0" h="21600" w="21600">
                <a:moveTo>
                  <a:pt x="17261" y="20454"/>
                </a:moveTo>
                <a:cubicBezTo>
                  <a:pt x="15523" y="20454"/>
                  <a:pt x="14110" y="19092"/>
                  <a:pt x="14110" y="17418"/>
                </a:cubicBezTo>
                <a:cubicBezTo>
                  <a:pt x="14110" y="15744"/>
                  <a:pt x="15523" y="14383"/>
                  <a:pt x="17261" y="14383"/>
                </a:cubicBezTo>
                <a:cubicBezTo>
                  <a:pt x="18998" y="14383"/>
                  <a:pt x="20411" y="15744"/>
                  <a:pt x="20411" y="17418"/>
                </a:cubicBezTo>
                <a:cubicBezTo>
                  <a:pt x="20411" y="19092"/>
                  <a:pt x="18998" y="20454"/>
                  <a:pt x="17261" y="20454"/>
                </a:cubicBezTo>
                <a:close/>
                <a:moveTo>
                  <a:pt x="4339" y="13236"/>
                </a:moveTo>
                <a:cubicBezTo>
                  <a:pt x="2602" y="13236"/>
                  <a:pt x="1189" y="11874"/>
                  <a:pt x="1189" y="10201"/>
                </a:cubicBezTo>
                <a:cubicBezTo>
                  <a:pt x="1189" y="8527"/>
                  <a:pt x="2602" y="7165"/>
                  <a:pt x="4339" y="7165"/>
                </a:cubicBezTo>
                <a:cubicBezTo>
                  <a:pt x="6077" y="7165"/>
                  <a:pt x="7490" y="8527"/>
                  <a:pt x="7490" y="10201"/>
                </a:cubicBezTo>
                <a:cubicBezTo>
                  <a:pt x="7490" y="11874"/>
                  <a:pt x="6077" y="13236"/>
                  <a:pt x="4339" y="13236"/>
                </a:cubicBezTo>
                <a:moveTo>
                  <a:pt x="15938" y="1147"/>
                </a:moveTo>
                <a:cubicBezTo>
                  <a:pt x="17674" y="1147"/>
                  <a:pt x="19088" y="2508"/>
                  <a:pt x="19088" y="4183"/>
                </a:cubicBezTo>
                <a:cubicBezTo>
                  <a:pt x="19088" y="5857"/>
                  <a:pt x="17674" y="7218"/>
                  <a:pt x="15938" y="7218"/>
                </a:cubicBezTo>
                <a:cubicBezTo>
                  <a:pt x="14201" y="7218"/>
                  <a:pt x="12787" y="5857"/>
                  <a:pt x="12787" y="4183"/>
                </a:cubicBezTo>
                <a:cubicBezTo>
                  <a:pt x="12787" y="2508"/>
                  <a:pt x="14201" y="1147"/>
                  <a:pt x="15938" y="1147"/>
                </a:cubicBezTo>
                <a:moveTo>
                  <a:pt x="17261" y="13236"/>
                </a:moveTo>
                <a:cubicBezTo>
                  <a:pt x="15769" y="13236"/>
                  <a:pt x="14452" y="13965"/>
                  <a:pt x="13669" y="15072"/>
                </a:cubicBezTo>
                <a:lnTo>
                  <a:pt x="8179" y="12142"/>
                </a:lnTo>
                <a:cubicBezTo>
                  <a:pt x="8497" y="11561"/>
                  <a:pt x="8680" y="10901"/>
                  <a:pt x="8680" y="10201"/>
                </a:cubicBezTo>
                <a:cubicBezTo>
                  <a:pt x="8680" y="9518"/>
                  <a:pt x="8505" y="8876"/>
                  <a:pt x="8205" y="8307"/>
                </a:cubicBezTo>
                <a:lnTo>
                  <a:pt x="12372" y="6560"/>
                </a:lnTo>
                <a:cubicBezTo>
                  <a:pt x="13157" y="7649"/>
                  <a:pt x="14461" y="8364"/>
                  <a:pt x="15938" y="8364"/>
                </a:cubicBezTo>
                <a:cubicBezTo>
                  <a:pt x="18331" y="8364"/>
                  <a:pt x="20278" y="6489"/>
                  <a:pt x="20278" y="4183"/>
                </a:cubicBezTo>
                <a:cubicBezTo>
                  <a:pt x="20278" y="1877"/>
                  <a:pt x="18332" y="0"/>
                  <a:pt x="15938" y="0"/>
                </a:cubicBezTo>
                <a:cubicBezTo>
                  <a:pt x="13545" y="0"/>
                  <a:pt x="11598" y="1877"/>
                  <a:pt x="11598" y="4183"/>
                </a:cubicBezTo>
                <a:cubicBezTo>
                  <a:pt x="11598" y="4657"/>
                  <a:pt x="11684" y="5109"/>
                  <a:pt x="11835" y="5535"/>
                </a:cubicBezTo>
                <a:lnTo>
                  <a:pt x="7506" y="7350"/>
                </a:lnTo>
                <a:cubicBezTo>
                  <a:pt x="6714" y="6533"/>
                  <a:pt x="5589" y="6018"/>
                  <a:pt x="4339" y="6018"/>
                </a:cubicBezTo>
                <a:cubicBezTo>
                  <a:pt x="1946" y="6018"/>
                  <a:pt x="0" y="7895"/>
                  <a:pt x="0" y="10201"/>
                </a:cubicBezTo>
                <a:cubicBezTo>
                  <a:pt x="0" y="12507"/>
                  <a:pt x="1946" y="14383"/>
                  <a:pt x="4339" y="14383"/>
                </a:cubicBezTo>
                <a:cubicBezTo>
                  <a:pt x="5575" y="14383"/>
                  <a:pt x="6688" y="13880"/>
                  <a:pt x="7479" y="13079"/>
                </a:cubicBezTo>
                <a:lnTo>
                  <a:pt x="13144" y="16102"/>
                </a:lnTo>
                <a:cubicBezTo>
                  <a:pt x="13001" y="16517"/>
                  <a:pt x="12921" y="16958"/>
                  <a:pt x="12921" y="17418"/>
                </a:cubicBezTo>
                <a:cubicBezTo>
                  <a:pt x="12921" y="19724"/>
                  <a:pt x="14868" y="21600"/>
                  <a:pt x="17261" y="21600"/>
                </a:cubicBezTo>
                <a:cubicBezTo>
                  <a:pt x="19654" y="21600"/>
                  <a:pt x="21600" y="19724"/>
                  <a:pt x="21600" y="17418"/>
                </a:cubicBezTo>
                <a:cubicBezTo>
                  <a:pt x="21600" y="15112"/>
                  <a:pt x="19654" y="13236"/>
                  <a:pt x="17261" y="1323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8" name="Google Shape;498;p33"/>
          <p:cNvSpPr/>
          <p:nvPr/>
        </p:nvSpPr>
        <p:spPr>
          <a:xfrm>
            <a:off x="14424980" y="8476653"/>
            <a:ext cx="496715" cy="496715"/>
          </a:xfrm>
          <a:custGeom>
            <a:rect b="b" l="l" r="r" t="t"/>
            <a:pathLst>
              <a:path extrusionOk="0" h="21600" w="21600">
                <a:moveTo>
                  <a:pt x="10849" y="0"/>
                </a:moveTo>
                <a:cubicBezTo>
                  <a:pt x="10434" y="0"/>
                  <a:pt x="10096" y="338"/>
                  <a:pt x="10096" y="752"/>
                </a:cubicBezTo>
                <a:lnTo>
                  <a:pt x="10096" y="4538"/>
                </a:lnTo>
                <a:cubicBezTo>
                  <a:pt x="10096" y="4953"/>
                  <a:pt x="10434" y="5291"/>
                  <a:pt x="10849" y="5291"/>
                </a:cubicBezTo>
                <a:cubicBezTo>
                  <a:pt x="11263" y="5291"/>
                  <a:pt x="11601" y="4953"/>
                  <a:pt x="11601" y="4538"/>
                </a:cubicBezTo>
                <a:lnTo>
                  <a:pt x="11601" y="752"/>
                </a:lnTo>
                <a:cubicBezTo>
                  <a:pt x="11601" y="338"/>
                  <a:pt x="11263" y="0"/>
                  <a:pt x="10849" y="0"/>
                </a:cubicBezTo>
                <a:close/>
                <a:moveTo>
                  <a:pt x="3859" y="3107"/>
                </a:moveTo>
                <a:cubicBezTo>
                  <a:pt x="3666" y="3107"/>
                  <a:pt x="3496" y="3178"/>
                  <a:pt x="3349" y="3325"/>
                </a:cubicBezTo>
                <a:cubicBezTo>
                  <a:pt x="3056" y="3619"/>
                  <a:pt x="3056" y="4099"/>
                  <a:pt x="3349" y="4393"/>
                </a:cubicBezTo>
                <a:lnTo>
                  <a:pt x="6019" y="7062"/>
                </a:lnTo>
                <a:cubicBezTo>
                  <a:pt x="6165" y="7209"/>
                  <a:pt x="6337" y="7281"/>
                  <a:pt x="6529" y="7281"/>
                </a:cubicBezTo>
                <a:cubicBezTo>
                  <a:pt x="6721" y="7281"/>
                  <a:pt x="6916" y="7209"/>
                  <a:pt x="7062" y="7062"/>
                </a:cubicBezTo>
                <a:cubicBezTo>
                  <a:pt x="7356" y="6769"/>
                  <a:pt x="7356" y="6288"/>
                  <a:pt x="7062" y="5995"/>
                </a:cubicBezTo>
                <a:lnTo>
                  <a:pt x="4393" y="3325"/>
                </a:lnTo>
                <a:cubicBezTo>
                  <a:pt x="4246" y="3178"/>
                  <a:pt x="4051" y="3107"/>
                  <a:pt x="3859" y="3107"/>
                </a:cubicBezTo>
                <a:close/>
                <a:moveTo>
                  <a:pt x="18178" y="3107"/>
                </a:moveTo>
                <a:cubicBezTo>
                  <a:pt x="17986" y="3107"/>
                  <a:pt x="17815" y="3178"/>
                  <a:pt x="17668" y="3325"/>
                </a:cubicBezTo>
                <a:lnTo>
                  <a:pt x="14999" y="5995"/>
                </a:lnTo>
                <a:cubicBezTo>
                  <a:pt x="14706" y="6288"/>
                  <a:pt x="14706" y="6770"/>
                  <a:pt x="14999" y="7062"/>
                </a:cubicBezTo>
                <a:cubicBezTo>
                  <a:pt x="15146" y="7209"/>
                  <a:pt x="15316" y="7281"/>
                  <a:pt x="15508" y="7281"/>
                </a:cubicBezTo>
                <a:cubicBezTo>
                  <a:pt x="15700" y="7281"/>
                  <a:pt x="15895" y="7209"/>
                  <a:pt x="16042" y="7062"/>
                </a:cubicBezTo>
                <a:lnTo>
                  <a:pt x="18712" y="4393"/>
                </a:lnTo>
                <a:cubicBezTo>
                  <a:pt x="19005" y="4099"/>
                  <a:pt x="19005" y="3618"/>
                  <a:pt x="18712" y="3325"/>
                </a:cubicBezTo>
                <a:cubicBezTo>
                  <a:pt x="18565" y="3178"/>
                  <a:pt x="18370" y="3107"/>
                  <a:pt x="18178" y="3107"/>
                </a:cubicBezTo>
                <a:close/>
                <a:moveTo>
                  <a:pt x="10751" y="6213"/>
                </a:moveTo>
                <a:cubicBezTo>
                  <a:pt x="8254" y="6213"/>
                  <a:pt x="6213" y="8254"/>
                  <a:pt x="6213" y="10751"/>
                </a:cubicBezTo>
                <a:cubicBezTo>
                  <a:pt x="6213" y="13248"/>
                  <a:pt x="8254" y="15266"/>
                  <a:pt x="10751" y="15266"/>
                </a:cubicBezTo>
                <a:cubicBezTo>
                  <a:pt x="13249" y="15266"/>
                  <a:pt x="15290" y="13248"/>
                  <a:pt x="15290" y="10751"/>
                </a:cubicBezTo>
                <a:cubicBezTo>
                  <a:pt x="15290" y="8254"/>
                  <a:pt x="13249" y="6213"/>
                  <a:pt x="10751" y="6213"/>
                </a:cubicBezTo>
                <a:close/>
                <a:moveTo>
                  <a:pt x="10751" y="7718"/>
                </a:moveTo>
                <a:cubicBezTo>
                  <a:pt x="12420" y="7718"/>
                  <a:pt x="13785" y="9082"/>
                  <a:pt x="13785" y="10751"/>
                </a:cubicBezTo>
                <a:cubicBezTo>
                  <a:pt x="13785" y="12420"/>
                  <a:pt x="12420" y="13761"/>
                  <a:pt x="10751" y="13761"/>
                </a:cubicBezTo>
                <a:cubicBezTo>
                  <a:pt x="9083" y="13761"/>
                  <a:pt x="7718" y="12420"/>
                  <a:pt x="7718" y="10751"/>
                </a:cubicBezTo>
                <a:cubicBezTo>
                  <a:pt x="7718" y="9082"/>
                  <a:pt x="9083" y="7718"/>
                  <a:pt x="10751" y="7718"/>
                </a:cubicBezTo>
                <a:close/>
                <a:moveTo>
                  <a:pt x="752" y="10096"/>
                </a:moveTo>
                <a:cubicBezTo>
                  <a:pt x="338" y="10096"/>
                  <a:pt x="0" y="10434"/>
                  <a:pt x="0" y="10849"/>
                </a:cubicBezTo>
                <a:cubicBezTo>
                  <a:pt x="0" y="11263"/>
                  <a:pt x="338" y="11601"/>
                  <a:pt x="752" y="11601"/>
                </a:cubicBezTo>
                <a:lnTo>
                  <a:pt x="4538" y="11601"/>
                </a:lnTo>
                <a:cubicBezTo>
                  <a:pt x="4953" y="11601"/>
                  <a:pt x="5291" y="11263"/>
                  <a:pt x="5291" y="10849"/>
                </a:cubicBezTo>
                <a:cubicBezTo>
                  <a:pt x="5291" y="10434"/>
                  <a:pt x="4953" y="10096"/>
                  <a:pt x="4538" y="10096"/>
                </a:cubicBezTo>
                <a:lnTo>
                  <a:pt x="752" y="10096"/>
                </a:lnTo>
                <a:close/>
                <a:moveTo>
                  <a:pt x="17062" y="10096"/>
                </a:moveTo>
                <a:cubicBezTo>
                  <a:pt x="16646" y="10096"/>
                  <a:pt x="16309" y="10434"/>
                  <a:pt x="16309" y="10849"/>
                </a:cubicBezTo>
                <a:cubicBezTo>
                  <a:pt x="16309" y="11264"/>
                  <a:pt x="16647" y="11601"/>
                  <a:pt x="17062" y="11601"/>
                </a:cubicBezTo>
                <a:lnTo>
                  <a:pt x="20848" y="11601"/>
                </a:lnTo>
                <a:cubicBezTo>
                  <a:pt x="21262" y="11601"/>
                  <a:pt x="21600" y="11263"/>
                  <a:pt x="21600" y="10849"/>
                </a:cubicBezTo>
                <a:cubicBezTo>
                  <a:pt x="21600" y="10434"/>
                  <a:pt x="21262" y="10096"/>
                  <a:pt x="20848" y="10096"/>
                </a:cubicBezTo>
                <a:lnTo>
                  <a:pt x="17062" y="10096"/>
                </a:lnTo>
                <a:close/>
                <a:moveTo>
                  <a:pt x="6529" y="14756"/>
                </a:moveTo>
                <a:cubicBezTo>
                  <a:pt x="6336" y="14756"/>
                  <a:pt x="6166" y="14828"/>
                  <a:pt x="6019" y="14974"/>
                </a:cubicBezTo>
                <a:lnTo>
                  <a:pt x="3349" y="17644"/>
                </a:lnTo>
                <a:cubicBezTo>
                  <a:pt x="3056" y="17938"/>
                  <a:pt x="3056" y="18418"/>
                  <a:pt x="3349" y="18712"/>
                </a:cubicBezTo>
                <a:cubicBezTo>
                  <a:pt x="3495" y="18858"/>
                  <a:pt x="3667" y="18930"/>
                  <a:pt x="3859" y="18930"/>
                </a:cubicBezTo>
                <a:cubicBezTo>
                  <a:pt x="4051" y="18930"/>
                  <a:pt x="4245" y="18858"/>
                  <a:pt x="4393" y="18712"/>
                </a:cubicBezTo>
                <a:lnTo>
                  <a:pt x="7062" y="16042"/>
                </a:lnTo>
                <a:cubicBezTo>
                  <a:pt x="7356" y="15749"/>
                  <a:pt x="7356" y="15268"/>
                  <a:pt x="7062" y="14974"/>
                </a:cubicBezTo>
                <a:cubicBezTo>
                  <a:pt x="6916" y="14828"/>
                  <a:pt x="6721" y="14756"/>
                  <a:pt x="6529" y="14756"/>
                </a:cubicBezTo>
                <a:close/>
                <a:moveTo>
                  <a:pt x="15508" y="14756"/>
                </a:moveTo>
                <a:cubicBezTo>
                  <a:pt x="15316" y="14756"/>
                  <a:pt x="15145" y="14828"/>
                  <a:pt x="14999" y="14974"/>
                </a:cubicBezTo>
                <a:cubicBezTo>
                  <a:pt x="14705" y="15268"/>
                  <a:pt x="14705" y="15749"/>
                  <a:pt x="14999" y="16042"/>
                </a:cubicBezTo>
                <a:lnTo>
                  <a:pt x="17668" y="18712"/>
                </a:lnTo>
                <a:cubicBezTo>
                  <a:pt x="17816" y="18858"/>
                  <a:pt x="17985" y="18930"/>
                  <a:pt x="18178" y="18930"/>
                </a:cubicBezTo>
                <a:cubicBezTo>
                  <a:pt x="18370" y="18930"/>
                  <a:pt x="18565" y="18858"/>
                  <a:pt x="18712" y="18712"/>
                </a:cubicBezTo>
                <a:cubicBezTo>
                  <a:pt x="19005" y="18418"/>
                  <a:pt x="19005" y="17937"/>
                  <a:pt x="18712" y="17644"/>
                </a:cubicBezTo>
                <a:lnTo>
                  <a:pt x="16042" y="14974"/>
                </a:lnTo>
                <a:cubicBezTo>
                  <a:pt x="15895" y="14828"/>
                  <a:pt x="15701" y="14756"/>
                  <a:pt x="15508" y="14756"/>
                </a:cubicBezTo>
                <a:close/>
                <a:moveTo>
                  <a:pt x="10849" y="16309"/>
                </a:moveTo>
                <a:cubicBezTo>
                  <a:pt x="10434" y="16309"/>
                  <a:pt x="10096" y="16647"/>
                  <a:pt x="10096" y="17062"/>
                </a:cubicBezTo>
                <a:lnTo>
                  <a:pt x="10096" y="20848"/>
                </a:lnTo>
                <a:cubicBezTo>
                  <a:pt x="10096" y="21263"/>
                  <a:pt x="10434" y="21600"/>
                  <a:pt x="10849" y="21600"/>
                </a:cubicBezTo>
                <a:cubicBezTo>
                  <a:pt x="11264" y="21600"/>
                  <a:pt x="11601" y="21263"/>
                  <a:pt x="11601" y="20848"/>
                </a:cubicBezTo>
                <a:lnTo>
                  <a:pt x="11601" y="17062"/>
                </a:lnTo>
                <a:cubicBezTo>
                  <a:pt x="11601" y="16648"/>
                  <a:pt x="11264" y="16309"/>
                  <a:pt x="10849" y="1630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499" name="Google Shape;499;p33"/>
          <p:cNvSpPr/>
          <p:nvPr/>
        </p:nvSpPr>
        <p:spPr>
          <a:xfrm>
            <a:off x="15675391" y="8405216"/>
            <a:ext cx="500037" cy="623472"/>
          </a:xfrm>
          <a:custGeom>
            <a:rect b="b" l="l" r="r" t="t"/>
            <a:pathLst>
              <a:path extrusionOk="0" h="21600" w="21583">
                <a:moveTo>
                  <a:pt x="1543" y="20437"/>
                </a:moveTo>
                <a:lnTo>
                  <a:pt x="1684" y="19304"/>
                </a:lnTo>
                <a:lnTo>
                  <a:pt x="19892" y="19304"/>
                </a:lnTo>
                <a:lnTo>
                  <a:pt x="20033" y="20437"/>
                </a:lnTo>
                <a:lnTo>
                  <a:pt x="1543" y="20437"/>
                </a:lnTo>
                <a:close/>
                <a:moveTo>
                  <a:pt x="3164" y="7427"/>
                </a:moveTo>
                <a:lnTo>
                  <a:pt x="5783" y="7427"/>
                </a:lnTo>
                <a:lnTo>
                  <a:pt x="5783" y="8603"/>
                </a:lnTo>
                <a:cubicBezTo>
                  <a:pt x="5783" y="8924"/>
                  <a:pt x="6112" y="9184"/>
                  <a:pt x="6517" y="9184"/>
                </a:cubicBezTo>
                <a:cubicBezTo>
                  <a:pt x="6922" y="9184"/>
                  <a:pt x="7251" y="8924"/>
                  <a:pt x="7251" y="8603"/>
                </a:cubicBezTo>
                <a:lnTo>
                  <a:pt x="7251" y="7427"/>
                </a:lnTo>
                <a:lnTo>
                  <a:pt x="14325" y="7427"/>
                </a:lnTo>
                <a:lnTo>
                  <a:pt x="14325" y="8603"/>
                </a:lnTo>
                <a:cubicBezTo>
                  <a:pt x="14325" y="8924"/>
                  <a:pt x="14654" y="9184"/>
                  <a:pt x="15058" y="9184"/>
                </a:cubicBezTo>
                <a:cubicBezTo>
                  <a:pt x="15465" y="9184"/>
                  <a:pt x="15792" y="8924"/>
                  <a:pt x="15792" y="8603"/>
                </a:cubicBezTo>
                <a:lnTo>
                  <a:pt x="15792" y="7427"/>
                </a:lnTo>
                <a:lnTo>
                  <a:pt x="18412" y="7427"/>
                </a:lnTo>
                <a:lnTo>
                  <a:pt x="19746" y="18142"/>
                </a:lnTo>
                <a:lnTo>
                  <a:pt x="1829" y="18142"/>
                </a:lnTo>
                <a:lnTo>
                  <a:pt x="3164" y="7427"/>
                </a:lnTo>
                <a:close/>
                <a:moveTo>
                  <a:pt x="7251" y="3965"/>
                </a:moveTo>
                <a:cubicBezTo>
                  <a:pt x="7251" y="2420"/>
                  <a:pt x="8837" y="1163"/>
                  <a:pt x="10788" y="1163"/>
                </a:cubicBezTo>
                <a:cubicBezTo>
                  <a:pt x="12738" y="1163"/>
                  <a:pt x="14325" y="2420"/>
                  <a:pt x="14325" y="3965"/>
                </a:cubicBezTo>
                <a:lnTo>
                  <a:pt x="14325" y="6265"/>
                </a:lnTo>
                <a:lnTo>
                  <a:pt x="7251" y="6265"/>
                </a:lnTo>
                <a:lnTo>
                  <a:pt x="7251" y="3965"/>
                </a:lnTo>
                <a:close/>
                <a:moveTo>
                  <a:pt x="21562" y="20880"/>
                </a:moveTo>
                <a:lnTo>
                  <a:pt x="19806" y="6788"/>
                </a:lnTo>
                <a:cubicBezTo>
                  <a:pt x="19770" y="6491"/>
                  <a:pt x="19453" y="6265"/>
                  <a:pt x="19076" y="6265"/>
                </a:cubicBezTo>
                <a:lnTo>
                  <a:pt x="15792" y="6265"/>
                </a:lnTo>
                <a:lnTo>
                  <a:pt x="15792" y="3965"/>
                </a:lnTo>
                <a:cubicBezTo>
                  <a:pt x="15792" y="1778"/>
                  <a:pt x="13547" y="0"/>
                  <a:pt x="10788" y="0"/>
                </a:cubicBezTo>
                <a:cubicBezTo>
                  <a:pt x="8028" y="0"/>
                  <a:pt x="5783" y="1778"/>
                  <a:pt x="5783" y="3965"/>
                </a:cubicBezTo>
                <a:lnTo>
                  <a:pt x="5783" y="6265"/>
                </a:lnTo>
                <a:lnTo>
                  <a:pt x="2499" y="6265"/>
                </a:lnTo>
                <a:cubicBezTo>
                  <a:pt x="2122" y="6265"/>
                  <a:pt x="1807" y="6491"/>
                  <a:pt x="1769" y="6788"/>
                </a:cubicBezTo>
                <a:lnTo>
                  <a:pt x="3" y="20961"/>
                </a:lnTo>
                <a:cubicBezTo>
                  <a:pt x="-17" y="21125"/>
                  <a:pt x="50" y="21288"/>
                  <a:pt x="190" y="21409"/>
                </a:cubicBezTo>
                <a:cubicBezTo>
                  <a:pt x="329" y="21531"/>
                  <a:pt x="526" y="21600"/>
                  <a:pt x="733" y="21600"/>
                </a:cubicBezTo>
                <a:lnTo>
                  <a:pt x="20842" y="21600"/>
                </a:lnTo>
                <a:lnTo>
                  <a:pt x="20850" y="21600"/>
                </a:lnTo>
                <a:cubicBezTo>
                  <a:pt x="21255" y="21600"/>
                  <a:pt x="21583" y="21340"/>
                  <a:pt x="21583" y="21018"/>
                </a:cubicBezTo>
                <a:cubicBezTo>
                  <a:pt x="21583" y="20970"/>
                  <a:pt x="21576" y="20924"/>
                  <a:pt x="21562" y="2088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0" name="Google Shape;500;p33"/>
          <p:cNvSpPr/>
          <p:nvPr/>
        </p:nvSpPr>
        <p:spPr>
          <a:xfrm>
            <a:off x="16871714" y="8494400"/>
            <a:ext cx="588244" cy="446040"/>
          </a:xfrm>
          <a:custGeom>
            <a:rect b="b" l="l" r="r" t="t"/>
            <a:pathLst>
              <a:path extrusionOk="0" h="21506" w="21599">
                <a:moveTo>
                  <a:pt x="17829" y="86"/>
                </a:moveTo>
                <a:cubicBezTo>
                  <a:pt x="17591" y="-94"/>
                  <a:pt x="17289" y="18"/>
                  <a:pt x="17152" y="328"/>
                </a:cubicBezTo>
                <a:cubicBezTo>
                  <a:pt x="17015" y="639"/>
                  <a:pt x="17100" y="1037"/>
                  <a:pt x="17337" y="1216"/>
                </a:cubicBezTo>
                <a:lnTo>
                  <a:pt x="19058" y="2508"/>
                </a:lnTo>
                <a:lnTo>
                  <a:pt x="14345" y="2508"/>
                </a:lnTo>
                <a:cubicBezTo>
                  <a:pt x="14190" y="2508"/>
                  <a:pt x="14049" y="2614"/>
                  <a:pt x="13956" y="2777"/>
                </a:cubicBezTo>
                <a:lnTo>
                  <a:pt x="10595" y="8589"/>
                </a:lnTo>
                <a:cubicBezTo>
                  <a:pt x="10429" y="8876"/>
                  <a:pt x="10479" y="9289"/>
                  <a:pt x="10697" y="9504"/>
                </a:cubicBezTo>
                <a:cubicBezTo>
                  <a:pt x="10786" y="9593"/>
                  <a:pt x="10901" y="9639"/>
                  <a:pt x="11005" y="9639"/>
                </a:cubicBezTo>
                <a:cubicBezTo>
                  <a:pt x="11155" y="9639"/>
                  <a:pt x="11296" y="9539"/>
                  <a:pt x="11394" y="9370"/>
                </a:cubicBezTo>
                <a:lnTo>
                  <a:pt x="14591" y="3799"/>
                </a:lnTo>
                <a:lnTo>
                  <a:pt x="19058" y="3799"/>
                </a:lnTo>
                <a:lnTo>
                  <a:pt x="17337" y="5118"/>
                </a:lnTo>
                <a:cubicBezTo>
                  <a:pt x="17100" y="5297"/>
                  <a:pt x="17015" y="5694"/>
                  <a:pt x="17152" y="6006"/>
                </a:cubicBezTo>
                <a:cubicBezTo>
                  <a:pt x="17244" y="6214"/>
                  <a:pt x="17411" y="6329"/>
                  <a:pt x="17583" y="6329"/>
                </a:cubicBezTo>
                <a:cubicBezTo>
                  <a:pt x="17667" y="6329"/>
                  <a:pt x="17751" y="6280"/>
                  <a:pt x="17829" y="6221"/>
                </a:cubicBezTo>
                <a:lnTo>
                  <a:pt x="21149" y="3719"/>
                </a:lnTo>
                <a:cubicBezTo>
                  <a:pt x="21302" y="3603"/>
                  <a:pt x="21395" y="3385"/>
                  <a:pt x="21394" y="3154"/>
                </a:cubicBezTo>
                <a:cubicBezTo>
                  <a:pt x="21394" y="2921"/>
                  <a:pt x="21302" y="2704"/>
                  <a:pt x="21149" y="2589"/>
                </a:cubicBezTo>
                <a:lnTo>
                  <a:pt x="17829" y="86"/>
                </a:lnTo>
                <a:close/>
                <a:moveTo>
                  <a:pt x="512" y="2589"/>
                </a:moveTo>
                <a:cubicBezTo>
                  <a:pt x="239" y="2589"/>
                  <a:pt x="0" y="2876"/>
                  <a:pt x="0" y="3234"/>
                </a:cubicBezTo>
                <a:cubicBezTo>
                  <a:pt x="0" y="3593"/>
                  <a:pt x="239" y="3880"/>
                  <a:pt x="512" y="3880"/>
                </a:cubicBezTo>
                <a:lnTo>
                  <a:pt x="5656" y="3880"/>
                </a:lnTo>
                <a:lnTo>
                  <a:pt x="14160" y="18734"/>
                </a:lnTo>
                <a:cubicBezTo>
                  <a:pt x="14253" y="18898"/>
                  <a:pt x="14394" y="18977"/>
                  <a:pt x="14550" y="18976"/>
                </a:cubicBezTo>
                <a:lnTo>
                  <a:pt x="19263" y="18976"/>
                </a:lnTo>
                <a:lnTo>
                  <a:pt x="17542" y="20295"/>
                </a:lnTo>
                <a:cubicBezTo>
                  <a:pt x="17304" y="20474"/>
                  <a:pt x="17220" y="20872"/>
                  <a:pt x="17357" y="21183"/>
                </a:cubicBezTo>
                <a:cubicBezTo>
                  <a:pt x="17449" y="21391"/>
                  <a:pt x="17617" y="21506"/>
                  <a:pt x="17788" y="21506"/>
                </a:cubicBezTo>
                <a:cubicBezTo>
                  <a:pt x="17872" y="21506"/>
                  <a:pt x="17956" y="21457"/>
                  <a:pt x="18034" y="21398"/>
                </a:cubicBezTo>
                <a:lnTo>
                  <a:pt x="21353" y="18896"/>
                </a:lnTo>
                <a:cubicBezTo>
                  <a:pt x="21506" y="18780"/>
                  <a:pt x="21599" y="18563"/>
                  <a:pt x="21599" y="18331"/>
                </a:cubicBezTo>
                <a:cubicBezTo>
                  <a:pt x="21600" y="18099"/>
                  <a:pt x="21506" y="17881"/>
                  <a:pt x="21353" y="17766"/>
                </a:cubicBezTo>
                <a:lnTo>
                  <a:pt x="18034" y="15263"/>
                </a:lnTo>
                <a:cubicBezTo>
                  <a:pt x="17797" y="15083"/>
                  <a:pt x="17494" y="15195"/>
                  <a:pt x="17357" y="15505"/>
                </a:cubicBezTo>
                <a:cubicBezTo>
                  <a:pt x="17220" y="15817"/>
                  <a:pt x="17304" y="16214"/>
                  <a:pt x="17542" y="16393"/>
                </a:cubicBezTo>
                <a:lnTo>
                  <a:pt x="19263" y="17685"/>
                </a:lnTo>
                <a:lnTo>
                  <a:pt x="14796" y="17685"/>
                </a:lnTo>
                <a:lnTo>
                  <a:pt x="6291" y="2858"/>
                </a:lnTo>
                <a:cubicBezTo>
                  <a:pt x="6198" y="2695"/>
                  <a:pt x="6057" y="2589"/>
                  <a:pt x="5902" y="2589"/>
                </a:cubicBezTo>
                <a:lnTo>
                  <a:pt x="512" y="2589"/>
                </a:lnTo>
                <a:close/>
                <a:moveTo>
                  <a:pt x="9550" y="12195"/>
                </a:moveTo>
                <a:cubicBezTo>
                  <a:pt x="9331" y="11980"/>
                  <a:pt x="9017" y="12043"/>
                  <a:pt x="8853" y="12330"/>
                </a:cubicBezTo>
                <a:lnTo>
                  <a:pt x="5656" y="17900"/>
                </a:lnTo>
                <a:lnTo>
                  <a:pt x="512" y="17900"/>
                </a:lnTo>
                <a:cubicBezTo>
                  <a:pt x="239" y="17900"/>
                  <a:pt x="0" y="18214"/>
                  <a:pt x="0" y="18573"/>
                </a:cubicBezTo>
                <a:cubicBezTo>
                  <a:pt x="0" y="18931"/>
                  <a:pt x="239" y="19219"/>
                  <a:pt x="512" y="19219"/>
                </a:cubicBezTo>
                <a:lnTo>
                  <a:pt x="5902" y="19219"/>
                </a:lnTo>
                <a:cubicBezTo>
                  <a:pt x="6058" y="19219"/>
                  <a:pt x="6198" y="19112"/>
                  <a:pt x="6291" y="18950"/>
                </a:cubicBezTo>
                <a:lnTo>
                  <a:pt x="9652" y="13110"/>
                </a:lnTo>
                <a:cubicBezTo>
                  <a:pt x="9816" y="12823"/>
                  <a:pt x="9769" y="12411"/>
                  <a:pt x="9550" y="1219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1" name="Google Shape;501;p33"/>
          <p:cNvSpPr/>
          <p:nvPr/>
        </p:nvSpPr>
        <p:spPr>
          <a:xfrm>
            <a:off x="18175448" y="8494513"/>
            <a:ext cx="500540" cy="446485"/>
          </a:xfrm>
          <a:custGeom>
            <a:rect b="b" l="l" r="r" t="t"/>
            <a:pathLst>
              <a:path extrusionOk="0" h="21600" w="21569">
                <a:moveTo>
                  <a:pt x="9475" y="0"/>
                </a:moveTo>
                <a:cubicBezTo>
                  <a:pt x="4251" y="0"/>
                  <a:pt x="0" y="4848"/>
                  <a:pt x="0" y="10800"/>
                </a:cubicBezTo>
                <a:cubicBezTo>
                  <a:pt x="0" y="16752"/>
                  <a:pt x="4251" y="21600"/>
                  <a:pt x="9475" y="21600"/>
                </a:cubicBezTo>
                <a:cubicBezTo>
                  <a:pt x="9859" y="21600"/>
                  <a:pt x="10173" y="21227"/>
                  <a:pt x="10173" y="20790"/>
                </a:cubicBezTo>
                <a:cubicBezTo>
                  <a:pt x="10173" y="20353"/>
                  <a:pt x="9859" y="20007"/>
                  <a:pt x="9475" y="20007"/>
                </a:cubicBezTo>
                <a:cubicBezTo>
                  <a:pt x="5017" y="20007"/>
                  <a:pt x="1395" y="15879"/>
                  <a:pt x="1395" y="10800"/>
                </a:cubicBezTo>
                <a:cubicBezTo>
                  <a:pt x="1395" y="5721"/>
                  <a:pt x="5016" y="1593"/>
                  <a:pt x="9475" y="1593"/>
                </a:cubicBezTo>
                <a:cubicBezTo>
                  <a:pt x="13700" y="1593"/>
                  <a:pt x="17178" y="5280"/>
                  <a:pt x="17532" y="9990"/>
                </a:cubicBezTo>
                <a:lnTo>
                  <a:pt x="15680" y="9990"/>
                </a:lnTo>
                <a:cubicBezTo>
                  <a:pt x="15432" y="9990"/>
                  <a:pt x="15203" y="10150"/>
                  <a:pt x="15079" y="10395"/>
                </a:cubicBezTo>
                <a:cubicBezTo>
                  <a:pt x="14954" y="10640"/>
                  <a:pt x="14954" y="10933"/>
                  <a:pt x="15079" y="11178"/>
                </a:cubicBezTo>
                <a:lnTo>
                  <a:pt x="17676" y="16308"/>
                </a:lnTo>
                <a:cubicBezTo>
                  <a:pt x="17800" y="16553"/>
                  <a:pt x="18030" y="16713"/>
                  <a:pt x="18277" y="16713"/>
                </a:cubicBezTo>
                <a:cubicBezTo>
                  <a:pt x="18526" y="16713"/>
                  <a:pt x="18755" y="16553"/>
                  <a:pt x="18879" y="16308"/>
                </a:cubicBezTo>
                <a:lnTo>
                  <a:pt x="21476" y="11178"/>
                </a:lnTo>
                <a:cubicBezTo>
                  <a:pt x="21599" y="10933"/>
                  <a:pt x="21600" y="10640"/>
                  <a:pt x="21476" y="10395"/>
                </a:cubicBezTo>
                <a:cubicBezTo>
                  <a:pt x="21352" y="10150"/>
                  <a:pt x="21122" y="9990"/>
                  <a:pt x="20875" y="9990"/>
                </a:cubicBezTo>
                <a:lnTo>
                  <a:pt x="18927" y="9990"/>
                </a:lnTo>
                <a:cubicBezTo>
                  <a:pt x="18570" y="4407"/>
                  <a:pt x="14466" y="0"/>
                  <a:pt x="9475" y="0"/>
                </a:cubicBezTo>
                <a:close/>
                <a:moveTo>
                  <a:pt x="9764" y="4320"/>
                </a:moveTo>
                <a:cubicBezTo>
                  <a:pt x="8535" y="4320"/>
                  <a:pt x="7551" y="5459"/>
                  <a:pt x="7551" y="6858"/>
                </a:cubicBezTo>
                <a:lnTo>
                  <a:pt x="7551" y="9963"/>
                </a:lnTo>
                <a:lnTo>
                  <a:pt x="6854" y="9963"/>
                </a:lnTo>
                <a:cubicBezTo>
                  <a:pt x="6471" y="9963"/>
                  <a:pt x="6157" y="10309"/>
                  <a:pt x="6157" y="10746"/>
                </a:cubicBezTo>
                <a:lnTo>
                  <a:pt x="6157" y="15336"/>
                </a:lnTo>
                <a:cubicBezTo>
                  <a:pt x="6157" y="15773"/>
                  <a:pt x="6471" y="16146"/>
                  <a:pt x="6854" y="16146"/>
                </a:cubicBezTo>
                <a:lnTo>
                  <a:pt x="12674" y="16146"/>
                </a:lnTo>
                <a:cubicBezTo>
                  <a:pt x="13057" y="16146"/>
                  <a:pt x="13371" y="15773"/>
                  <a:pt x="13371" y="15336"/>
                </a:cubicBezTo>
                <a:lnTo>
                  <a:pt x="13371" y="10746"/>
                </a:lnTo>
                <a:cubicBezTo>
                  <a:pt x="13371" y="10309"/>
                  <a:pt x="13057" y="9963"/>
                  <a:pt x="12674" y="9963"/>
                </a:cubicBezTo>
                <a:lnTo>
                  <a:pt x="12001" y="9963"/>
                </a:lnTo>
                <a:lnTo>
                  <a:pt x="12001" y="6858"/>
                </a:lnTo>
                <a:cubicBezTo>
                  <a:pt x="12001" y="5459"/>
                  <a:pt x="10992" y="4320"/>
                  <a:pt x="9764" y="4320"/>
                </a:cubicBezTo>
                <a:close/>
                <a:moveTo>
                  <a:pt x="9764" y="5913"/>
                </a:moveTo>
                <a:cubicBezTo>
                  <a:pt x="10227" y="5913"/>
                  <a:pt x="10606" y="6331"/>
                  <a:pt x="10606" y="6858"/>
                </a:cubicBezTo>
                <a:lnTo>
                  <a:pt x="10606" y="9963"/>
                </a:lnTo>
                <a:lnTo>
                  <a:pt x="8922" y="9963"/>
                </a:lnTo>
                <a:lnTo>
                  <a:pt x="8922" y="6858"/>
                </a:lnTo>
                <a:cubicBezTo>
                  <a:pt x="8922" y="6331"/>
                  <a:pt x="9302" y="5913"/>
                  <a:pt x="9764" y="5913"/>
                </a:cubicBezTo>
                <a:close/>
                <a:moveTo>
                  <a:pt x="7551" y="11556"/>
                </a:moveTo>
                <a:lnTo>
                  <a:pt x="8249" y="11556"/>
                </a:lnTo>
                <a:lnTo>
                  <a:pt x="11303" y="11556"/>
                </a:lnTo>
                <a:lnTo>
                  <a:pt x="11977" y="11556"/>
                </a:lnTo>
                <a:lnTo>
                  <a:pt x="11977" y="14553"/>
                </a:lnTo>
                <a:lnTo>
                  <a:pt x="7551" y="14553"/>
                </a:lnTo>
                <a:lnTo>
                  <a:pt x="7551" y="1155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2" name="Google Shape;502;p33"/>
          <p:cNvSpPr/>
          <p:nvPr/>
        </p:nvSpPr>
        <p:spPr>
          <a:xfrm>
            <a:off x="19354167" y="8601669"/>
            <a:ext cx="641264" cy="231615"/>
          </a:xfrm>
          <a:custGeom>
            <a:rect b="b" l="l" r="r" t="t"/>
            <a:pathLst>
              <a:path extrusionOk="0" h="21600" w="21600">
                <a:moveTo>
                  <a:pt x="2369" y="0"/>
                </a:moveTo>
                <a:cubicBezTo>
                  <a:pt x="1062" y="0"/>
                  <a:pt x="0" y="2830"/>
                  <a:pt x="0" y="6298"/>
                </a:cubicBezTo>
                <a:lnTo>
                  <a:pt x="0" y="15354"/>
                </a:lnTo>
                <a:cubicBezTo>
                  <a:pt x="0" y="18822"/>
                  <a:pt x="1062" y="21600"/>
                  <a:pt x="2369" y="21600"/>
                </a:cubicBezTo>
                <a:lnTo>
                  <a:pt x="15622" y="21600"/>
                </a:lnTo>
                <a:cubicBezTo>
                  <a:pt x="16570" y="21600"/>
                  <a:pt x="17387" y="20152"/>
                  <a:pt x="17765" y="18009"/>
                </a:cubicBezTo>
                <a:lnTo>
                  <a:pt x="21055" y="18009"/>
                </a:lnTo>
                <a:cubicBezTo>
                  <a:pt x="21356" y="18009"/>
                  <a:pt x="21600" y="17351"/>
                  <a:pt x="21600" y="16551"/>
                </a:cubicBezTo>
                <a:lnTo>
                  <a:pt x="21600" y="6298"/>
                </a:lnTo>
                <a:cubicBezTo>
                  <a:pt x="21600" y="5500"/>
                  <a:pt x="21355" y="4840"/>
                  <a:pt x="21055" y="4840"/>
                </a:cubicBezTo>
                <a:lnTo>
                  <a:pt x="17915" y="4840"/>
                </a:lnTo>
                <a:cubicBezTo>
                  <a:pt x="17668" y="2067"/>
                  <a:pt x="16741" y="0"/>
                  <a:pt x="15622" y="0"/>
                </a:cubicBezTo>
                <a:lnTo>
                  <a:pt x="2369" y="0"/>
                </a:lnTo>
                <a:close/>
                <a:moveTo>
                  <a:pt x="2369" y="2915"/>
                </a:moveTo>
                <a:lnTo>
                  <a:pt x="15622" y="2915"/>
                </a:lnTo>
                <a:cubicBezTo>
                  <a:pt x="16327" y="2915"/>
                  <a:pt x="16900" y="4426"/>
                  <a:pt x="16900" y="6298"/>
                </a:cubicBezTo>
                <a:lnTo>
                  <a:pt x="16900" y="15354"/>
                </a:lnTo>
                <a:cubicBezTo>
                  <a:pt x="16900" y="17226"/>
                  <a:pt x="16327" y="18738"/>
                  <a:pt x="15622" y="18737"/>
                </a:cubicBezTo>
                <a:lnTo>
                  <a:pt x="2369" y="18737"/>
                </a:lnTo>
                <a:cubicBezTo>
                  <a:pt x="1663" y="18737"/>
                  <a:pt x="1090" y="17226"/>
                  <a:pt x="1090" y="15354"/>
                </a:cubicBezTo>
                <a:lnTo>
                  <a:pt x="1090" y="6298"/>
                </a:lnTo>
                <a:cubicBezTo>
                  <a:pt x="1090" y="4426"/>
                  <a:pt x="1663" y="2915"/>
                  <a:pt x="2369" y="2915"/>
                </a:cubicBezTo>
                <a:close/>
                <a:moveTo>
                  <a:pt x="6617" y="6090"/>
                </a:moveTo>
                <a:lnTo>
                  <a:pt x="2801" y="9004"/>
                </a:lnTo>
                <a:cubicBezTo>
                  <a:pt x="2512" y="9224"/>
                  <a:pt x="2361" y="10005"/>
                  <a:pt x="2444" y="10774"/>
                </a:cubicBezTo>
                <a:cubicBezTo>
                  <a:pt x="2527" y="11542"/>
                  <a:pt x="2812" y="11984"/>
                  <a:pt x="3102" y="11763"/>
                </a:cubicBezTo>
                <a:lnTo>
                  <a:pt x="6222" y="9421"/>
                </a:lnTo>
                <a:lnTo>
                  <a:pt x="6222" y="14105"/>
                </a:lnTo>
                <a:cubicBezTo>
                  <a:pt x="6222" y="14550"/>
                  <a:pt x="6298" y="14975"/>
                  <a:pt x="6429" y="15250"/>
                </a:cubicBezTo>
                <a:cubicBezTo>
                  <a:pt x="6526" y="15450"/>
                  <a:pt x="6647" y="15562"/>
                  <a:pt x="6768" y="15562"/>
                </a:cubicBezTo>
                <a:cubicBezTo>
                  <a:pt x="6812" y="15562"/>
                  <a:pt x="6855" y="15540"/>
                  <a:pt x="6899" y="15510"/>
                </a:cubicBezTo>
                <a:lnTo>
                  <a:pt x="10396" y="13220"/>
                </a:lnTo>
                <a:cubicBezTo>
                  <a:pt x="10688" y="13025"/>
                  <a:pt x="10863" y="12227"/>
                  <a:pt x="10791" y="11451"/>
                </a:cubicBezTo>
                <a:cubicBezTo>
                  <a:pt x="10718" y="10674"/>
                  <a:pt x="10423" y="10213"/>
                  <a:pt x="10133" y="10410"/>
                </a:cubicBezTo>
                <a:lnTo>
                  <a:pt x="7313" y="12231"/>
                </a:lnTo>
                <a:lnTo>
                  <a:pt x="7313" y="7495"/>
                </a:lnTo>
                <a:cubicBezTo>
                  <a:pt x="7313" y="7040"/>
                  <a:pt x="7243" y="6623"/>
                  <a:pt x="7106" y="6350"/>
                </a:cubicBezTo>
                <a:cubicBezTo>
                  <a:pt x="6970" y="6077"/>
                  <a:pt x="6781" y="5965"/>
                  <a:pt x="6617" y="6090"/>
                </a:cubicBezTo>
                <a:close/>
                <a:moveTo>
                  <a:pt x="18611" y="8276"/>
                </a:moveTo>
                <a:lnTo>
                  <a:pt x="20378" y="8276"/>
                </a:lnTo>
                <a:lnTo>
                  <a:pt x="20378" y="15042"/>
                </a:lnTo>
                <a:lnTo>
                  <a:pt x="18611" y="15042"/>
                </a:lnTo>
                <a:lnTo>
                  <a:pt x="18611" y="827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3" name="Google Shape;503;p33"/>
          <p:cNvSpPr/>
          <p:nvPr/>
        </p:nvSpPr>
        <p:spPr>
          <a:xfrm>
            <a:off x="4513026" y="9726810"/>
            <a:ext cx="303611" cy="498947"/>
          </a:xfrm>
          <a:custGeom>
            <a:rect b="b" l="l" r="r" t="t"/>
            <a:pathLst>
              <a:path extrusionOk="0" h="21600" w="21600">
                <a:moveTo>
                  <a:pt x="6671" y="0"/>
                </a:moveTo>
                <a:cubicBezTo>
                  <a:pt x="3013" y="0"/>
                  <a:pt x="0" y="1761"/>
                  <a:pt x="0" y="3938"/>
                </a:cubicBezTo>
                <a:lnTo>
                  <a:pt x="0" y="17638"/>
                </a:lnTo>
                <a:cubicBezTo>
                  <a:pt x="0" y="19816"/>
                  <a:pt x="3013" y="21600"/>
                  <a:pt x="6671" y="21600"/>
                </a:cubicBezTo>
                <a:lnTo>
                  <a:pt x="14969" y="21600"/>
                </a:lnTo>
                <a:cubicBezTo>
                  <a:pt x="18628" y="21600"/>
                  <a:pt x="21600" y="19816"/>
                  <a:pt x="21600" y="17638"/>
                </a:cubicBezTo>
                <a:lnTo>
                  <a:pt x="21600" y="3938"/>
                </a:lnTo>
                <a:cubicBezTo>
                  <a:pt x="21600" y="1761"/>
                  <a:pt x="18628" y="0"/>
                  <a:pt x="14969" y="0"/>
                </a:cubicBezTo>
                <a:lnTo>
                  <a:pt x="6671" y="0"/>
                </a:lnTo>
                <a:close/>
                <a:moveTo>
                  <a:pt x="6671" y="1353"/>
                </a:moveTo>
                <a:lnTo>
                  <a:pt x="14969" y="1353"/>
                </a:lnTo>
                <a:cubicBezTo>
                  <a:pt x="17348" y="1353"/>
                  <a:pt x="19290" y="2481"/>
                  <a:pt x="19337" y="3890"/>
                </a:cubicBezTo>
                <a:lnTo>
                  <a:pt x="2303" y="3890"/>
                </a:lnTo>
                <a:cubicBezTo>
                  <a:pt x="2350" y="2481"/>
                  <a:pt x="4292" y="1353"/>
                  <a:pt x="6671" y="1353"/>
                </a:cubicBezTo>
                <a:close/>
                <a:moveTo>
                  <a:pt x="10800" y="2319"/>
                </a:moveTo>
                <a:cubicBezTo>
                  <a:pt x="10493" y="2319"/>
                  <a:pt x="10207" y="2393"/>
                  <a:pt x="10006" y="2513"/>
                </a:cubicBezTo>
                <a:cubicBezTo>
                  <a:pt x="9794" y="2640"/>
                  <a:pt x="9688" y="2820"/>
                  <a:pt x="9688" y="2996"/>
                </a:cubicBezTo>
                <a:cubicBezTo>
                  <a:pt x="9688" y="3175"/>
                  <a:pt x="9794" y="3329"/>
                  <a:pt x="10006" y="3455"/>
                </a:cubicBezTo>
                <a:cubicBezTo>
                  <a:pt x="10219" y="3582"/>
                  <a:pt x="10504" y="3673"/>
                  <a:pt x="10800" y="3672"/>
                </a:cubicBezTo>
                <a:cubicBezTo>
                  <a:pt x="11094" y="3672"/>
                  <a:pt x="11374" y="3582"/>
                  <a:pt x="11594" y="3455"/>
                </a:cubicBezTo>
                <a:cubicBezTo>
                  <a:pt x="11804" y="3331"/>
                  <a:pt x="11951" y="3175"/>
                  <a:pt x="11951" y="2996"/>
                </a:cubicBezTo>
                <a:cubicBezTo>
                  <a:pt x="11951" y="2819"/>
                  <a:pt x="11805" y="2638"/>
                  <a:pt x="11594" y="2513"/>
                </a:cubicBezTo>
                <a:cubicBezTo>
                  <a:pt x="11391" y="2393"/>
                  <a:pt x="11107" y="2319"/>
                  <a:pt x="10800" y="2319"/>
                </a:cubicBezTo>
                <a:close/>
                <a:moveTo>
                  <a:pt x="2422" y="5509"/>
                </a:moveTo>
                <a:lnTo>
                  <a:pt x="18940" y="5509"/>
                </a:lnTo>
                <a:lnTo>
                  <a:pt x="18940" y="15366"/>
                </a:lnTo>
                <a:lnTo>
                  <a:pt x="2422" y="15366"/>
                </a:lnTo>
                <a:lnTo>
                  <a:pt x="2422" y="5509"/>
                </a:lnTo>
                <a:close/>
                <a:moveTo>
                  <a:pt x="2303" y="16792"/>
                </a:moveTo>
                <a:lnTo>
                  <a:pt x="19337" y="16792"/>
                </a:lnTo>
                <a:lnTo>
                  <a:pt x="19337" y="17638"/>
                </a:lnTo>
                <a:cubicBezTo>
                  <a:pt x="19337" y="19071"/>
                  <a:pt x="17377" y="20247"/>
                  <a:pt x="14969" y="20247"/>
                </a:cubicBezTo>
                <a:lnTo>
                  <a:pt x="6671" y="20247"/>
                </a:lnTo>
                <a:cubicBezTo>
                  <a:pt x="4263" y="20247"/>
                  <a:pt x="2303" y="19071"/>
                  <a:pt x="2303" y="17638"/>
                </a:cubicBezTo>
                <a:lnTo>
                  <a:pt x="2303" y="16792"/>
                </a:lnTo>
                <a:close/>
                <a:moveTo>
                  <a:pt x="8457" y="17783"/>
                </a:moveTo>
                <a:cubicBezTo>
                  <a:pt x="7832" y="17783"/>
                  <a:pt x="7346" y="18087"/>
                  <a:pt x="7346" y="18459"/>
                </a:cubicBezTo>
                <a:cubicBezTo>
                  <a:pt x="7346" y="18832"/>
                  <a:pt x="7832" y="19136"/>
                  <a:pt x="8457" y="19136"/>
                </a:cubicBezTo>
                <a:lnTo>
                  <a:pt x="13143" y="19136"/>
                </a:lnTo>
                <a:cubicBezTo>
                  <a:pt x="13769" y="19136"/>
                  <a:pt x="14294" y="18832"/>
                  <a:pt x="14294" y="18459"/>
                </a:cubicBezTo>
                <a:cubicBezTo>
                  <a:pt x="14294" y="18087"/>
                  <a:pt x="13769" y="17783"/>
                  <a:pt x="13143" y="17783"/>
                </a:cubicBezTo>
                <a:lnTo>
                  <a:pt x="8457" y="1778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4" name="Google Shape;504;p33"/>
          <p:cNvSpPr/>
          <p:nvPr/>
        </p:nvSpPr>
        <p:spPr>
          <a:xfrm>
            <a:off x="5727718" y="9673232"/>
            <a:ext cx="374259" cy="606753"/>
          </a:xfrm>
          <a:custGeom>
            <a:rect b="b" l="l" r="r" t="t"/>
            <a:pathLst>
              <a:path extrusionOk="0" h="21582" w="21072">
                <a:moveTo>
                  <a:pt x="13975" y="3"/>
                </a:moveTo>
                <a:cubicBezTo>
                  <a:pt x="11637" y="150"/>
                  <a:pt x="9626" y="1091"/>
                  <a:pt x="8694" y="2465"/>
                </a:cubicBezTo>
                <a:cubicBezTo>
                  <a:pt x="8007" y="3477"/>
                  <a:pt x="7965" y="4616"/>
                  <a:pt x="8600" y="5641"/>
                </a:cubicBezTo>
                <a:cubicBezTo>
                  <a:pt x="8837" y="6025"/>
                  <a:pt x="9153" y="6378"/>
                  <a:pt x="9543" y="6693"/>
                </a:cubicBezTo>
                <a:lnTo>
                  <a:pt x="8443" y="8341"/>
                </a:lnTo>
                <a:cubicBezTo>
                  <a:pt x="8439" y="8347"/>
                  <a:pt x="8416" y="8354"/>
                  <a:pt x="8411" y="8361"/>
                </a:cubicBezTo>
                <a:cubicBezTo>
                  <a:pt x="7118" y="8566"/>
                  <a:pt x="6035" y="9144"/>
                  <a:pt x="5488" y="9949"/>
                </a:cubicBezTo>
                <a:lnTo>
                  <a:pt x="365" y="17492"/>
                </a:lnTo>
                <a:cubicBezTo>
                  <a:pt x="-96" y="18172"/>
                  <a:pt x="-124" y="18927"/>
                  <a:pt x="302" y="19617"/>
                </a:cubicBezTo>
                <a:cubicBezTo>
                  <a:pt x="729" y="20306"/>
                  <a:pt x="1564" y="20850"/>
                  <a:pt x="2628" y="21145"/>
                </a:cubicBezTo>
                <a:lnTo>
                  <a:pt x="3383" y="21364"/>
                </a:lnTo>
                <a:cubicBezTo>
                  <a:pt x="3933" y="21516"/>
                  <a:pt x="4516" y="21582"/>
                  <a:pt x="5111" y="21582"/>
                </a:cubicBezTo>
                <a:cubicBezTo>
                  <a:pt x="6843" y="21582"/>
                  <a:pt x="8414" y="20930"/>
                  <a:pt x="9103" y="19914"/>
                </a:cubicBezTo>
                <a:lnTo>
                  <a:pt x="14226" y="12351"/>
                </a:lnTo>
                <a:cubicBezTo>
                  <a:pt x="14784" y="11527"/>
                  <a:pt x="14643" y="10638"/>
                  <a:pt x="14006" y="9909"/>
                </a:cubicBezTo>
                <a:lnTo>
                  <a:pt x="14038" y="9889"/>
                </a:lnTo>
                <a:lnTo>
                  <a:pt x="15138" y="8242"/>
                </a:lnTo>
                <a:cubicBezTo>
                  <a:pt x="17500" y="8118"/>
                  <a:pt x="19590" y="7167"/>
                  <a:pt x="20544" y="5760"/>
                </a:cubicBezTo>
                <a:cubicBezTo>
                  <a:pt x="21476" y="4385"/>
                  <a:pt x="21157" y="2782"/>
                  <a:pt x="19726" y="1591"/>
                </a:cubicBezTo>
                <a:cubicBezTo>
                  <a:pt x="19540" y="1434"/>
                  <a:pt x="19244" y="1369"/>
                  <a:pt x="18941" y="1393"/>
                </a:cubicBezTo>
                <a:cubicBezTo>
                  <a:pt x="18635" y="1417"/>
                  <a:pt x="18372" y="1530"/>
                  <a:pt x="18249" y="1710"/>
                </a:cubicBezTo>
                <a:lnTo>
                  <a:pt x="16615" y="4152"/>
                </a:lnTo>
                <a:lnTo>
                  <a:pt x="14572" y="4450"/>
                </a:lnTo>
                <a:lnTo>
                  <a:pt x="13220" y="3179"/>
                </a:lnTo>
                <a:lnTo>
                  <a:pt x="14855" y="777"/>
                </a:lnTo>
                <a:cubicBezTo>
                  <a:pt x="14976" y="597"/>
                  <a:pt x="14941" y="380"/>
                  <a:pt x="14760" y="221"/>
                </a:cubicBezTo>
                <a:cubicBezTo>
                  <a:pt x="14579" y="63"/>
                  <a:pt x="14279" y="-18"/>
                  <a:pt x="13975" y="3"/>
                </a:cubicBezTo>
                <a:close/>
                <a:moveTo>
                  <a:pt x="12560" y="1393"/>
                </a:moveTo>
                <a:lnTo>
                  <a:pt x="11460" y="3020"/>
                </a:lnTo>
                <a:cubicBezTo>
                  <a:pt x="11343" y="3194"/>
                  <a:pt x="11358" y="3399"/>
                  <a:pt x="11523" y="3556"/>
                </a:cubicBezTo>
                <a:lnTo>
                  <a:pt x="13440" y="5383"/>
                </a:lnTo>
                <a:cubicBezTo>
                  <a:pt x="13642" y="5574"/>
                  <a:pt x="14031" y="5673"/>
                  <a:pt x="14383" y="5621"/>
                </a:cubicBezTo>
                <a:lnTo>
                  <a:pt x="17432" y="5164"/>
                </a:lnTo>
                <a:cubicBezTo>
                  <a:pt x="17701" y="5124"/>
                  <a:pt x="17920" y="5009"/>
                  <a:pt x="18029" y="4847"/>
                </a:cubicBezTo>
                <a:lnTo>
                  <a:pt x="19129" y="3219"/>
                </a:lnTo>
                <a:cubicBezTo>
                  <a:pt x="19459" y="3899"/>
                  <a:pt x="19397" y="4651"/>
                  <a:pt x="18941" y="5323"/>
                </a:cubicBezTo>
                <a:cubicBezTo>
                  <a:pt x="18190" y="6429"/>
                  <a:pt x="16489" y="7130"/>
                  <a:pt x="14603" y="7130"/>
                </a:cubicBezTo>
                <a:cubicBezTo>
                  <a:pt x="13957" y="7130"/>
                  <a:pt x="13348" y="7057"/>
                  <a:pt x="12749" y="6892"/>
                </a:cubicBezTo>
                <a:cubicBezTo>
                  <a:pt x="11591" y="6571"/>
                  <a:pt x="10699" y="5974"/>
                  <a:pt x="10234" y="5224"/>
                </a:cubicBezTo>
                <a:cubicBezTo>
                  <a:pt x="9770" y="4474"/>
                  <a:pt x="9765" y="3662"/>
                  <a:pt x="10266" y="2921"/>
                </a:cubicBezTo>
                <a:cubicBezTo>
                  <a:pt x="10723" y="2249"/>
                  <a:pt x="11559" y="1703"/>
                  <a:pt x="12560" y="1393"/>
                </a:cubicBezTo>
                <a:close/>
                <a:moveTo>
                  <a:pt x="10894" y="7487"/>
                </a:moveTo>
                <a:cubicBezTo>
                  <a:pt x="11252" y="7647"/>
                  <a:pt x="11649" y="7791"/>
                  <a:pt x="12057" y="7904"/>
                </a:cubicBezTo>
                <a:cubicBezTo>
                  <a:pt x="12466" y="8017"/>
                  <a:pt x="12887" y="8105"/>
                  <a:pt x="13315" y="8162"/>
                </a:cubicBezTo>
                <a:lnTo>
                  <a:pt x="12780" y="8936"/>
                </a:lnTo>
                <a:lnTo>
                  <a:pt x="10360" y="8261"/>
                </a:lnTo>
                <a:lnTo>
                  <a:pt x="10894" y="7487"/>
                </a:lnTo>
                <a:close/>
                <a:moveTo>
                  <a:pt x="9480" y="9373"/>
                </a:moveTo>
                <a:cubicBezTo>
                  <a:pt x="9836" y="9373"/>
                  <a:pt x="10186" y="9421"/>
                  <a:pt x="10517" y="9512"/>
                </a:cubicBezTo>
                <a:lnTo>
                  <a:pt x="11272" y="9730"/>
                </a:lnTo>
                <a:cubicBezTo>
                  <a:pt x="11909" y="9908"/>
                  <a:pt x="12399" y="10230"/>
                  <a:pt x="12655" y="10644"/>
                </a:cubicBezTo>
                <a:cubicBezTo>
                  <a:pt x="12910" y="11057"/>
                  <a:pt x="12900" y="11506"/>
                  <a:pt x="12623" y="11914"/>
                </a:cubicBezTo>
                <a:lnTo>
                  <a:pt x="7500" y="19478"/>
                </a:lnTo>
                <a:cubicBezTo>
                  <a:pt x="7087" y="20087"/>
                  <a:pt x="6150" y="20470"/>
                  <a:pt x="5111" y="20470"/>
                </a:cubicBezTo>
                <a:cubicBezTo>
                  <a:pt x="4755" y="20470"/>
                  <a:pt x="4404" y="20422"/>
                  <a:pt x="4074" y="20331"/>
                </a:cubicBezTo>
                <a:lnTo>
                  <a:pt x="3320" y="20133"/>
                </a:lnTo>
                <a:cubicBezTo>
                  <a:pt x="2681" y="19956"/>
                  <a:pt x="2193" y="19633"/>
                  <a:pt x="1937" y="19220"/>
                </a:cubicBezTo>
                <a:cubicBezTo>
                  <a:pt x="1680" y="18806"/>
                  <a:pt x="1691" y="18338"/>
                  <a:pt x="1968" y="17929"/>
                </a:cubicBezTo>
                <a:lnTo>
                  <a:pt x="7091" y="10386"/>
                </a:lnTo>
                <a:cubicBezTo>
                  <a:pt x="7505" y="9776"/>
                  <a:pt x="8441" y="9373"/>
                  <a:pt x="9480" y="9373"/>
                </a:cubicBezTo>
                <a:close/>
                <a:moveTo>
                  <a:pt x="4766" y="17215"/>
                </a:moveTo>
                <a:cubicBezTo>
                  <a:pt x="4490" y="17284"/>
                  <a:pt x="4264" y="17405"/>
                  <a:pt x="4137" y="17592"/>
                </a:cubicBezTo>
                <a:cubicBezTo>
                  <a:pt x="3882" y="17967"/>
                  <a:pt x="4148" y="18402"/>
                  <a:pt x="4734" y="18564"/>
                </a:cubicBezTo>
                <a:cubicBezTo>
                  <a:pt x="5321" y="18727"/>
                  <a:pt x="5989" y="18563"/>
                  <a:pt x="6243" y="18187"/>
                </a:cubicBezTo>
                <a:cubicBezTo>
                  <a:pt x="6497" y="17812"/>
                  <a:pt x="6232" y="17377"/>
                  <a:pt x="5646" y="17215"/>
                </a:cubicBezTo>
                <a:cubicBezTo>
                  <a:pt x="5352" y="17133"/>
                  <a:pt x="5041" y="17145"/>
                  <a:pt x="4766" y="1721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5" name="Google Shape;505;p33"/>
          <p:cNvSpPr/>
          <p:nvPr/>
        </p:nvSpPr>
        <p:spPr>
          <a:xfrm>
            <a:off x="6888323" y="9708950"/>
            <a:ext cx="552526" cy="515705"/>
          </a:xfrm>
          <a:custGeom>
            <a:rect b="b" l="l" r="r" t="t"/>
            <a:pathLst>
              <a:path extrusionOk="0" h="21594" w="21600">
                <a:moveTo>
                  <a:pt x="3993" y="0"/>
                </a:moveTo>
                <a:cubicBezTo>
                  <a:pt x="1795" y="0"/>
                  <a:pt x="0" y="1950"/>
                  <a:pt x="0" y="4347"/>
                </a:cubicBezTo>
                <a:lnTo>
                  <a:pt x="0" y="13391"/>
                </a:lnTo>
                <a:cubicBezTo>
                  <a:pt x="0" y="15788"/>
                  <a:pt x="1795" y="17737"/>
                  <a:pt x="3993" y="17737"/>
                </a:cubicBezTo>
                <a:lnTo>
                  <a:pt x="13396" y="17737"/>
                </a:lnTo>
                <a:lnTo>
                  <a:pt x="16800" y="21430"/>
                </a:lnTo>
                <a:cubicBezTo>
                  <a:pt x="16902" y="21541"/>
                  <a:pt x="17033" y="21593"/>
                  <a:pt x="17171" y="21593"/>
                </a:cubicBezTo>
                <a:cubicBezTo>
                  <a:pt x="17239" y="21593"/>
                  <a:pt x="17302" y="21600"/>
                  <a:pt x="17367" y="21570"/>
                </a:cubicBezTo>
                <a:cubicBezTo>
                  <a:pt x="17566" y="21480"/>
                  <a:pt x="17695" y="21267"/>
                  <a:pt x="17695" y="21033"/>
                </a:cubicBezTo>
                <a:lnTo>
                  <a:pt x="17695" y="17737"/>
                </a:lnTo>
                <a:cubicBezTo>
                  <a:pt x="19852" y="17686"/>
                  <a:pt x="21600" y="15755"/>
                  <a:pt x="21600" y="13391"/>
                </a:cubicBezTo>
                <a:lnTo>
                  <a:pt x="21600" y="4347"/>
                </a:lnTo>
                <a:cubicBezTo>
                  <a:pt x="21600" y="1950"/>
                  <a:pt x="19805" y="0"/>
                  <a:pt x="17607" y="0"/>
                </a:cubicBezTo>
                <a:lnTo>
                  <a:pt x="3993" y="0"/>
                </a:lnTo>
                <a:close/>
                <a:moveTo>
                  <a:pt x="3993" y="1168"/>
                </a:moveTo>
                <a:lnTo>
                  <a:pt x="17607" y="1168"/>
                </a:lnTo>
                <a:cubicBezTo>
                  <a:pt x="19219" y="1168"/>
                  <a:pt x="20531" y="2589"/>
                  <a:pt x="20531" y="4347"/>
                </a:cubicBezTo>
                <a:lnTo>
                  <a:pt x="20531" y="13391"/>
                </a:lnTo>
                <a:cubicBezTo>
                  <a:pt x="20531" y="15148"/>
                  <a:pt x="19219" y="16569"/>
                  <a:pt x="17607" y="16569"/>
                </a:cubicBezTo>
                <a:lnTo>
                  <a:pt x="17171" y="16569"/>
                </a:lnTo>
                <a:cubicBezTo>
                  <a:pt x="16877" y="16569"/>
                  <a:pt x="16625" y="16833"/>
                  <a:pt x="16625" y="17153"/>
                </a:cubicBezTo>
                <a:lnTo>
                  <a:pt x="16625" y="19630"/>
                </a:lnTo>
                <a:lnTo>
                  <a:pt x="13985" y="16733"/>
                </a:lnTo>
                <a:cubicBezTo>
                  <a:pt x="13886" y="16624"/>
                  <a:pt x="13756" y="16569"/>
                  <a:pt x="13615" y="16569"/>
                </a:cubicBezTo>
                <a:lnTo>
                  <a:pt x="3993" y="16569"/>
                </a:lnTo>
                <a:cubicBezTo>
                  <a:pt x="2381" y="16569"/>
                  <a:pt x="1069" y="15148"/>
                  <a:pt x="1069" y="13391"/>
                </a:cubicBezTo>
                <a:lnTo>
                  <a:pt x="1069" y="4347"/>
                </a:lnTo>
                <a:cubicBezTo>
                  <a:pt x="1069" y="2589"/>
                  <a:pt x="2381" y="1169"/>
                  <a:pt x="3993" y="1168"/>
                </a:cubicBezTo>
                <a:close/>
                <a:moveTo>
                  <a:pt x="5913" y="7478"/>
                </a:moveTo>
                <a:cubicBezTo>
                  <a:pt x="5252" y="7478"/>
                  <a:pt x="4713" y="8067"/>
                  <a:pt x="4713" y="8787"/>
                </a:cubicBezTo>
                <a:cubicBezTo>
                  <a:pt x="4713" y="9508"/>
                  <a:pt x="5252" y="10096"/>
                  <a:pt x="5913" y="10096"/>
                </a:cubicBezTo>
                <a:cubicBezTo>
                  <a:pt x="6573" y="10096"/>
                  <a:pt x="7113" y="9508"/>
                  <a:pt x="7113" y="8787"/>
                </a:cubicBezTo>
                <a:cubicBezTo>
                  <a:pt x="7113" y="8067"/>
                  <a:pt x="6572" y="7478"/>
                  <a:pt x="5913" y="7478"/>
                </a:cubicBezTo>
                <a:close/>
                <a:moveTo>
                  <a:pt x="10800" y="7478"/>
                </a:moveTo>
                <a:cubicBezTo>
                  <a:pt x="10140" y="7478"/>
                  <a:pt x="9600" y="8067"/>
                  <a:pt x="9600" y="8787"/>
                </a:cubicBezTo>
                <a:cubicBezTo>
                  <a:pt x="9600" y="9508"/>
                  <a:pt x="10139" y="10096"/>
                  <a:pt x="10800" y="10096"/>
                </a:cubicBezTo>
                <a:cubicBezTo>
                  <a:pt x="11460" y="10096"/>
                  <a:pt x="12000" y="9508"/>
                  <a:pt x="12000" y="8787"/>
                </a:cubicBezTo>
                <a:cubicBezTo>
                  <a:pt x="11999" y="8067"/>
                  <a:pt x="11460" y="7478"/>
                  <a:pt x="10800" y="7478"/>
                </a:cubicBezTo>
                <a:close/>
                <a:moveTo>
                  <a:pt x="15687" y="7478"/>
                </a:moveTo>
                <a:cubicBezTo>
                  <a:pt x="15027" y="7478"/>
                  <a:pt x="14487" y="8067"/>
                  <a:pt x="14487" y="8787"/>
                </a:cubicBezTo>
                <a:cubicBezTo>
                  <a:pt x="14487" y="9508"/>
                  <a:pt x="15027" y="10096"/>
                  <a:pt x="15687" y="10096"/>
                </a:cubicBezTo>
                <a:cubicBezTo>
                  <a:pt x="16347" y="10096"/>
                  <a:pt x="16887" y="9508"/>
                  <a:pt x="16887" y="8787"/>
                </a:cubicBezTo>
                <a:cubicBezTo>
                  <a:pt x="16887" y="8067"/>
                  <a:pt x="16347" y="7478"/>
                  <a:pt x="15687" y="747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6" name="Google Shape;506;p33"/>
          <p:cNvSpPr/>
          <p:nvPr/>
        </p:nvSpPr>
        <p:spPr>
          <a:xfrm>
            <a:off x="8174452" y="9744669"/>
            <a:ext cx="479936" cy="462112"/>
          </a:xfrm>
          <a:custGeom>
            <a:rect b="b" l="l" r="r" t="t"/>
            <a:pathLst>
              <a:path extrusionOk="0" h="21600" w="21600">
                <a:moveTo>
                  <a:pt x="1260" y="16434"/>
                </a:moveTo>
                <a:lnTo>
                  <a:pt x="14625" y="16434"/>
                </a:lnTo>
                <a:cubicBezTo>
                  <a:pt x="14792" y="16434"/>
                  <a:pt x="14953" y="16504"/>
                  <a:pt x="15071" y="16627"/>
                </a:cubicBezTo>
                <a:lnTo>
                  <a:pt x="17661" y="19344"/>
                </a:lnTo>
                <a:lnTo>
                  <a:pt x="17661" y="17095"/>
                </a:lnTo>
                <a:cubicBezTo>
                  <a:pt x="17661" y="16730"/>
                  <a:pt x="17943" y="16434"/>
                  <a:pt x="18291" y="16434"/>
                </a:cubicBezTo>
                <a:lnTo>
                  <a:pt x="20339" y="16434"/>
                </a:lnTo>
                <a:lnTo>
                  <a:pt x="20339" y="1321"/>
                </a:lnTo>
                <a:lnTo>
                  <a:pt x="1260" y="1321"/>
                </a:lnTo>
                <a:lnTo>
                  <a:pt x="1260" y="16434"/>
                </a:lnTo>
                <a:close/>
                <a:moveTo>
                  <a:pt x="18291" y="21600"/>
                </a:moveTo>
                <a:cubicBezTo>
                  <a:pt x="18127" y="21600"/>
                  <a:pt x="17966" y="21533"/>
                  <a:pt x="17846" y="21407"/>
                </a:cubicBezTo>
                <a:lnTo>
                  <a:pt x="14364" y="17756"/>
                </a:lnTo>
                <a:lnTo>
                  <a:pt x="630" y="17756"/>
                </a:lnTo>
                <a:cubicBezTo>
                  <a:pt x="282" y="17756"/>
                  <a:pt x="0" y="17460"/>
                  <a:pt x="0" y="17095"/>
                </a:cubicBezTo>
                <a:lnTo>
                  <a:pt x="0" y="660"/>
                </a:lnTo>
                <a:cubicBezTo>
                  <a:pt x="0" y="296"/>
                  <a:pt x="282" y="0"/>
                  <a:pt x="630" y="0"/>
                </a:cubicBezTo>
                <a:lnTo>
                  <a:pt x="20970" y="0"/>
                </a:lnTo>
                <a:cubicBezTo>
                  <a:pt x="21318" y="0"/>
                  <a:pt x="21600" y="296"/>
                  <a:pt x="21600" y="660"/>
                </a:cubicBezTo>
                <a:lnTo>
                  <a:pt x="21600" y="17095"/>
                </a:lnTo>
                <a:cubicBezTo>
                  <a:pt x="21600" y="17460"/>
                  <a:pt x="21318" y="17756"/>
                  <a:pt x="20970" y="17756"/>
                </a:cubicBezTo>
                <a:lnTo>
                  <a:pt x="18921" y="17756"/>
                </a:lnTo>
                <a:lnTo>
                  <a:pt x="18921" y="20940"/>
                </a:lnTo>
                <a:cubicBezTo>
                  <a:pt x="18921" y="21207"/>
                  <a:pt x="18767" y="21448"/>
                  <a:pt x="18532" y="21551"/>
                </a:cubicBezTo>
                <a:cubicBezTo>
                  <a:pt x="18454" y="21584"/>
                  <a:pt x="18372" y="21600"/>
                  <a:pt x="18291"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7" name="Google Shape;507;p33"/>
          <p:cNvSpPr/>
          <p:nvPr/>
        </p:nvSpPr>
        <p:spPr>
          <a:xfrm>
            <a:off x="9442468" y="9744669"/>
            <a:ext cx="446432" cy="446110"/>
          </a:xfrm>
          <a:custGeom>
            <a:rect b="b" l="l" r="r" t="t"/>
            <a:pathLst>
              <a:path extrusionOk="0" h="21600" w="21600">
                <a:moveTo>
                  <a:pt x="18209" y="17917"/>
                </a:moveTo>
                <a:cubicBezTo>
                  <a:pt x="18052" y="18013"/>
                  <a:pt x="17956" y="18185"/>
                  <a:pt x="17955" y="18371"/>
                </a:cubicBezTo>
                <a:lnTo>
                  <a:pt x="17949" y="19509"/>
                </a:lnTo>
                <a:lnTo>
                  <a:pt x="17164" y="18675"/>
                </a:lnTo>
                <a:cubicBezTo>
                  <a:pt x="17063" y="18570"/>
                  <a:pt x="16924" y="18511"/>
                  <a:pt x="16783" y="18511"/>
                </a:cubicBezTo>
                <a:cubicBezTo>
                  <a:pt x="16747" y="18511"/>
                  <a:pt x="16713" y="18514"/>
                  <a:pt x="16678" y="18522"/>
                </a:cubicBezTo>
                <a:cubicBezTo>
                  <a:pt x="16362" y="18586"/>
                  <a:pt x="16038" y="18619"/>
                  <a:pt x="15714" y="18619"/>
                </a:cubicBezTo>
                <a:cubicBezTo>
                  <a:pt x="13050" y="18619"/>
                  <a:pt x="10883" y="16425"/>
                  <a:pt x="10883" y="13729"/>
                </a:cubicBezTo>
                <a:cubicBezTo>
                  <a:pt x="10883" y="11034"/>
                  <a:pt x="13050" y="8841"/>
                  <a:pt x="15714" y="8841"/>
                </a:cubicBezTo>
                <a:cubicBezTo>
                  <a:pt x="18379" y="8841"/>
                  <a:pt x="20546" y="11034"/>
                  <a:pt x="20546" y="13729"/>
                </a:cubicBezTo>
                <a:cubicBezTo>
                  <a:pt x="20546" y="15457"/>
                  <a:pt x="19672" y="17022"/>
                  <a:pt x="18209" y="17917"/>
                </a:cubicBezTo>
                <a:close/>
                <a:moveTo>
                  <a:pt x="7666" y="17612"/>
                </a:moveTo>
                <a:cubicBezTo>
                  <a:pt x="7489" y="17575"/>
                  <a:pt x="7306" y="17635"/>
                  <a:pt x="7181" y="17766"/>
                </a:cubicBezTo>
                <a:lnTo>
                  <a:pt x="5315" y="19743"/>
                </a:lnTo>
                <a:lnTo>
                  <a:pt x="5302" y="17034"/>
                </a:lnTo>
                <a:cubicBezTo>
                  <a:pt x="5301" y="16847"/>
                  <a:pt x="5205" y="16675"/>
                  <a:pt x="5048" y="16579"/>
                </a:cubicBezTo>
                <a:cubicBezTo>
                  <a:pt x="2547" y="15051"/>
                  <a:pt x="1054" y="12375"/>
                  <a:pt x="1054" y="9423"/>
                </a:cubicBezTo>
                <a:cubicBezTo>
                  <a:pt x="1054" y="4816"/>
                  <a:pt x="4759" y="1067"/>
                  <a:pt x="9312" y="1067"/>
                </a:cubicBezTo>
                <a:cubicBezTo>
                  <a:pt x="13401" y="1067"/>
                  <a:pt x="16800" y="4089"/>
                  <a:pt x="17454" y="8039"/>
                </a:cubicBezTo>
                <a:cubicBezTo>
                  <a:pt x="16904" y="7867"/>
                  <a:pt x="16319" y="7774"/>
                  <a:pt x="15714" y="7774"/>
                </a:cubicBezTo>
                <a:cubicBezTo>
                  <a:pt x="12468" y="7774"/>
                  <a:pt x="9828" y="10446"/>
                  <a:pt x="9828" y="13730"/>
                </a:cubicBezTo>
                <a:cubicBezTo>
                  <a:pt x="9828" y="15185"/>
                  <a:pt x="10348" y="16521"/>
                  <a:pt x="11207" y="17556"/>
                </a:cubicBezTo>
                <a:cubicBezTo>
                  <a:pt x="10599" y="17701"/>
                  <a:pt x="9965" y="17780"/>
                  <a:pt x="9312" y="17780"/>
                </a:cubicBezTo>
                <a:cubicBezTo>
                  <a:pt x="8759" y="17779"/>
                  <a:pt x="8206" y="17723"/>
                  <a:pt x="7666" y="17612"/>
                </a:cubicBezTo>
                <a:moveTo>
                  <a:pt x="18577" y="8530"/>
                </a:moveTo>
                <a:cubicBezTo>
                  <a:pt x="18131" y="3751"/>
                  <a:pt x="14149" y="0"/>
                  <a:pt x="9312" y="0"/>
                </a:cubicBezTo>
                <a:cubicBezTo>
                  <a:pt x="4178" y="0"/>
                  <a:pt x="0" y="4228"/>
                  <a:pt x="0" y="9423"/>
                </a:cubicBezTo>
                <a:cubicBezTo>
                  <a:pt x="0" y="12651"/>
                  <a:pt x="1583" y="15585"/>
                  <a:pt x="4250" y="17332"/>
                </a:cubicBezTo>
                <a:lnTo>
                  <a:pt x="4267" y="21069"/>
                </a:lnTo>
                <a:cubicBezTo>
                  <a:pt x="4268" y="21286"/>
                  <a:pt x="4399" y="21482"/>
                  <a:pt x="4599" y="21562"/>
                </a:cubicBezTo>
                <a:cubicBezTo>
                  <a:pt x="4662" y="21587"/>
                  <a:pt x="4728" y="21600"/>
                  <a:pt x="4794" y="21600"/>
                </a:cubicBezTo>
                <a:cubicBezTo>
                  <a:pt x="4935" y="21600"/>
                  <a:pt x="5073" y="21542"/>
                  <a:pt x="5175" y="21435"/>
                </a:cubicBezTo>
                <a:lnTo>
                  <a:pt x="7746" y="18713"/>
                </a:lnTo>
                <a:cubicBezTo>
                  <a:pt x="8263" y="18801"/>
                  <a:pt x="8788" y="18846"/>
                  <a:pt x="9312" y="18846"/>
                </a:cubicBezTo>
                <a:cubicBezTo>
                  <a:pt x="10279" y="18846"/>
                  <a:pt x="11209" y="18692"/>
                  <a:pt x="12085" y="18413"/>
                </a:cubicBezTo>
                <a:cubicBezTo>
                  <a:pt x="13086" y="19209"/>
                  <a:pt x="14346" y="19685"/>
                  <a:pt x="15714" y="19685"/>
                </a:cubicBezTo>
                <a:cubicBezTo>
                  <a:pt x="16009" y="19685"/>
                  <a:pt x="16305" y="19663"/>
                  <a:pt x="16596" y="19619"/>
                </a:cubicBezTo>
                <a:lnTo>
                  <a:pt x="18090" y="21201"/>
                </a:lnTo>
                <a:cubicBezTo>
                  <a:pt x="18191" y="21309"/>
                  <a:pt x="18329" y="21366"/>
                  <a:pt x="18471" y="21366"/>
                </a:cubicBezTo>
                <a:cubicBezTo>
                  <a:pt x="18537" y="21366"/>
                  <a:pt x="18602" y="21354"/>
                  <a:pt x="18666" y="21328"/>
                </a:cubicBezTo>
                <a:cubicBezTo>
                  <a:pt x="18865" y="21248"/>
                  <a:pt x="18997" y="21052"/>
                  <a:pt x="18998" y="20835"/>
                </a:cubicBezTo>
                <a:lnTo>
                  <a:pt x="19008" y="18666"/>
                </a:lnTo>
                <a:cubicBezTo>
                  <a:pt x="20637" y="17556"/>
                  <a:pt x="21600" y="15733"/>
                  <a:pt x="21600" y="13730"/>
                </a:cubicBezTo>
                <a:cubicBezTo>
                  <a:pt x="21600" y="11497"/>
                  <a:pt x="20379" y="9548"/>
                  <a:pt x="18577" y="853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8" name="Google Shape;508;p33"/>
          <p:cNvSpPr/>
          <p:nvPr/>
        </p:nvSpPr>
        <p:spPr>
          <a:xfrm>
            <a:off x="10639046" y="9708950"/>
            <a:ext cx="569126" cy="516459"/>
          </a:xfrm>
          <a:custGeom>
            <a:rect b="b" l="l" r="r" t="t"/>
            <a:pathLst>
              <a:path extrusionOk="0" h="21600" w="21600">
                <a:moveTo>
                  <a:pt x="20217" y="8310"/>
                </a:moveTo>
                <a:cubicBezTo>
                  <a:pt x="20217" y="11864"/>
                  <a:pt x="17579" y="14756"/>
                  <a:pt x="14337" y="14756"/>
                </a:cubicBezTo>
                <a:lnTo>
                  <a:pt x="10217" y="14756"/>
                </a:lnTo>
                <a:cubicBezTo>
                  <a:pt x="9930" y="14756"/>
                  <a:pt x="9672" y="14951"/>
                  <a:pt x="9571" y="15246"/>
                </a:cubicBezTo>
                <a:lnTo>
                  <a:pt x="8378" y="18698"/>
                </a:lnTo>
                <a:lnTo>
                  <a:pt x="7171" y="15198"/>
                </a:lnTo>
                <a:cubicBezTo>
                  <a:pt x="7078" y="14931"/>
                  <a:pt x="6859" y="14744"/>
                  <a:pt x="6601" y="14712"/>
                </a:cubicBezTo>
                <a:cubicBezTo>
                  <a:pt x="3626" y="14346"/>
                  <a:pt x="1383" y="11593"/>
                  <a:pt x="1383" y="8310"/>
                </a:cubicBezTo>
                <a:lnTo>
                  <a:pt x="1383" y="7963"/>
                </a:lnTo>
                <a:cubicBezTo>
                  <a:pt x="1383" y="4408"/>
                  <a:pt x="4021" y="1516"/>
                  <a:pt x="7263" y="1516"/>
                </a:cubicBezTo>
                <a:lnTo>
                  <a:pt x="14337" y="1516"/>
                </a:lnTo>
                <a:cubicBezTo>
                  <a:pt x="17579" y="1516"/>
                  <a:pt x="20217" y="4408"/>
                  <a:pt x="20217" y="7963"/>
                </a:cubicBezTo>
                <a:lnTo>
                  <a:pt x="20217" y="8310"/>
                </a:lnTo>
                <a:close/>
                <a:moveTo>
                  <a:pt x="14337" y="0"/>
                </a:moveTo>
                <a:lnTo>
                  <a:pt x="7263" y="0"/>
                </a:lnTo>
                <a:cubicBezTo>
                  <a:pt x="3258" y="0"/>
                  <a:pt x="0" y="3573"/>
                  <a:pt x="0" y="7963"/>
                </a:cubicBezTo>
                <a:lnTo>
                  <a:pt x="0" y="8310"/>
                </a:lnTo>
                <a:cubicBezTo>
                  <a:pt x="0" y="12209"/>
                  <a:pt x="2559" y="15502"/>
                  <a:pt x="6022" y="16153"/>
                </a:cubicBezTo>
                <a:lnTo>
                  <a:pt x="7732" y="21110"/>
                </a:lnTo>
                <a:cubicBezTo>
                  <a:pt x="7834" y="21404"/>
                  <a:pt x="8091" y="21600"/>
                  <a:pt x="8378" y="21600"/>
                </a:cubicBezTo>
                <a:cubicBezTo>
                  <a:pt x="8667" y="21600"/>
                  <a:pt x="8924" y="21404"/>
                  <a:pt x="9026" y="21110"/>
                </a:cubicBezTo>
                <a:lnTo>
                  <a:pt x="10695" y="16273"/>
                </a:lnTo>
                <a:lnTo>
                  <a:pt x="14337" y="16273"/>
                </a:lnTo>
                <a:cubicBezTo>
                  <a:pt x="18342" y="16273"/>
                  <a:pt x="21600" y="12700"/>
                  <a:pt x="21600" y="8310"/>
                </a:cubicBezTo>
                <a:lnTo>
                  <a:pt x="21600" y="7963"/>
                </a:lnTo>
                <a:cubicBezTo>
                  <a:pt x="21600" y="3573"/>
                  <a:pt x="18342" y="0"/>
                  <a:pt x="14337"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09" name="Google Shape;509;p33"/>
          <p:cNvSpPr/>
          <p:nvPr/>
        </p:nvSpPr>
        <p:spPr>
          <a:xfrm>
            <a:off x="11924667" y="9708950"/>
            <a:ext cx="500063" cy="534108"/>
          </a:xfrm>
          <a:custGeom>
            <a:rect b="b" l="l" r="r" t="t"/>
            <a:pathLst>
              <a:path extrusionOk="0" h="21600" w="21600">
                <a:moveTo>
                  <a:pt x="4942" y="0"/>
                </a:moveTo>
                <a:cubicBezTo>
                  <a:pt x="4626" y="0"/>
                  <a:pt x="4363" y="213"/>
                  <a:pt x="4315" y="497"/>
                </a:cubicBezTo>
                <a:cubicBezTo>
                  <a:pt x="1889" y="785"/>
                  <a:pt x="0" y="2714"/>
                  <a:pt x="0" y="5056"/>
                </a:cubicBezTo>
                <a:cubicBezTo>
                  <a:pt x="0" y="7418"/>
                  <a:pt x="1931" y="9375"/>
                  <a:pt x="4387" y="9638"/>
                </a:cubicBezTo>
                <a:cubicBezTo>
                  <a:pt x="4681" y="11594"/>
                  <a:pt x="5964" y="13259"/>
                  <a:pt x="7762" y="14152"/>
                </a:cubicBezTo>
                <a:lnTo>
                  <a:pt x="7762" y="18598"/>
                </a:lnTo>
                <a:lnTo>
                  <a:pt x="6581" y="18598"/>
                </a:lnTo>
                <a:cubicBezTo>
                  <a:pt x="6230" y="18598"/>
                  <a:pt x="5954" y="18857"/>
                  <a:pt x="5954" y="19185"/>
                </a:cubicBezTo>
                <a:lnTo>
                  <a:pt x="5954" y="21013"/>
                </a:lnTo>
                <a:cubicBezTo>
                  <a:pt x="5954" y="21341"/>
                  <a:pt x="6230" y="21600"/>
                  <a:pt x="6581" y="21600"/>
                </a:cubicBezTo>
                <a:lnTo>
                  <a:pt x="15019" y="21600"/>
                </a:lnTo>
                <a:cubicBezTo>
                  <a:pt x="15370" y="21600"/>
                  <a:pt x="15645" y="21341"/>
                  <a:pt x="15646" y="21013"/>
                </a:cubicBezTo>
                <a:lnTo>
                  <a:pt x="15646" y="19185"/>
                </a:lnTo>
                <a:cubicBezTo>
                  <a:pt x="15646" y="18857"/>
                  <a:pt x="15370" y="18598"/>
                  <a:pt x="15019" y="18598"/>
                </a:cubicBezTo>
                <a:lnTo>
                  <a:pt x="13837" y="18598"/>
                </a:lnTo>
                <a:lnTo>
                  <a:pt x="13837" y="14152"/>
                </a:lnTo>
                <a:cubicBezTo>
                  <a:pt x="15636" y="13259"/>
                  <a:pt x="16918" y="11594"/>
                  <a:pt x="17212" y="9638"/>
                </a:cubicBezTo>
                <a:cubicBezTo>
                  <a:pt x="19668" y="9375"/>
                  <a:pt x="21600" y="7418"/>
                  <a:pt x="21600" y="5056"/>
                </a:cubicBezTo>
                <a:cubicBezTo>
                  <a:pt x="21600" y="2714"/>
                  <a:pt x="19712" y="785"/>
                  <a:pt x="17285" y="497"/>
                </a:cubicBezTo>
                <a:cubicBezTo>
                  <a:pt x="17237" y="213"/>
                  <a:pt x="16974" y="0"/>
                  <a:pt x="16658" y="0"/>
                </a:cubicBezTo>
                <a:lnTo>
                  <a:pt x="4942" y="0"/>
                </a:lnTo>
                <a:close/>
                <a:moveTo>
                  <a:pt x="5569" y="1196"/>
                </a:moveTo>
                <a:lnTo>
                  <a:pt x="16031" y="1196"/>
                </a:lnTo>
                <a:lnTo>
                  <a:pt x="16031" y="8803"/>
                </a:lnTo>
                <a:cubicBezTo>
                  <a:pt x="16031" y="11491"/>
                  <a:pt x="13679" y="13678"/>
                  <a:pt x="10800" y="13678"/>
                </a:cubicBezTo>
                <a:cubicBezTo>
                  <a:pt x="7920" y="13678"/>
                  <a:pt x="5569" y="11491"/>
                  <a:pt x="5569" y="8803"/>
                </a:cubicBezTo>
                <a:lnTo>
                  <a:pt x="5569" y="1196"/>
                </a:lnTo>
                <a:close/>
                <a:moveTo>
                  <a:pt x="4315" y="1693"/>
                </a:moveTo>
                <a:lnTo>
                  <a:pt x="4315" y="8441"/>
                </a:lnTo>
                <a:cubicBezTo>
                  <a:pt x="2597" y="8159"/>
                  <a:pt x="1278" y="6739"/>
                  <a:pt x="1278" y="5056"/>
                </a:cubicBezTo>
                <a:cubicBezTo>
                  <a:pt x="1278" y="3372"/>
                  <a:pt x="2597" y="1974"/>
                  <a:pt x="4315" y="1693"/>
                </a:cubicBezTo>
                <a:close/>
                <a:moveTo>
                  <a:pt x="17285" y="1693"/>
                </a:moveTo>
                <a:cubicBezTo>
                  <a:pt x="19002" y="1975"/>
                  <a:pt x="20322" y="3372"/>
                  <a:pt x="20322" y="5056"/>
                </a:cubicBezTo>
                <a:cubicBezTo>
                  <a:pt x="20322" y="6739"/>
                  <a:pt x="19002" y="8159"/>
                  <a:pt x="17285" y="8441"/>
                </a:cubicBezTo>
                <a:lnTo>
                  <a:pt x="17285" y="1693"/>
                </a:lnTo>
                <a:close/>
                <a:moveTo>
                  <a:pt x="9040" y="14626"/>
                </a:moveTo>
                <a:cubicBezTo>
                  <a:pt x="9602" y="14775"/>
                  <a:pt x="10187" y="14851"/>
                  <a:pt x="10800" y="14851"/>
                </a:cubicBezTo>
                <a:cubicBezTo>
                  <a:pt x="11412" y="14851"/>
                  <a:pt x="11997" y="14774"/>
                  <a:pt x="12560" y="14626"/>
                </a:cubicBezTo>
                <a:lnTo>
                  <a:pt x="12560" y="18508"/>
                </a:lnTo>
                <a:lnTo>
                  <a:pt x="9040" y="18508"/>
                </a:lnTo>
                <a:lnTo>
                  <a:pt x="9040" y="14626"/>
                </a:lnTo>
                <a:close/>
                <a:moveTo>
                  <a:pt x="6967" y="19749"/>
                </a:moveTo>
                <a:lnTo>
                  <a:pt x="14633" y="19749"/>
                </a:lnTo>
                <a:lnTo>
                  <a:pt x="14633" y="20471"/>
                </a:lnTo>
                <a:lnTo>
                  <a:pt x="6967" y="20471"/>
                </a:lnTo>
                <a:lnTo>
                  <a:pt x="6967" y="1974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0" name="Google Shape;510;p33"/>
          <p:cNvSpPr/>
          <p:nvPr/>
        </p:nvSpPr>
        <p:spPr>
          <a:xfrm>
            <a:off x="13264373" y="9708950"/>
            <a:ext cx="301844" cy="533425"/>
          </a:xfrm>
          <a:custGeom>
            <a:rect b="b" l="l" r="r" t="t"/>
            <a:pathLst>
              <a:path extrusionOk="0" h="21600" w="21516">
                <a:moveTo>
                  <a:pt x="16989" y="14131"/>
                </a:moveTo>
                <a:cubicBezTo>
                  <a:pt x="16402" y="14460"/>
                  <a:pt x="15623" y="14642"/>
                  <a:pt x="14793" y="14642"/>
                </a:cubicBezTo>
                <a:cubicBezTo>
                  <a:pt x="13968" y="14642"/>
                  <a:pt x="13193" y="14461"/>
                  <a:pt x="12611" y="14135"/>
                </a:cubicBezTo>
                <a:cubicBezTo>
                  <a:pt x="12028" y="13808"/>
                  <a:pt x="11707" y="13373"/>
                  <a:pt x="11708" y="12910"/>
                </a:cubicBezTo>
                <a:cubicBezTo>
                  <a:pt x="11708" y="12445"/>
                  <a:pt x="12032" y="12008"/>
                  <a:pt x="12617" y="11680"/>
                </a:cubicBezTo>
                <a:cubicBezTo>
                  <a:pt x="13456" y="11211"/>
                  <a:pt x="16761" y="10681"/>
                  <a:pt x="19347" y="10359"/>
                </a:cubicBezTo>
                <a:cubicBezTo>
                  <a:pt x="18771" y="11808"/>
                  <a:pt x="17827" y="13662"/>
                  <a:pt x="16989" y="14131"/>
                </a:cubicBezTo>
                <a:close/>
                <a:moveTo>
                  <a:pt x="8905" y="14135"/>
                </a:moveTo>
                <a:cubicBezTo>
                  <a:pt x="8323" y="14462"/>
                  <a:pt x="7548" y="14642"/>
                  <a:pt x="6723" y="14642"/>
                </a:cubicBezTo>
                <a:cubicBezTo>
                  <a:pt x="5893" y="14642"/>
                  <a:pt x="5114" y="14460"/>
                  <a:pt x="4527" y="14131"/>
                </a:cubicBezTo>
                <a:cubicBezTo>
                  <a:pt x="3689" y="13662"/>
                  <a:pt x="2745" y="11808"/>
                  <a:pt x="2169" y="10359"/>
                </a:cubicBezTo>
                <a:cubicBezTo>
                  <a:pt x="4756" y="10681"/>
                  <a:pt x="8060" y="11211"/>
                  <a:pt x="8899" y="11680"/>
                </a:cubicBezTo>
                <a:cubicBezTo>
                  <a:pt x="9483" y="12008"/>
                  <a:pt x="9808" y="12445"/>
                  <a:pt x="9808" y="12910"/>
                </a:cubicBezTo>
                <a:cubicBezTo>
                  <a:pt x="9809" y="13373"/>
                  <a:pt x="9488" y="13808"/>
                  <a:pt x="8905" y="14135"/>
                </a:cubicBezTo>
                <a:moveTo>
                  <a:pt x="2169" y="6910"/>
                </a:moveTo>
                <a:cubicBezTo>
                  <a:pt x="4756" y="7231"/>
                  <a:pt x="8060" y="7760"/>
                  <a:pt x="8899" y="8231"/>
                </a:cubicBezTo>
                <a:cubicBezTo>
                  <a:pt x="9483" y="8560"/>
                  <a:pt x="9808" y="8996"/>
                  <a:pt x="9808" y="9460"/>
                </a:cubicBezTo>
                <a:cubicBezTo>
                  <a:pt x="9809" y="9845"/>
                  <a:pt x="9586" y="10208"/>
                  <a:pt x="9176" y="10509"/>
                </a:cubicBezTo>
                <a:cubicBezTo>
                  <a:pt x="7643" y="10044"/>
                  <a:pt x="5235" y="9666"/>
                  <a:pt x="3412" y="9425"/>
                </a:cubicBezTo>
                <a:cubicBezTo>
                  <a:pt x="2937" y="8672"/>
                  <a:pt x="2494" y="7728"/>
                  <a:pt x="2169" y="6910"/>
                </a:cubicBezTo>
                <a:moveTo>
                  <a:pt x="10757" y="1500"/>
                </a:moveTo>
                <a:cubicBezTo>
                  <a:pt x="12230" y="2797"/>
                  <a:pt x="13848" y="4466"/>
                  <a:pt x="13848" y="5101"/>
                </a:cubicBezTo>
                <a:cubicBezTo>
                  <a:pt x="13848" y="6060"/>
                  <a:pt x="12462" y="6840"/>
                  <a:pt x="10757" y="6840"/>
                </a:cubicBezTo>
                <a:cubicBezTo>
                  <a:pt x="9054" y="6840"/>
                  <a:pt x="7668" y="6060"/>
                  <a:pt x="7668" y="5101"/>
                </a:cubicBezTo>
                <a:cubicBezTo>
                  <a:pt x="7668" y="4437"/>
                  <a:pt x="9335" y="2752"/>
                  <a:pt x="10757" y="1500"/>
                </a:cubicBezTo>
                <a:moveTo>
                  <a:pt x="18104" y="9425"/>
                </a:moveTo>
                <a:cubicBezTo>
                  <a:pt x="16281" y="9666"/>
                  <a:pt x="13873" y="10044"/>
                  <a:pt x="12340" y="10509"/>
                </a:cubicBezTo>
                <a:cubicBezTo>
                  <a:pt x="11930" y="10209"/>
                  <a:pt x="11707" y="9845"/>
                  <a:pt x="11708" y="9460"/>
                </a:cubicBezTo>
                <a:cubicBezTo>
                  <a:pt x="11708" y="8996"/>
                  <a:pt x="12032" y="8560"/>
                  <a:pt x="12617" y="8231"/>
                </a:cubicBezTo>
                <a:cubicBezTo>
                  <a:pt x="13456" y="7760"/>
                  <a:pt x="16761" y="7231"/>
                  <a:pt x="19347" y="6910"/>
                </a:cubicBezTo>
                <a:cubicBezTo>
                  <a:pt x="19022" y="7728"/>
                  <a:pt x="18579" y="8672"/>
                  <a:pt x="18104" y="9425"/>
                </a:cubicBezTo>
                <a:moveTo>
                  <a:pt x="20391" y="9152"/>
                </a:moveTo>
                <a:cubicBezTo>
                  <a:pt x="20352" y="9155"/>
                  <a:pt x="20308" y="9161"/>
                  <a:pt x="20261" y="9166"/>
                </a:cubicBezTo>
                <a:cubicBezTo>
                  <a:pt x="20927" y="7966"/>
                  <a:pt x="21371" y="6708"/>
                  <a:pt x="21499" y="6324"/>
                </a:cubicBezTo>
                <a:cubicBezTo>
                  <a:pt x="21558" y="6151"/>
                  <a:pt x="21460" y="5973"/>
                  <a:pt x="21238" y="5849"/>
                </a:cubicBezTo>
                <a:cubicBezTo>
                  <a:pt x="21016" y="5725"/>
                  <a:pt x="20699" y="5669"/>
                  <a:pt x="20391" y="5702"/>
                </a:cubicBezTo>
                <a:cubicBezTo>
                  <a:pt x="19688" y="5776"/>
                  <a:pt x="17343" y="6037"/>
                  <a:pt x="15155" y="6427"/>
                </a:cubicBezTo>
                <a:cubicBezTo>
                  <a:pt x="15531" y="6031"/>
                  <a:pt x="15748" y="5580"/>
                  <a:pt x="15748" y="5101"/>
                </a:cubicBezTo>
                <a:cubicBezTo>
                  <a:pt x="15748" y="3750"/>
                  <a:pt x="12244" y="808"/>
                  <a:pt x="11543" y="231"/>
                </a:cubicBezTo>
                <a:cubicBezTo>
                  <a:pt x="11365" y="86"/>
                  <a:pt x="11072" y="0"/>
                  <a:pt x="10757" y="0"/>
                </a:cubicBezTo>
                <a:cubicBezTo>
                  <a:pt x="10444" y="0"/>
                  <a:pt x="10151" y="86"/>
                  <a:pt x="9974" y="231"/>
                </a:cubicBezTo>
                <a:cubicBezTo>
                  <a:pt x="9272" y="808"/>
                  <a:pt x="5768" y="3750"/>
                  <a:pt x="5768" y="5101"/>
                </a:cubicBezTo>
                <a:cubicBezTo>
                  <a:pt x="5768" y="5580"/>
                  <a:pt x="5983" y="6031"/>
                  <a:pt x="6363" y="6427"/>
                </a:cubicBezTo>
                <a:cubicBezTo>
                  <a:pt x="4173" y="6037"/>
                  <a:pt x="1828" y="5776"/>
                  <a:pt x="1125" y="5702"/>
                </a:cubicBezTo>
                <a:cubicBezTo>
                  <a:pt x="817" y="5670"/>
                  <a:pt x="499" y="5725"/>
                  <a:pt x="279" y="5849"/>
                </a:cubicBezTo>
                <a:cubicBezTo>
                  <a:pt x="56" y="5973"/>
                  <a:pt x="-42" y="6151"/>
                  <a:pt x="17" y="6324"/>
                </a:cubicBezTo>
                <a:cubicBezTo>
                  <a:pt x="146" y="6708"/>
                  <a:pt x="591" y="7966"/>
                  <a:pt x="1257" y="9166"/>
                </a:cubicBezTo>
                <a:cubicBezTo>
                  <a:pt x="1208" y="9161"/>
                  <a:pt x="1164" y="9156"/>
                  <a:pt x="1125" y="9152"/>
                </a:cubicBezTo>
                <a:cubicBezTo>
                  <a:pt x="817" y="9119"/>
                  <a:pt x="500" y="9174"/>
                  <a:pt x="279" y="9299"/>
                </a:cubicBezTo>
                <a:cubicBezTo>
                  <a:pt x="56" y="9423"/>
                  <a:pt x="-42" y="9600"/>
                  <a:pt x="17" y="9774"/>
                </a:cubicBezTo>
                <a:cubicBezTo>
                  <a:pt x="247" y="10459"/>
                  <a:pt x="1481" y="13929"/>
                  <a:pt x="3184" y="14884"/>
                </a:cubicBezTo>
                <a:cubicBezTo>
                  <a:pt x="4130" y="15414"/>
                  <a:pt x="5388" y="15706"/>
                  <a:pt x="6724" y="15706"/>
                </a:cubicBezTo>
                <a:cubicBezTo>
                  <a:pt x="7859" y="15706"/>
                  <a:pt x="8933" y="15493"/>
                  <a:pt x="9809" y="15105"/>
                </a:cubicBezTo>
                <a:lnTo>
                  <a:pt x="9809" y="21068"/>
                </a:lnTo>
                <a:cubicBezTo>
                  <a:pt x="9809" y="21361"/>
                  <a:pt x="10234" y="21600"/>
                  <a:pt x="10757" y="21600"/>
                </a:cubicBezTo>
                <a:cubicBezTo>
                  <a:pt x="11283" y="21600"/>
                  <a:pt x="11708" y="21361"/>
                  <a:pt x="11708" y="21068"/>
                </a:cubicBezTo>
                <a:lnTo>
                  <a:pt x="11708" y="15105"/>
                </a:lnTo>
                <a:cubicBezTo>
                  <a:pt x="12583" y="15493"/>
                  <a:pt x="13659" y="15706"/>
                  <a:pt x="14793" y="15706"/>
                </a:cubicBezTo>
                <a:cubicBezTo>
                  <a:pt x="16130" y="15706"/>
                  <a:pt x="17386" y="15414"/>
                  <a:pt x="18332" y="14884"/>
                </a:cubicBezTo>
                <a:cubicBezTo>
                  <a:pt x="20037" y="13929"/>
                  <a:pt x="21269" y="10459"/>
                  <a:pt x="21499" y="9774"/>
                </a:cubicBezTo>
                <a:cubicBezTo>
                  <a:pt x="21558" y="9600"/>
                  <a:pt x="21460" y="9423"/>
                  <a:pt x="21238" y="9299"/>
                </a:cubicBezTo>
                <a:cubicBezTo>
                  <a:pt x="21016" y="9174"/>
                  <a:pt x="20699" y="9119"/>
                  <a:pt x="20391" y="915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1" name="Google Shape;511;p33"/>
          <p:cNvSpPr/>
          <p:nvPr/>
        </p:nvSpPr>
        <p:spPr>
          <a:xfrm>
            <a:off x="14371656" y="9780388"/>
            <a:ext cx="607148" cy="392407"/>
          </a:xfrm>
          <a:custGeom>
            <a:rect b="b" l="l" r="r" t="t"/>
            <a:pathLst>
              <a:path extrusionOk="0" h="21600" w="21600">
                <a:moveTo>
                  <a:pt x="16723" y="20443"/>
                </a:moveTo>
                <a:lnTo>
                  <a:pt x="18292" y="20443"/>
                </a:lnTo>
                <a:lnTo>
                  <a:pt x="18292" y="14093"/>
                </a:lnTo>
                <a:lnTo>
                  <a:pt x="16723" y="14093"/>
                </a:lnTo>
                <a:lnTo>
                  <a:pt x="16723" y="20443"/>
                </a:lnTo>
                <a:close/>
                <a:moveTo>
                  <a:pt x="12333" y="20443"/>
                </a:moveTo>
                <a:lnTo>
                  <a:pt x="13902" y="20443"/>
                </a:lnTo>
                <a:lnTo>
                  <a:pt x="13902" y="2460"/>
                </a:lnTo>
                <a:lnTo>
                  <a:pt x="12333" y="2460"/>
                </a:lnTo>
                <a:lnTo>
                  <a:pt x="12333" y="20443"/>
                </a:lnTo>
                <a:close/>
                <a:moveTo>
                  <a:pt x="7941" y="20443"/>
                </a:moveTo>
                <a:lnTo>
                  <a:pt x="9511" y="20443"/>
                </a:lnTo>
                <a:lnTo>
                  <a:pt x="9511" y="9799"/>
                </a:lnTo>
                <a:lnTo>
                  <a:pt x="7941" y="9799"/>
                </a:lnTo>
                <a:lnTo>
                  <a:pt x="7941" y="20443"/>
                </a:lnTo>
                <a:close/>
                <a:moveTo>
                  <a:pt x="3551" y="20444"/>
                </a:moveTo>
                <a:lnTo>
                  <a:pt x="5120" y="20444"/>
                </a:lnTo>
                <a:lnTo>
                  <a:pt x="5120" y="5275"/>
                </a:lnTo>
                <a:lnTo>
                  <a:pt x="3551" y="5275"/>
                </a:lnTo>
                <a:lnTo>
                  <a:pt x="3551" y="20444"/>
                </a:lnTo>
                <a:close/>
                <a:moveTo>
                  <a:pt x="21234" y="20443"/>
                </a:moveTo>
                <a:lnTo>
                  <a:pt x="19025" y="20443"/>
                </a:lnTo>
                <a:lnTo>
                  <a:pt x="19025" y="13516"/>
                </a:lnTo>
                <a:cubicBezTo>
                  <a:pt x="19025" y="13196"/>
                  <a:pt x="18861" y="12937"/>
                  <a:pt x="18658" y="12937"/>
                </a:cubicBezTo>
                <a:lnTo>
                  <a:pt x="16357" y="12937"/>
                </a:lnTo>
                <a:cubicBezTo>
                  <a:pt x="16155" y="12937"/>
                  <a:pt x="15990" y="13196"/>
                  <a:pt x="15990" y="13516"/>
                </a:cubicBezTo>
                <a:lnTo>
                  <a:pt x="15990" y="20443"/>
                </a:lnTo>
                <a:lnTo>
                  <a:pt x="14634" y="20443"/>
                </a:lnTo>
                <a:lnTo>
                  <a:pt x="14634" y="1882"/>
                </a:lnTo>
                <a:cubicBezTo>
                  <a:pt x="14634" y="1561"/>
                  <a:pt x="14470" y="1303"/>
                  <a:pt x="14268" y="1303"/>
                </a:cubicBezTo>
                <a:lnTo>
                  <a:pt x="11966" y="1303"/>
                </a:lnTo>
                <a:cubicBezTo>
                  <a:pt x="11764" y="1303"/>
                  <a:pt x="11600" y="1561"/>
                  <a:pt x="11600" y="1882"/>
                </a:cubicBezTo>
                <a:lnTo>
                  <a:pt x="11600" y="20443"/>
                </a:lnTo>
                <a:lnTo>
                  <a:pt x="10243" y="20443"/>
                </a:lnTo>
                <a:lnTo>
                  <a:pt x="10243" y="9220"/>
                </a:lnTo>
                <a:cubicBezTo>
                  <a:pt x="10243" y="8901"/>
                  <a:pt x="10079" y="8642"/>
                  <a:pt x="9877" y="8642"/>
                </a:cubicBezTo>
                <a:lnTo>
                  <a:pt x="7576" y="8642"/>
                </a:lnTo>
                <a:cubicBezTo>
                  <a:pt x="7373" y="8642"/>
                  <a:pt x="7210" y="8901"/>
                  <a:pt x="7210" y="9220"/>
                </a:cubicBezTo>
                <a:lnTo>
                  <a:pt x="7210" y="20443"/>
                </a:lnTo>
                <a:lnTo>
                  <a:pt x="5853" y="20443"/>
                </a:lnTo>
                <a:lnTo>
                  <a:pt x="5853" y="4696"/>
                </a:lnTo>
                <a:cubicBezTo>
                  <a:pt x="5853" y="4378"/>
                  <a:pt x="5689" y="4117"/>
                  <a:pt x="5487" y="4117"/>
                </a:cubicBezTo>
                <a:lnTo>
                  <a:pt x="3185" y="4117"/>
                </a:lnTo>
                <a:cubicBezTo>
                  <a:pt x="2982" y="4117"/>
                  <a:pt x="2819" y="4378"/>
                  <a:pt x="2819" y="4696"/>
                </a:cubicBezTo>
                <a:lnTo>
                  <a:pt x="2819" y="20443"/>
                </a:lnTo>
                <a:lnTo>
                  <a:pt x="733" y="20443"/>
                </a:lnTo>
                <a:lnTo>
                  <a:pt x="733" y="578"/>
                </a:lnTo>
                <a:cubicBezTo>
                  <a:pt x="733" y="259"/>
                  <a:pt x="569" y="0"/>
                  <a:pt x="366" y="0"/>
                </a:cubicBezTo>
                <a:cubicBezTo>
                  <a:pt x="164" y="0"/>
                  <a:pt x="0" y="259"/>
                  <a:pt x="0" y="578"/>
                </a:cubicBezTo>
                <a:lnTo>
                  <a:pt x="0" y="21022"/>
                </a:lnTo>
                <a:cubicBezTo>
                  <a:pt x="0" y="21341"/>
                  <a:pt x="164" y="21600"/>
                  <a:pt x="366" y="21600"/>
                </a:cubicBezTo>
                <a:lnTo>
                  <a:pt x="3185" y="21600"/>
                </a:lnTo>
                <a:lnTo>
                  <a:pt x="5487" y="21600"/>
                </a:lnTo>
                <a:lnTo>
                  <a:pt x="7576" y="21600"/>
                </a:lnTo>
                <a:lnTo>
                  <a:pt x="9877" y="21600"/>
                </a:lnTo>
                <a:lnTo>
                  <a:pt x="11966" y="21600"/>
                </a:lnTo>
                <a:lnTo>
                  <a:pt x="14268" y="21600"/>
                </a:lnTo>
                <a:lnTo>
                  <a:pt x="16357" y="21600"/>
                </a:lnTo>
                <a:lnTo>
                  <a:pt x="18659" y="21600"/>
                </a:lnTo>
                <a:lnTo>
                  <a:pt x="21234" y="21600"/>
                </a:lnTo>
                <a:cubicBezTo>
                  <a:pt x="21436" y="21600"/>
                  <a:pt x="21600" y="21341"/>
                  <a:pt x="21600" y="21022"/>
                </a:cubicBezTo>
                <a:cubicBezTo>
                  <a:pt x="21600" y="20701"/>
                  <a:pt x="21436" y="20443"/>
                  <a:pt x="21234" y="2044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2" name="Google Shape;512;p33"/>
          <p:cNvSpPr/>
          <p:nvPr/>
        </p:nvSpPr>
        <p:spPr>
          <a:xfrm>
            <a:off x="15711109" y="9762528"/>
            <a:ext cx="428103" cy="427814"/>
          </a:xfrm>
          <a:custGeom>
            <a:rect b="b" l="l" r="r" t="t"/>
            <a:pathLst>
              <a:path extrusionOk="0" h="21082" w="20588">
                <a:moveTo>
                  <a:pt x="15394" y="0"/>
                </a:moveTo>
                <a:cubicBezTo>
                  <a:pt x="14066" y="0"/>
                  <a:pt x="12728" y="531"/>
                  <a:pt x="11717" y="1568"/>
                </a:cubicBezTo>
                <a:lnTo>
                  <a:pt x="9811" y="3520"/>
                </a:lnTo>
                <a:lnTo>
                  <a:pt x="3074" y="10423"/>
                </a:lnTo>
                <a:lnTo>
                  <a:pt x="1518" y="12018"/>
                </a:lnTo>
                <a:cubicBezTo>
                  <a:pt x="-506" y="14092"/>
                  <a:pt x="-506" y="17454"/>
                  <a:pt x="1518" y="19527"/>
                </a:cubicBezTo>
                <a:cubicBezTo>
                  <a:pt x="3540" y="21600"/>
                  <a:pt x="6821" y="21600"/>
                  <a:pt x="8845" y="19527"/>
                </a:cubicBezTo>
                <a:lnTo>
                  <a:pt x="19071" y="9076"/>
                </a:lnTo>
                <a:cubicBezTo>
                  <a:pt x="21094" y="7002"/>
                  <a:pt x="21094" y="3640"/>
                  <a:pt x="19071" y="1568"/>
                </a:cubicBezTo>
                <a:cubicBezTo>
                  <a:pt x="18060" y="531"/>
                  <a:pt x="16723" y="0"/>
                  <a:pt x="15394" y="0"/>
                </a:cubicBezTo>
                <a:close/>
                <a:moveTo>
                  <a:pt x="15394" y="1485"/>
                </a:moveTo>
                <a:cubicBezTo>
                  <a:pt x="16355" y="1485"/>
                  <a:pt x="17320" y="1836"/>
                  <a:pt x="18051" y="2585"/>
                </a:cubicBezTo>
                <a:cubicBezTo>
                  <a:pt x="19513" y="4084"/>
                  <a:pt x="19513" y="6532"/>
                  <a:pt x="18051" y="8031"/>
                </a:cubicBezTo>
                <a:lnTo>
                  <a:pt x="16629" y="9488"/>
                </a:lnTo>
                <a:lnTo>
                  <a:pt x="11314" y="4043"/>
                </a:lnTo>
                <a:lnTo>
                  <a:pt x="12737" y="2585"/>
                </a:lnTo>
                <a:cubicBezTo>
                  <a:pt x="13468" y="1836"/>
                  <a:pt x="14434" y="1485"/>
                  <a:pt x="15394" y="1485"/>
                </a:cubicBezTo>
                <a:close/>
                <a:moveTo>
                  <a:pt x="10294" y="5088"/>
                </a:moveTo>
                <a:lnTo>
                  <a:pt x="15502" y="10423"/>
                </a:lnTo>
                <a:lnTo>
                  <a:pt x="9785" y="16281"/>
                </a:lnTo>
                <a:lnTo>
                  <a:pt x="4577" y="10946"/>
                </a:lnTo>
                <a:lnTo>
                  <a:pt x="10294" y="5088"/>
                </a:lnTo>
                <a:close/>
                <a:moveTo>
                  <a:pt x="10294" y="6381"/>
                </a:moveTo>
                <a:cubicBezTo>
                  <a:pt x="10057" y="6381"/>
                  <a:pt x="9865" y="6577"/>
                  <a:pt x="9865" y="6821"/>
                </a:cubicBezTo>
                <a:cubicBezTo>
                  <a:pt x="9865" y="7064"/>
                  <a:pt x="10057" y="7233"/>
                  <a:pt x="10294" y="7233"/>
                </a:cubicBezTo>
                <a:cubicBezTo>
                  <a:pt x="10532" y="7233"/>
                  <a:pt x="10724" y="7064"/>
                  <a:pt x="10724" y="6821"/>
                </a:cubicBezTo>
                <a:cubicBezTo>
                  <a:pt x="10724" y="6577"/>
                  <a:pt x="10532" y="6380"/>
                  <a:pt x="10294" y="6381"/>
                </a:cubicBezTo>
                <a:close/>
                <a:moveTo>
                  <a:pt x="8469" y="8251"/>
                </a:moveTo>
                <a:cubicBezTo>
                  <a:pt x="8232" y="8251"/>
                  <a:pt x="8067" y="8420"/>
                  <a:pt x="8067" y="8663"/>
                </a:cubicBezTo>
                <a:cubicBezTo>
                  <a:pt x="8067" y="8906"/>
                  <a:pt x="8232" y="9103"/>
                  <a:pt x="8469" y="9103"/>
                </a:cubicBezTo>
                <a:cubicBezTo>
                  <a:pt x="8707" y="9103"/>
                  <a:pt x="8899" y="8906"/>
                  <a:pt x="8899" y="8663"/>
                </a:cubicBezTo>
                <a:cubicBezTo>
                  <a:pt x="8899" y="8420"/>
                  <a:pt x="8707" y="8251"/>
                  <a:pt x="8469" y="8251"/>
                </a:cubicBezTo>
                <a:close/>
                <a:moveTo>
                  <a:pt x="12120" y="8251"/>
                </a:moveTo>
                <a:cubicBezTo>
                  <a:pt x="11882" y="8251"/>
                  <a:pt x="11690" y="8420"/>
                  <a:pt x="11690" y="8663"/>
                </a:cubicBezTo>
                <a:cubicBezTo>
                  <a:pt x="11690" y="8906"/>
                  <a:pt x="11882" y="9103"/>
                  <a:pt x="12120" y="9103"/>
                </a:cubicBezTo>
                <a:cubicBezTo>
                  <a:pt x="12357" y="9103"/>
                  <a:pt x="12522" y="8906"/>
                  <a:pt x="12522" y="8663"/>
                </a:cubicBezTo>
                <a:cubicBezTo>
                  <a:pt x="12522" y="8420"/>
                  <a:pt x="12357" y="8251"/>
                  <a:pt x="12120" y="8251"/>
                </a:cubicBezTo>
                <a:close/>
                <a:moveTo>
                  <a:pt x="6644" y="10121"/>
                </a:moveTo>
                <a:cubicBezTo>
                  <a:pt x="6407" y="10121"/>
                  <a:pt x="6242" y="10290"/>
                  <a:pt x="6242" y="10533"/>
                </a:cubicBezTo>
                <a:cubicBezTo>
                  <a:pt x="6241" y="10776"/>
                  <a:pt x="6407" y="10973"/>
                  <a:pt x="6644" y="10973"/>
                </a:cubicBezTo>
                <a:cubicBezTo>
                  <a:pt x="6881" y="10973"/>
                  <a:pt x="7074" y="10776"/>
                  <a:pt x="7074" y="10533"/>
                </a:cubicBezTo>
                <a:cubicBezTo>
                  <a:pt x="7074" y="10290"/>
                  <a:pt x="6881" y="10121"/>
                  <a:pt x="6644" y="10121"/>
                </a:cubicBezTo>
                <a:close/>
                <a:moveTo>
                  <a:pt x="10294" y="10121"/>
                </a:moveTo>
                <a:cubicBezTo>
                  <a:pt x="10057" y="10121"/>
                  <a:pt x="9865" y="10290"/>
                  <a:pt x="9865" y="10533"/>
                </a:cubicBezTo>
                <a:cubicBezTo>
                  <a:pt x="9865" y="10776"/>
                  <a:pt x="10057" y="10973"/>
                  <a:pt x="10294" y="10973"/>
                </a:cubicBezTo>
                <a:cubicBezTo>
                  <a:pt x="10532" y="10973"/>
                  <a:pt x="10724" y="10776"/>
                  <a:pt x="10724" y="10533"/>
                </a:cubicBezTo>
                <a:cubicBezTo>
                  <a:pt x="10724" y="10290"/>
                  <a:pt x="10532" y="10121"/>
                  <a:pt x="10294" y="10121"/>
                </a:cubicBezTo>
                <a:close/>
                <a:moveTo>
                  <a:pt x="13945" y="10121"/>
                </a:moveTo>
                <a:cubicBezTo>
                  <a:pt x="13707" y="10121"/>
                  <a:pt x="13515" y="10290"/>
                  <a:pt x="13515" y="10533"/>
                </a:cubicBezTo>
                <a:cubicBezTo>
                  <a:pt x="13515" y="10776"/>
                  <a:pt x="13708" y="10973"/>
                  <a:pt x="13945" y="10973"/>
                </a:cubicBezTo>
                <a:cubicBezTo>
                  <a:pt x="14182" y="10973"/>
                  <a:pt x="14347" y="10776"/>
                  <a:pt x="14347" y="10533"/>
                </a:cubicBezTo>
                <a:cubicBezTo>
                  <a:pt x="14347" y="10290"/>
                  <a:pt x="14182" y="10121"/>
                  <a:pt x="13945" y="10121"/>
                </a:cubicBezTo>
                <a:close/>
                <a:moveTo>
                  <a:pt x="3558" y="11991"/>
                </a:moveTo>
                <a:lnTo>
                  <a:pt x="8872" y="17436"/>
                </a:lnTo>
                <a:lnTo>
                  <a:pt x="7825" y="18481"/>
                </a:lnTo>
                <a:cubicBezTo>
                  <a:pt x="6362" y="19979"/>
                  <a:pt x="4001" y="19979"/>
                  <a:pt x="2538" y="18481"/>
                </a:cubicBezTo>
                <a:cubicBezTo>
                  <a:pt x="1076" y="16983"/>
                  <a:pt x="1076" y="14562"/>
                  <a:pt x="2538" y="13064"/>
                </a:cubicBezTo>
                <a:lnTo>
                  <a:pt x="3558" y="11991"/>
                </a:lnTo>
                <a:close/>
                <a:moveTo>
                  <a:pt x="8469" y="11991"/>
                </a:moveTo>
                <a:cubicBezTo>
                  <a:pt x="8232" y="11991"/>
                  <a:pt x="8067" y="12160"/>
                  <a:pt x="8067" y="12403"/>
                </a:cubicBezTo>
                <a:cubicBezTo>
                  <a:pt x="8067" y="12647"/>
                  <a:pt x="8232" y="12844"/>
                  <a:pt x="8469" y="12844"/>
                </a:cubicBezTo>
                <a:cubicBezTo>
                  <a:pt x="8707" y="12843"/>
                  <a:pt x="8899" y="12647"/>
                  <a:pt x="8899" y="12403"/>
                </a:cubicBezTo>
                <a:cubicBezTo>
                  <a:pt x="8899" y="12160"/>
                  <a:pt x="8707" y="11991"/>
                  <a:pt x="8469" y="11991"/>
                </a:cubicBezTo>
                <a:close/>
                <a:moveTo>
                  <a:pt x="12120" y="11991"/>
                </a:moveTo>
                <a:cubicBezTo>
                  <a:pt x="11882" y="11991"/>
                  <a:pt x="11690" y="12160"/>
                  <a:pt x="11690" y="12403"/>
                </a:cubicBezTo>
                <a:cubicBezTo>
                  <a:pt x="11690" y="12647"/>
                  <a:pt x="11882" y="12844"/>
                  <a:pt x="12120" y="12844"/>
                </a:cubicBezTo>
                <a:cubicBezTo>
                  <a:pt x="12357" y="12843"/>
                  <a:pt x="12522" y="12647"/>
                  <a:pt x="12522" y="12403"/>
                </a:cubicBezTo>
                <a:cubicBezTo>
                  <a:pt x="12522" y="12160"/>
                  <a:pt x="12357" y="11991"/>
                  <a:pt x="12120" y="11991"/>
                </a:cubicBezTo>
                <a:close/>
                <a:moveTo>
                  <a:pt x="10294" y="13861"/>
                </a:moveTo>
                <a:cubicBezTo>
                  <a:pt x="10057" y="13861"/>
                  <a:pt x="9865" y="14031"/>
                  <a:pt x="9865" y="14274"/>
                </a:cubicBezTo>
                <a:cubicBezTo>
                  <a:pt x="9865" y="14517"/>
                  <a:pt x="10057" y="14714"/>
                  <a:pt x="10294" y="14714"/>
                </a:cubicBezTo>
                <a:cubicBezTo>
                  <a:pt x="10532" y="14714"/>
                  <a:pt x="10724" y="14517"/>
                  <a:pt x="10724" y="14274"/>
                </a:cubicBezTo>
                <a:cubicBezTo>
                  <a:pt x="10724" y="14031"/>
                  <a:pt x="10532" y="13861"/>
                  <a:pt x="10294" y="13861"/>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3" name="Google Shape;513;p33"/>
          <p:cNvSpPr/>
          <p:nvPr/>
        </p:nvSpPr>
        <p:spPr>
          <a:xfrm>
            <a:off x="16996730" y="9708950"/>
            <a:ext cx="339330" cy="535224"/>
          </a:xfrm>
          <a:custGeom>
            <a:rect b="b" l="l" r="r" t="t"/>
            <a:pathLst>
              <a:path extrusionOk="0" h="21600" w="21600">
                <a:moveTo>
                  <a:pt x="782" y="0"/>
                </a:moveTo>
                <a:cubicBezTo>
                  <a:pt x="352" y="0"/>
                  <a:pt x="0" y="221"/>
                  <a:pt x="0" y="496"/>
                </a:cubicBezTo>
                <a:lnTo>
                  <a:pt x="0" y="19460"/>
                </a:lnTo>
                <a:cubicBezTo>
                  <a:pt x="0" y="19735"/>
                  <a:pt x="352" y="19956"/>
                  <a:pt x="782" y="19956"/>
                </a:cubicBezTo>
                <a:lnTo>
                  <a:pt x="2665" y="19956"/>
                </a:lnTo>
                <a:lnTo>
                  <a:pt x="2665" y="21104"/>
                </a:lnTo>
                <a:cubicBezTo>
                  <a:pt x="2665" y="21379"/>
                  <a:pt x="3018" y="21600"/>
                  <a:pt x="3446" y="21600"/>
                </a:cubicBezTo>
                <a:lnTo>
                  <a:pt x="6928" y="21600"/>
                </a:lnTo>
                <a:cubicBezTo>
                  <a:pt x="7356" y="21600"/>
                  <a:pt x="7709" y="21379"/>
                  <a:pt x="7709" y="21104"/>
                </a:cubicBezTo>
                <a:lnTo>
                  <a:pt x="7709" y="19956"/>
                </a:lnTo>
                <a:lnTo>
                  <a:pt x="13891" y="19956"/>
                </a:lnTo>
                <a:lnTo>
                  <a:pt x="13891" y="21104"/>
                </a:lnTo>
                <a:cubicBezTo>
                  <a:pt x="13891" y="21379"/>
                  <a:pt x="14244" y="21600"/>
                  <a:pt x="14672" y="21600"/>
                </a:cubicBezTo>
                <a:lnTo>
                  <a:pt x="18154" y="21600"/>
                </a:lnTo>
                <a:cubicBezTo>
                  <a:pt x="18584" y="21600"/>
                  <a:pt x="18936" y="21379"/>
                  <a:pt x="18935" y="21104"/>
                </a:cubicBezTo>
                <a:lnTo>
                  <a:pt x="18935" y="19956"/>
                </a:lnTo>
                <a:lnTo>
                  <a:pt x="20818" y="19956"/>
                </a:lnTo>
                <a:cubicBezTo>
                  <a:pt x="21248" y="19956"/>
                  <a:pt x="21600" y="19735"/>
                  <a:pt x="21600" y="19460"/>
                </a:cubicBezTo>
                <a:lnTo>
                  <a:pt x="21600" y="496"/>
                </a:lnTo>
                <a:cubicBezTo>
                  <a:pt x="21600" y="221"/>
                  <a:pt x="21248" y="0"/>
                  <a:pt x="20818" y="0"/>
                </a:cubicBezTo>
                <a:lnTo>
                  <a:pt x="782" y="0"/>
                </a:lnTo>
                <a:close/>
                <a:moveTo>
                  <a:pt x="1563" y="991"/>
                </a:moveTo>
                <a:lnTo>
                  <a:pt x="20037" y="991"/>
                </a:lnTo>
                <a:lnTo>
                  <a:pt x="20037" y="18965"/>
                </a:lnTo>
                <a:lnTo>
                  <a:pt x="18154" y="18965"/>
                </a:lnTo>
                <a:lnTo>
                  <a:pt x="14672" y="18965"/>
                </a:lnTo>
                <a:lnTo>
                  <a:pt x="6928" y="18965"/>
                </a:lnTo>
                <a:lnTo>
                  <a:pt x="3446" y="18965"/>
                </a:lnTo>
                <a:lnTo>
                  <a:pt x="1563" y="18965"/>
                </a:lnTo>
                <a:lnTo>
                  <a:pt x="1563" y="991"/>
                </a:lnTo>
                <a:close/>
                <a:moveTo>
                  <a:pt x="10800" y="2883"/>
                </a:moveTo>
                <a:cubicBezTo>
                  <a:pt x="6566" y="2883"/>
                  <a:pt x="3126" y="5086"/>
                  <a:pt x="3126" y="7793"/>
                </a:cubicBezTo>
                <a:cubicBezTo>
                  <a:pt x="3126" y="10500"/>
                  <a:pt x="6566" y="12703"/>
                  <a:pt x="10800" y="12703"/>
                </a:cubicBezTo>
                <a:cubicBezTo>
                  <a:pt x="15034" y="12703"/>
                  <a:pt x="18474" y="10500"/>
                  <a:pt x="18474" y="7793"/>
                </a:cubicBezTo>
                <a:cubicBezTo>
                  <a:pt x="18474" y="5086"/>
                  <a:pt x="15033" y="2883"/>
                  <a:pt x="10800" y="2883"/>
                </a:cubicBezTo>
                <a:close/>
                <a:moveTo>
                  <a:pt x="10800" y="3874"/>
                </a:moveTo>
                <a:cubicBezTo>
                  <a:pt x="14176" y="3874"/>
                  <a:pt x="16910" y="5634"/>
                  <a:pt x="16910" y="7793"/>
                </a:cubicBezTo>
                <a:cubicBezTo>
                  <a:pt x="16910" y="9952"/>
                  <a:pt x="14176" y="11712"/>
                  <a:pt x="10800" y="11712"/>
                </a:cubicBezTo>
                <a:cubicBezTo>
                  <a:pt x="7424" y="11712"/>
                  <a:pt x="4689" y="9952"/>
                  <a:pt x="4690" y="7793"/>
                </a:cubicBezTo>
                <a:cubicBezTo>
                  <a:pt x="4690" y="5634"/>
                  <a:pt x="7423" y="3874"/>
                  <a:pt x="10800" y="3874"/>
                </a:cubicBezTo>
                <a:close/>
                <a:moveTo>
                  <a:pt x="10800" y="5045"/>
                </a:moveTo>
                <a:cubicBezTo>
                  <a:pt x="8497" y="5045"/>
                  <a:pt x="6608" y="6252"/>
                  <a:pt x="6608" y="7726"/>
                </a:cubicBezTo>
                <a:cubicBezTo>
                  <a:pt x="6608" y="9199"/>
                  <a:pt x="8497" y="10383"/>
                  <a:pt x="10800" y="10383"/>
                </a:cubicBezTo>
                <a:cubicBezTo>
                  <a:pt x="13103" y="10383"/>
                  <a:pt x="14992" y="9199"/>
                  <a:pt x="14992" y="7726"/>
                </a:cubicBezTo>
                <a:cubicBezTo>
                  <a:pt x="14992" y="6252"/>
                  <a:pt x="13103" y="5045"/>
                  <a:pt x="10800" y="5045"/>
                </a:cubicBezTo>
                <a:close/>
                <a:moveTo>
                  <a:pt x="10800" y="6036"/>
                </a:moveTo>
                <a:cubicBezTo>
                  <a:pt x="12246" y="6036"/>
                  <a:pt x="13429" y="6801"/>
                  <a:pt x="13429" y="7726"/>
                </a:cubicBezTo>
                <a:cubicBezTo>
                  <a:pt x="13429" y="8650"/>
                  <a:pt x="12246" y="9392"/>
                  <a:pt x="10800" y="9392"/>
                </a:cubicBezTo>
                <a:cubicBezTo>
                  <a:pt x="9354" y="9392"/>
                  <a:pt x="8171" y="8650"/>
                  <a:pt x="8171" y="7726"/>
                </a:cubicBezTo>
                <a:cubicBezTo>
                  <a:pt x="8171" y="6801"/>
                  <a:pt x="9354" y="6036"/>
                  <a:pt x="10800" y="6036"/>
                </a:cubicBezTo>
                <a:close/>
                <a:moveTo>
                  <a:pt x="10800" y="13694"/>
                </a:moveTo>
                <a:cubicBezTo>
                  <a:pt x="9139" y="13694"/>
                  <a:pt x="7780" y="14569"/>
                  <a:pt x="7780" y="15631"/>
                </a:cubicBezTo>
                <a:cubicBezTo>
                  <a:pt x="7780" y="16694"/>
                  <a:pt x="9139" y="17546"/>
                  <a:pt x="10800" y="17546"/>
                </a:cubicBezTo>
                <a:cubicBezTo>
                  <a:pt x="12461" y="17546"/>
                  <a:pt x="13820" y="16694"/>
                  <a:pt x="13820" y="15631"/>
                </a:cubicBezTo>
                <a:cubicBezTo>
                  <a:pt x="13820" y="14569"/>
                  <a:pt x="12461" y="13694"/>
                  <a:pt x="10800" y="13694"/>
                </a:cubicBezTo>
                <a:close/>
                <a:moveTo>
                  <a:pt x="10800" y="14685"/>
                </a:moveTo>
                <a:cubicBezTo>
                  <a:pt x="11604" y="14685"/>
                  <a:pt x="12256" y="15117"/>
                  <a:pt x="12257" y="15631"/>
                </a:cubicBezTo>
                <a:cubicBezTo>
                  <a:pt x="12257" y="16145"/>
                  <a:pt x="11604" y="16555"/>
                  <a:pt x="10800" y="16555"/>
                </a:cubicBezTo>
                <a:cubicBezTo>
                  <a:pt x="9996" y="16555"/>
                  <a:pt x="9343" y="16145"/>
                  <a:pt x="9343" y="15631"/>
                </a:cubicBezTo>
                <a:cubicBezTo>
                  <a:pt x="9343" y="15117"/>
                  <a:pt x="9996" y="14685"/>
                  <a:pt x="10800" y="1468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4" name="Google Shape;514;p33"/>
          <p:cNvSpPr/>
          <p:nvPr/>
        </p:nvSpPr>
        <p:spPr>
          <a:xfrm>
            <a:off x="19443464" y="9691091"/>
            <a:ext cx="446485" cy="553083"/>
          </a:xfrm>
          <a:custGeom>
            <a:rect b="b" l="l" r="r" t="t"/>
            <a:pathLst>
              <a:path extrusionOk="0" h="21600" w="21600">
                <a:moveTo>
                  <a:pt x="4320" y="0"/>
                </a:moveTo>
                <a:cubicBezTo>
                  <a:pt x="1938" y="0"/>
                  <a:pt x="0" y="1515"/>
                  <a:pt x="0" y="3378"/>
                </a:cubicBezTo>
                <a:lnTo>
                  <a:pt x="0" y="18222"/>
                </a:lnTo>
                <a:cubicBezTo>
                  <a:pt x="0" y="20085"/>
                  <a:pt x="1938" y="21600"/>
                  <a:pt x="4320" y="21600"/>
                </a:cubicBezTo>
                <a:lnTo>
                  <a:pt x="17280" y="21600"/>
                </a:lnTo>
                <a:cubicBezTo>
                  <a:pt x="19662" y="21600"/>
                  <a:pt x="21600" y="20085"/>
                  <a:pt x="21600" y="18222"/>
                </a:cubicBezTo>
                <a:lnTo>
                  <a:pt x="21600" y="3378"/>
                </a:lnTo>
                <a:cubicBezTo>
                  <a:pt x="21600" y="1515"/>
                  <a:pt x="19662" y="0"/>
                  <a:pt x="17280" y="0"/>
                </a:cubicBezTo>
                <a:lnTo>
                  <a:pt x="4320" y="0"/>
                </a:lnTo>
                <a:close/>
                <a:moveTo>
                  <a:pt x="4320" y="1155"/>
                </a:moveTo>
                <a:lnTo>
                  <a:pt x="17280" y="1155"/>
                </a:lnTo>
                <a:cubicBezTo>
                  <a:pt x="18843" y="1155"/>
                  <a:pt x="20115" y="2156"/>
                  <a:pt x="20115" y="3378"/>
                </a:cubicBezTo>
                <a:lnTo>
                  <a:pt x="20115" y="18222"/>
                </a:lnTo>
                <a:cubicBezTo>
                  <a:pt x="20115" y="19444"/>
                  <a:pt x="18843" y="20423"/>
                  <a:pt x="17280" y="20423"/>
                </a:cubicBezTo>
                <a:lnTo>
                  <a:pt x="4320" y="20423"/>
                </a:lnTo>
                <a:cubicBezTo>
                  <a:pt x="2757" y="20423"/>
                  <a:pt x="1485" y="19444"/>
                  <a:pt x="1485" y="18222"/>
                </a:cubicBezTo>
                <a:lnTo>
                  <a:pt x="1485" y="3378"/>
                </a:lnTo>
                <a:cubicBezTo>
                  <a:pt x="1485" y="2156"/>
                  <a:pt x="2757" y="1155"/>
                  <a:pt x="4320" y="1155"/>
                </a:cubicBezTo>
                <a:close/>
                <a:moveTo>
                  <a:pt x="4455" y="2790"/>
                </a:moveTo>
                <a:cubicBezTo>
                  <a:pt x="4070" y="2790"/>
                  <a:pt x="3753" y="3033"/>
                  <a:pt x="3753" y="3335"/>
                </a:cubicBezTo>
                <a:lnTo>
                  <a:pt x="3753" y="15584"/>
                </a:lnTo>
                <a:cubicBezTo>
                  <a:pt x="3753" y="15886"/>
                  <a:pt x="4070" y="16129"/>
                  <a:pt x="4455" y="16129"/>
                </a:cubicBezTo>
                <a:lnTo>
                  <a:pt x="17172" y="16129"/>
                </a:lnTo>
                <a:cubicBezTo>
                  <a:pt x="17557" y="16129"/>
                  <a:pt x="17874" y="15886"/>
                  <a:pt x="17874" y="15584"/>
                </a:cubicBezTo>
                <a:lnTo>
                  <a:pt x="17874" y="3335"/>
                </a:lnTo>
                <a:cubicBezTo>
                  <a:pt x="17874" y="3032"/>
                  <a:pt x="17557" y="2790"/>
                  <a:pt x="17172" y="2790"/>
                </a:cubicBezTo>
                <a:lnTo>
                  <a:pt x="4455" y="2790"/>
                </a:lnTo>
                <a:close/>
                <a:moveTo>
                  <a:pt x="5265" y="4207"/>
                </a:moveTo>
                <a:lnTo>
                  <a:pt x="16335" y="4207"/>
                </a:lnTo>
                <a:lnTo>
                  <a:pt x="16335" y="14603"/>
                </a:lnTo>
                <a:lnTo>
                  <a:pt x="5265" y="14603"/>
                </a:lnTo>
                <a:lnTo>
                  <a:pt x="5265" y="4207"/>
                </a:lnTo>
                <a:close/>
                <a:moveTo>
                  <a:pt x="10800" y="18134"/>
                </a:moveTo>
                <a:cubicBezTo>
                  <a:pt x="10599" y="18134"/>
                  <a:pt x="10420" y="18184"/>
                  <a:pt x="10287" y="18287"/>
                </a:cubicBezTo>
                <a:cubicBezTo>
                  <a:pt x="10147" y="18396"/>
                  <a:pt x="10071" y="18549"/>
                  <a:pt x="10071" y="18701"/>
                </a:cubicBezTo>
                <a:cubicBezTo>
                  <a:pt x="10071" y="18851"/>
                  <a:pt x="10147" y="19003"/>
                  <a:pt x="10287" y="19115"/>
                </a:cubicBezTo>
                <a:cubicBezTo>
                  <a:pt x="10424" y="19222"/>
                  <a:pt x="10605" y="19290"/>
                  <a:pt x="10800" y="19290"/>
                </a:cubicBezTo>
                <a:cubicBezTo>
                  <a:pt x="10997" y="19290"/>
                  <a:pt x="11196" y="19225"/>
                  <a:pt x="11340" y="19115"/>
                </a:cubicBezTo>
                <a:cubicBezTo>
                  <a:pt x="11479" y="19004"/>
                  <a:pt x="11556" y="18855"/>
                  <a:pt x="11556" y="18701"/>
                </a:cubicBezTo>
                <a:cubicBezTo>
                  <a:pt x="11556" y="18548"/>
                  <a:pt x="11477" y="18394"/>
                  <a:pt x="11340" y="18287"/>
                </a:cubicBezTo>
                <a:cubicBezTo>
                  <a:pt x="11208" y="18184"/>
                  <a:pt x="11000" y="18134"/>
                  <a:pt x="10800" y="1813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5" name="Google Shape;515;p33"/>
          <p:cNvSpPr/>
          <p:nvPr/>
        </p:nvSpPr>
        <p:spPr>
          <a:xfrm>
            <a:off x="4423984" y="10976966"/>
            <a:ext cx="499439" cy="497617"/>
          </a:xfrm>
          <a:custGeom>
            <a:rect b="b" l="l" r="r" t="t"/>
            <a:pathLst>
              <a:path extrusionOk="0" h="21600" w="21526">
                <a:moveTo>
                  <a:pt x="18718" y="8793"/>
                </a:moveTo>
                <a:lnTo>
                  <a:pt x="12839" y="2843"/>
                </a:lnTo>
                <a:lnTo>
                  <a:pt x="13819" y="1851"/>
                </a:lnTo>
                <a:lnTo>
                  <a:pt x="19697" y="7801"/>
                </a:lnTo>
                <a:lnTo>
                  <a:pt x="18718" y="8793"/>
                </a:lnTo>
                <a:close/>
                <a:moveTo>
                  <a:pt x="11886" y="13645"/>
                </a:moveTo>
                <a:lnTo>
                  <a:pt x="7861" y="9571"/>
                </a:lnTo>
                <a:lnTo>
                  <a:pt x="12602" y="4771"/>
                </a:lnTo>
                <a:lnTo>
                  <a:pt x="16627" y="8845"/>
                </a:lnTo>
                <a:lnTo>
                  <a:pt x="11886" y="13645"/>
                </a:lnTo>
                <a:close/>
                <a:moveTo>
                  <a:pt x="10044" y="19083"/>
                </a:moveTo>
                <a:lnTo>
                  <a:pt x="2488" y="11436"/>
                </a:lnTo>
                <a:lnTo>
                  <a:pt x="6556" y="10419"/>
                </a:lnTo>
                <a:lnTo>
                  <a:pt x="11048" y="14966"/>
                </a:lnTo>
                <a:lnTo>
                  <a:pt x="10044" y="19083"/>
                </a:lnTo>
                <a:close/>
                <a:moveTo>
                  <a:pt x="21304" y="7258"/>
                </a:moveTo>
                <a:lnTo>
                  <a:pt x="14355" y="225"/>
                </a:lnTo>
                <a:cubicBezTo>
                  <a:pt x="14212" y="80"/>
                  <a:pt x="14021" y="0"/>
                  <a:pt x="13819" y="0"/>
                </a:cubicBezTo>
                <a:cubicBezTo>
                  <a:pt x="13617" y="0"/>
                  <a:pt x="13426" y="80"/>
                  <a:pt x="13283" y="225"/>
                </a:cubicBezTo>
                <a:lnTo>
                  <a:pt x="11232" y="2300"/>
                </a:lnTo>
                <a:cubicBezTo>
                  <a:pt x="11089" y="2445"/>
                  <a:pt x="11011" y="2638"/>
                  <a:pt x="11011" y="2843"/>
                </a:cubicBezTo>
                <a:cubicBezTo>
                  <a:pt x="11011" y="3047"/>
                  <a:pt x="11089" y="3240"/>
                  <a:pt x="11232" y="3385"/>
                </a:cubicBezTo>
                <a:lnTo>
                  <a:pt x="11532" y="3687"/>
                </a:lnTo>
                <a:lnTo>
                  <a:pt x="6403" y="8877"/>
                </a:lnTo>
                <a:lnTo>
                  <a:pt x="821" y="10272"/>
                </a:lnTo>
                <a:cubicBezTo>
                  <a:pt x="556" y="10339"/>
                  <a:pt x="346" y="10545"/>
                  <a:pt x="272" y="10811"/>
                </a:cubicBezTo>
                <a:cubicBezTo>
                  <a:pt x="199" y="11078"/>
                  <a:pt x="274" y="11364"/>
                  <a:pt x="467" y="11559"/>
                </a:cubicBezTo>
                <a:lnTo>
                  <a:pt x="4658" y="15801"/>
                </a:lnTo>
                <a:lnTo>
                  <a:pt x="222" y="20291"/>
                </a:lnTo>
                <a:cubicBezTo>
                  <a:pt x="79" y="20436"/>
                  <a:pt x="0" y="20629"/>
                  <a:pt x="0" y="20833"/>
                </a:cubicBezTo>
                <a:cubicBezTo>
                  <a:pt x="0" y="21039"/>
                  <a:pt x="79" y="21231"/>
                  <a:pt x="222" y="21376"/>
                </a:cubicBezTo>
                <a:cubicBezTo>
                  <a:pt x="365" y="21521"/>
                  <a:pt x="555" y="21600"/>
                  <a:pt x="757" y="21600"/>
                </a:cubicBezTo>
                <a:cubicBezTo>
                  <a:pt x="960" y="21600"/>
                  <a:pt x="1150" y="21521"/>
                  <a:pt x="1293" y="21376"/>
                </a:cubicBezTo>
                <a:lnTo>
                  <a:pt x="5729" y="16886"/>
                </a:lnTo>
                <a:lnTo>
                  <a:pt x="9921" y="21129"/>
                </a:lnTo>
                <a:cubicBezTo>
                  <a:pt x="10112" y="21322"/>
                  <a:pt x="10391" y="21400"/>
                  <a:pt x="10661" y="21325"/>
                </a:cubicBezTo>
                <a:cubicBezTo>
                  <a:pt x="10924" y="21251"/>
                  <a:pt x="11128" y="21039"/>
                  <a:pt x="11193" y="20770"/>
                </a:cubicBezTo>
                <a:lnTo>
                  <a:pt x="12571" y="15121"/>
                </a:lnTo>
                <a:lnTo>
                  <a:pt x="12592" y="15100"/>
                </a:lnTo>
                <a:lnTo>
                  <a:pt x="17699" y="9931"/>
                </a:lnTo>
                <a:lnTo>
                  <a:pt x="18182" y="10420"/>
                </a:lnTo>
                <a:cubicBezTo>
                  <a:pt x="18323" y="10562"/>
                  <a:pt x="18519" y="10645"/>
                  <a:pt x="18718" y="10645"/>
                </a:cubicBezTo>
                <a:cubicBezTo>
                  <a:pt x="18920" y="10645"/>
                  <a:pt x="19111" y="10564"/>
                  <a:pt x="19254" y="10420"/>
                </a:cubicBezTo>
                <a:lnTo>
                  <a:pt x="21304" y="8343"/>
                </a:lnTo>
                <a:cubicBezTo>
                  <a:pt x="21600" y="8044"/>
                  <a:pt x="21600" y="7558"/>
                  <a:pt x="21304" y="725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6" name="Google Shape;516;p33"/>
          <p:cNvSpPr/>
          <p:nvPr/>
        </p:nvSpPr>
        <p:spPr>
          <a:xfrm>
            <a:off x="5727718" y="11030544"/>
            <a:ext cx="392672" cy="392563"/>
          </a:xfrm>
          <a:custGeom>
            <a:rect b="b" l="l" r="r" t="t"/>
            <a:pathLst>
              <a:path extrusionOk="0" h="21543" w="21482">
                <a:moveTo>
                  <a:pt x="11185" y="20032"/>
                </a:moveTo>
                <a:cubicBezTo>
                  <a:pt x="10203" y="18606"/>
                  <a:pt x="10197" y="16406"/>
                  <a:pt x="10388" y="14727"/>
                </a:cubicBezTo>
                <a:cubicBezTo>
                  <a:pt x="10408" y="14547"/>
                  <a:pt x="10349" y="14370"/>
                  <a:pt x="10226" y="14238"/>
                </a:cubicBezTo>
                <a:lnTo>
                  <a:pt x="4544" y="8208"/>
                </a:lnTo>
                <a:cubicBezTo>
                  <a:pt x="4431" y="8087"/>
                  <a:pt x="4275" y="8019"/>
                  <a:pt x="4111" y="8017"/>
                </a:cubicBezTo>
                <a:lnTo>
                  <a:pt x="4102" y="8017"/>
                </a:lnTo>
                <a:cubicBezTo>
                  <a:pt x="3941" y="8017"/>
                  <a:pt x="3787" y="8082"/>
                  <a:pt x="3673" y="8195"/>
                </a:cubicBezTo>
                <a:lnTo>
                  <a:pt x="2382" y="9490"/>
                </a:lnTo>
                <a:lnTo>
                  <a:pt x="1466" y="8573"/>
                </a:lnTo>
                <a:lnTo>
                  <a:pt x="8551" y="1464"/>
                </a:lnTo>
                <a:lnTo>
                  <a:pt x="9467" y="2383"/>
                </a:lnTo>
                <a:lnTo>
                  <a:pt x="8175" y="3678"/>
                </a:lnTo>
                <a:cubicBezTo>
                  <a:pt x="8060" y="3795"/>
                  <a:pt x="7996" y="3953"/>
                  <a:pt x="7998" y="4118"/>
                </a:cubicBezTo>
                <a:cubicBezTo>
                  <a:pt x="8000" y="4283"/>
                  <a:pt x="8070" y="4440"/>
                  <a:pt x="8188" y="4552"/>
                </a:cubicBezTo>
                <a:lnTo>
                  <a:pt x="14201" y="10251"/>
                </a:lnTo>
                <a:cubicBezTo>
                  <a:pt x="14331" y="10374"/>
                  <a:pt x="14507" y="10435"/>
                  <a:pt x="14686" y="10414"/>
                </a:cubicBezTo>
                <a:cubicBezTo>
                  <a:pt x="15255" y="10349"/>
                  <a:pt x="15802" y="10316"/>
                  <a:pt x="16313" y="10316"/>
                </a:cubicBezTo>
                <a:cubicBezTo>
                  <a:pt x="17889" y="10316"/>
                  <a:pt x="19117" y="10617"/>
                  <a:pt x="19976" y="11213"/>
                </a:cubicBezTo>
                <a:lnTo>
                  <a:pt x="11185" y="20032"/>
                </a:lnTo>
                <a:close/>
                <a:moveTo>
                  <a:pt x="21304" y="10742"/>
                </a:moveTo>
                <a:cubicBezTo>
                  <a:pt x="20216" y="9651"/>
                  <a:pt x="18537" y="9098"/>
                  <a:pt x="16313" y="9098"/>
                </a:cubicBezTo>
                <a:cubicBezTo>
                  <a:pt x="15842" y="9098"/>
                  <a:pt x="15345" y="9123"/>
                  <a:pt x="14832" y="9173"/>
                </a:cubicBezTo>
                <a:lnTo>
                  <a:pt x="9476" y="4097"/>
                </a:lnTo>
                <a:lnTo>
                  <a:pt x="10756" y="2814"/>
                </a:lnTo>
                <a:cubicBezTo>
                  <a:pt x="10992" y="2575"/>
                  <a:pt x="10992" y="2190"/>
                  <a:pt x="10756" y="1952"/>
                </a:cubicBezTo>
                <a:lnTo>
                  <a:pt x="8980" y="171"/>
                </a:lnTo>
                <a:cubicBezTo>
                  <a:pt x="8753" y="-57"/>
                  <a:pt x="8349" y="-57"/>
                  <a:pt x="8122" y="171"/>
                </a:cubicBezTo>
                <a:lnTo>
                  <a:pt x="177" y="8141"/>
                </a:lnTo>
                <a:cubicBezTo>
                  <a:pt x="-59" y="8379"/>
                  <a:pt x="-59" y="8765"/>
                  <a:pt x="177" y="9002"/>
                </a:cubicBezTo>
                <a:lnTo>
                  <a:pt x="1953" y="10782"/>
                </a:lnTo>
                <a:cubicBezTo>
                  <a:pt x="2066" y="10896"/>
                  <a:pt x="2220" y="10961"/>
                  <a:pt x="2382" y="10961"/>
                </a:cubicBezTo>
                <a:cubicBezTo>
                  <a:pt x="2543" y="10961"/>
                  <a:pt x="2697" y="10896"/>
                  <a:pt x="2811" y="10782"/>
                </a:cubicBezTo>
                <a:lnTo>
                  <a:pt x="4090" y="9500"/>
                </a:lnTo>
                <a:lnTo>
                  <a:pt x="9151" y="14872"/>
                </a:lnTo>
                <a:cubicBezTo>
                  <a:pt x="8946" y="16985"/>
                  <a:pt x="9080" y="19725"/>
                  <a:pt x="10716" y="21364"/>
                </a:cubicBezTo>
                <a:cubicBezTo>
                  <a:pt x="10834" y="21483"/>
                  <a:pt x="10989" y="21543"/>
                  <a:pt x="11145" y="21543"/>
                </a:cubicBezTo>
                <a:cubicBezTo>
                  <a:pt x="11300" y="21543"/>
                  <a:pt x="11455" y="21483"/>
                  <a:pt x="11573" y="21364"/>
                </a:cubicBezTo>
                <a:lnTo>
                  <a:pt x="16009" y="16914"/>
                </a:lnTo>
                <a:lnTo>
                  <a:pt x="19407" y="20323"/>
                </a:lnTo>
                <a:cubicBezTo>
                  <a:pt x="19525" y="20441"/>
                  <a:pt x="19681" y="20501"/>
                  <a:pt x="19836" y="20501"/>
                </a:cubicBezTo>
                <a:cubicBezTo>
                  <a:pt x="19991" y="20501"/>
                  <a:pt x="20148" y="20441"/>
                  <a:pt x="20266" y="20323"/>
                </a:cubicBezTo>
                <a:cubicBezTo>
                  <a:pt x="20503" y="20085"/>
                  <a:pt x="20503" y="19699"/>
                  <a:pt x="20266" y="19461"/>
                </a:cubicBezTo>
                <a:lnTo>
                  <a:pt x="16868" y="16053"/>
                </a:lnTo>
                <a:lnTo>
                  <a:pt x="21304" y="11604"/>
                </a:lnTo>
                <a:cubicBezTo>
                  <a:pt x="21541" y="11366"/>
                  <a:pt x="21541" y="10981"/>
                  <a:pt x="21304" y="1074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7" name="Google Shape;517;p33"/>
          <p:cNvSpPr/>
          <p:nvPr/>
        </p:nvSpPr>
        <p:spPr>
          <a:xfrm>
            <a:off x="6959761" y="11012685"/>
            <a:ext cx="406302" cy="409092"/>
          </a:xfrm>
          <a:custGeom>
            <a:rect b="b" l="l" r="r" t="t"/>
            <a:pathLst>
              <a:path extrusionOk="0" h="21600" w="21600">
                <a:moveTo>
                  <a:pt x="3204" y="0"/>
                </a:moveTo>
                <a:cubicBezTo>
                  <a:pt x="1437" y="0"/>
                  <a:pt x="0" y="1473"/>
                  <a:pt x="0" y="3271"/>
                </a:cubicBezTo>
                <a:cubicBezTo>
                  <a:pt x="0" y="5069"/>
                  <a:pt x="1437" y="6512"/>
                  <a:pt x="3204" y="6512"/>
                </a:cubicBezTo>
                <a:cubicBezTo>
                  <a:pt x="4971" y="6512"/>
                  <a:pt x="6409" y="5069"/>
                  <a:pt x="6409" y="3271"/>
                </a:cubicBezTo>
                <a:cubicBezTo>
                  <a:pt x="6409" y="1472"/>
                  <a:pt x="4971" y="0"/>
                  <a:pt x="3204" y="0"/>
                </a:cubicBezTo>
                <a:close/>
                <a:moveTo>
                  <a:pt x="10800" y="0"/>
                </a:moveTo>
                <a:cubicBezTo>
                  <a:pt x="9033" y="0"/>
                  <a:pt x="7596" y="1473"/>
                  <a:pt x="7596" y="3271"/>
                </a:cubicBezTo>
                <a:cubicBezTo>
                  <a:pt x="7596" y="5069"/>
                  <a:pt x="9033" y="6512"/>
                  <a:pt x="10800" y="6512"/>
                </a:cubicBezTo>
                <a:cubicBezTo>
                  <a:pt x="12567" y="6512"/>
                  <a:pt x="14004" y="5069"/>
                  <a:pt x="14004" y="3271"/>
                </a:cubicBezTo>
                <a:cubicBezTo>
                  <a:pt x="14004" y="1472"/>
                  <a:pt x="12567" y="0"/>
                  <a:pt x="10800" y="0"/>
                </a:cubicBezTo>
                <a:close/>
                <a:moveTo>
                  <a:pt x="18396" y="0"/>
                </a:moveTo>
                <a:cubicBezTo>
                  <a:pt x="16629" y="0"/>
                  <a:pt x="15191" y="1472"/>
                  <a:pt x="15191" y="3271"/>
                </a:cubicBezTo>
                <a:cubicBezTo>
                  <a:pt x="15191" y="5069"/>
                  <a:pt x="16629" y="6512"/>
                  <a:pt x="18396" y="6512"/>
                </a:cubicBezTo>
                <a:cubicBezTo>
                  <a:pt x="20163" y="6512"/>
                  <a:pt x="21600" y="5069"/>
                  <a:pt x="21600" y="3271"/>
                </a:cubicBezTo>
                <a:cubicBezTo>
                  <a:pt x="21600" y="1472"/>
                  <a:pt x="20163" y="0"/>
                  <a:pt x="18396" y="0"/>
                </a:cubicBezTo>
                <a:close/>
                <a:moveTo>
                  <a:pt x="3204" y="1562"/>
                </a:moveTo>
                <a:cubicBezTo>
                  <a:pt x="4120" y="1562"/>
                  <a:pt x="4866" y="2339"/>
                  <a:pt x="4866" y="3271"/>
                </a:cubicBezTo>
                <a:cubicBezTo>
                  <a:pt x="4866" y="4203"/>
                  <a:pt x="4120" y="4951"/>
                  <a:pt x="3204" y="4951"/>
                </a:cubicBezTo>
                <a:cubicBezTo>
                  <a:pt x="2289" y="4951"/>
                  <a:pt x="1543" y="4203"/>
                  <a:pt x="1543" y="3271"/>
                </a:cubicBezTo>
                <a:cubicBezTo>
                  <a:pt x="1543" y="2339"/>
                  <a:pt x="2289" y="1562"/>
                  <a:pt x="3204" y="1562"/>
                </a:cubicBezTo>
                <a:close/>
                <a:moveTo>
                  <a:pt x="10800" y="1562"/>
                </a:moveTo>
                <a:cubicBezTo>
                  <a:pt x="11715" y="1562"/>
                  <a:pt x="12462" y="2339"/>
                  <a:pt x="12462" y="3271"/>
                </a:cubicBezTo>
                <a:cubicBezTo>
                  <a:pt x="12462" y="4203"/>
                  <a:pt x="11715" y="4951"/>
                  <a:pt x="10800" y="4951"/>
                </a:cubicBezTo>
                <a:cubicBezTo>
                  <a:pt x="9885" y="4951"/>
                  <a:pt x="9138" y="4203"/>
                  <a:pt x="9138" y="3271"/>
                </a:cubicBezTo>
                <a:cubicBezTo>
                  <a:pt x="9138" y="2339"/>
                  <a:pt x="9885" y="1562"/>
                  <a:pt x="10800" y="1562"/>
                </a:cubicBezTo>
                <a:close/>
                <a:moveTo>
                  <a:pt x="18396" y="1562"/>
                </a:moveTo>
                <a:cubicBezTo>
                  <a:pt x="19311" y="1562"/>
                  <a:pt x="20057" y="2339"/>
                  <a:pt x="20057" y="3271"/>
                </a:cubicBezTo>
                <a:cubicBezTo>
                  <a:pt x="20057" y="4203"/>
                  <a:pt x="19311" y="4951"/>
                  <a:pt x="18396" y="4951"/>
                </a:cubicBezTo>
                <a:cubicBezTo>
                  <a:pt x="17480" y="4951"/>
                  <a:pt x="16764" y="4203"/>
                  <a:pt x="16764" y="3271"/>
                </a:cubicBezTo>
                <a:cubicBezTo>
                  <a:pt x="16764" y="2339"/>
                  <a:pt x="17480" y="1562"/>
                  <a:pt x="18396" y="1562"/>
                </a:cubicBezTo>
                <a:close/>
                <a:moveTo>
                  <a:pt x="3204" y="7544"/>
                </a:moveTo>
                <a:cubicBezTo>
                  <a:pt x="1437" y="7544"/>
                  <a:pt x="0" y="9016"/>
                  <a:pt x="0" y="10815"/>
                </a:cubicBezTo>
                <a:cubicBezTo>
                  <a:pt x="0" y="12613"/>
                  <a:pt x="1437" y="14056"/>
                  <a:pt x="3204" y="14056"/>
                </a:cubicBezTo>
                <a:cubicBezTo>
                  <a:pt x="4971" y="14056"/>
                  <a:pt x="6409" y="12613"/>
                  <a:pt x="6409" y="10815"/>
                </a:cubicBezTo>
                <a:cubicBezTo>
                  <a:pt x="6409" y="9016"/>
                  <a:pt x="4971" y="7544"/>
                  <a:pt x="3204" y="7544"/>
                </a:cubicBezTo>
                <a:close/>
                <a:moveTo>
                  <a:pt x="10800" y="7544"/>
                </a:moveTo>
                <a:cubicBezTo>
                  <a:pt x="9033" y="7544"/>
                  <a:pt x="7596" y="9016"/>
                  <a:pt x="7596" y="10815"/>
                </a:cubicBezTo>
                <a:cubicBezTo>
                  <a:pt x="7596" y="12613"/>
                  <a:pt x="9033" y="14056"/>
                  <a:pt x="10800" y="14056"/>
                </a:cubicBezTo>
                <a:cubicBezTo>
                  <a:pt x="12567" y="14056"/>
                  <a:pt x="14004" y="12613"/>
                  <a:pt x="14004" y="10815"/>
                </a:cubicBezTo>
                <a:cubicBezTo>
                  <a:pt x="14004" y="9016"/>
                  <a:pt x="12567" y="7544"/>
                  <a:pt x="10800" y="7544"/>
                </a:cubicBezTo>
                <a:close/>
                <a:moveTo>
                  <a:pt x="18396" y="7544"/>
                </a:moveTo>
                <a:cubicBezTo>
                  <a:pt x="16629" y="7544"/>
                  <a:pt x="15191" y="9016"/>
                  <a:pt x="15191" y="10815"/>
                </a:cubicBezTo>
                <a:cubicBezTo>
                  <a:pt x="15191" y="12613"/>
                  <a:pt x="16629" y="14056"/>
                  <a:pt x="18396" y="14056"/>
                </a:cubicBezTo>
                <a:cubicBezTo>
                  <a:pt x="20163" y="14056"/>
                  <a:pt x="21600" y="12613"/>
                  <a:pt x="21600" y="10815"/>
                </a:cubicBezTo>
                <a:cubicBezTo>
                  <a:pt x="21600" y="9016"/>
                  <a:pt x="20163" y="7544"/>
                  <a:pt x="18396" y="7544"/>
                </a:cubicBezTo>
                <a:close/>
                <a:moveTo>
                  <a:pt x="3204" y="9106"/>
                </a:moveTo>
                <a:cubicBezTo>
                  <a:pt x="4120" y="9106"/>
                  <a:pt x="4866" y="9883"/>
                  <a:pt x="4866" y="10815"/>
                </a:cubicBezTo>
                <a:cubicBezTo>
                  <a:pt x="4866" y="11746"/>
                  <a:pt x="4120" y="12494"/>
                  <a:pt x="3204" y="12494"/>
                </a:cubicBezTo>
                <a:cubicBezTo>
                  <a:pt x="2289" y="12494"/>
                  <a:pt x="1543" y="11746"/>
                  <a:pt x="1543" y="10815"/>
                </a:cubicBezTo>
                <a:cubicBezTo>
                  <a:pt x="1543" y="9883"/>
                  <a:pt x="2289" y="9106"/>
                  <a:pt x="3204" y="9106"/>
                </a:cubicBezTo>
                <a:close/>
                <a:moveTo>
                  <a:pt x="10800" y="9106"/>
                </a:moveTo>
                <a:cubicBezTo>
                  <a:pt x="11715" y="9106"/>
                  <a:pt x="12462" y="9883"/>
                  <a:pt x="12462" y="10815"/>
                </a:cubicBezTo>
                <a:cubicBezTo>
                  <a:pt x="12462" y="11746"/>
                  <a:pt x="11715" y="12494"/>
                  <a:pt x="10800" y="12494"/>
                </a:cubicBezTo>
                <a:cubicBezTo>
                  <a:pt x="9885" y="12494"/>
                  <a:pt x="9138" y="11746"/>
                  <a:pt x="9138" y="10815"/>
                </a:cubicBezTo>
                <a:cubicBezTo>
                  <a:pt x="9138" y="9883"/>
                  <a:pt x="9885" y="9106"/>
                  <a:pt x="10800" y="9106"/>
                </a:cubicBezTo>
                <a:close/>
                <a:moveTo>
                  <a:pt x="18396" y="9106"/>
                </a:moveTo>
                <a:cubicBezTo>
                  <a:pt x="19311" y="9106"/>
                  <a:pt x="20057" y="9883"/>
                  <a:pt x="20057" y="10815"/>
                </a:cubicBezTo>
                <a:cubicBezTo>
                  <a:pt x="20057" y="11746"/>
                  <a:pt x="19311" y="12494"/>
                  <a:pt x="18396" y="12494"/>
                </a:cubicBezTo>
                <a:cubicBezTo>
                  <a:pt x="17480" y="12494"/>
                  <a:pt x="16764" y="11746"/>
                  <a:pt x="16764" y="10815"/>
                </a:cubicBezTo>
                <a:cubicBezTo>
                  <a:pt x="16764" y="9883"/>
                  <a:pt x="17480" y="9106"/>
                  <a:pt x="18396" y="9106"/>
                </a:cubicBezTo>
                <a:close/>
                <a:moveTo>
                  <a:pt x="3204" y="15088"/>
                </a:moveTo>
                <a:cubicBezTo>
                  <a:pt x="1437" y="15088"/>
                  <a:pt x="0" y="16560"/>
                  <a:pt x="0" y="18359"/>
                </a:cubicBezTo>
                <a:cubicBezTo>
                  <a:pt x="0" y="20158"/>
                  <a:pt x="1437" y="21600"/>
                  <a:pt x="3204" y="21600"/>
                </a:cubicBezTo>
                <a:cubicBezTo>
                  <a:pt x="4971" y="21600"/>
                  <a:pt x="6409" y="20158"/>
                  <a:pt x="6409" y="18359"/>
                </a:cubicBezTo>
                <a:cubicBezTo>
                  <a:pt x="6409" y="16560"/>
                  <a:pt x="4971" y="15088"/>
                  <a:pt x="3204" y="15088"/>
                </a:cubicBezTo>
                <a:close/>
                <a:moveTo>
                  <a:pt x="10800" y="15088"/>
                </a:moveTo>
                <a:cubicBezTo>
                  <a:pt x="9033" y="15088"/>
                  <a:pt x="7596" y="16560"/>
                  <a:pt x="7596" y="18359"/>
                </a:cubicBezTo>
                <a:cubicBezTo>
                  <a:pt x="7596" y="20158"/>
                  <a:pt x="9033" y="21600"/>
                  <a:pt x="10800" y="21600"/>
                </a:cubicBezTo>
                <a:cubicBezTo>
                  <a:pt x="12567" y="21600"/>
                  <a:pt x="14004" y="20158"/>
                  <a:pt x="14004" y="18359"/>
                </a:cubicBezTo>
                <a:cubicBezTo>
                  <a:pt x="14004" y="16560"/>
                  <a:pt x="12567" y="15088"/>
                  <a:pt x="10800" y="15088"/>
                </a:cubicBezTo>
                <a:close/>
                <a:moveTo>
                  <a:pt x="18396" y="15088"/>
                </a:moveTo>
                <a:cubicBezTo>
                  <a:pt x="16629" y="15088"/>
                  <a:pt x="15191" y="16560"/>
                  <a:pt x="15191" y="18359"/>
                </a:cubicBezTo>
                <a:cubicBezTo>
                  <a:pt x="15191" y="20158"/>
                  <a:pt x="16629" y="21600"/>
                  <a:pt x="18396" y="21600"/>
                </a:cubicBezTo>
                <a:cubicBezTo>
                  <a:pt x="20163" y="21600"/>
                  <a:pt x="21600" y="20158"/>
                  <a:pt x="21600" y="18359"/>
                </a:cubicBezTo>
                <a:cubicBezTo>
                  <a:pt x="21600" y="16560"/>
                  <a:pt x="20163" y="15088"/>
                  <a:pt x="18396" y="15088"/>
                </a:cubicBezTo>
                <a:close/>
                <a:moveTo>
                  <a:pt x="3204" y="16649"/>
                </a:moveTo>
                <a:cubicBezTo>
                  <a:pt x="4120" y="16649"/>
                  <a:pt x="4866" y="17427"/>
                  <a:pt x="4866" y="18359"/>
                </a:cubicBezTo>
                <a:cubicBezTo>
                  <a:pt x="4866" y="19290"/>
                  <a:pt x="4120" y="20038"/>
                  <a:pt x="3204" y="20038"/>
                </a:cubicBezTo>
                <a:cubicBezTo>
                  <a:pt x="2289" y="20038"/>
                  <a:pt x="1543" y="19290"/>
                  <a:pt x="1543" y="18359"/>
                </a:cubicBezTo>
                <a:cubicBezTo>
                  <a:pt x="1543" y="17427"/>
                  <a:pt x="2289" y="16649"/>
                  <a:pt x="3204" y="16649"/>
                </a:cubicBezTo>
                <a:close/>
                <a:moveTo>
                  <a:pt x="10800" y="16649"/>
                </a:moveTo>
                <a:cubicBezTo>
                  <a:pt x="11715" y="16649"/>
                  <a:pt x="12462" y="17427"/>
                  <a:pt x="12462" y="18359"/>
                </a:cubicBezTo>
                <a:cubicBezTo>
                  <a:pt x="12462" y="19290"/>
                  <a:pt x="11715" y="20038"/>
                  <a:pt x="10800" y="20038"/>
                </a:cubicBezTo>
                <a:cubicBezTo>
                  <a:pt x="9885" y="20038"/>
                  <a:pt x="9138" y="19290"/>
                  <a:pt x="9138" y="18359"/>
                </a:cubicBezTo>
                <a:cubicBezTo>
                  <a:pt x="9138" y="17427"/>
                  <a:pt x="9885" y="16649"/>
                  <a:pt x="10800" y="16649"/>
                </a:cubicBezTo>
                <a:close/>
                <a:moveTo>
                  <a:pt x="18396" y="16649"/>
                </a:moveTo>
                <a:cubicBezTo>
                  <a:pt x="19311" y="16649"/>
                  <a:pt x="20057" y="17427"/>
                  <a:pt x="20057" y="18359"/>
                </a:cubicBezTo>
                <a:cubicBezTo>
                  <a:pt x="20057" y="19290"/>
                  <a:pt x="19311" y="20038"/>
                  <a:pt x="18396" y="20038"/>
                </a:cubicBezTo>
                <a:cubicBezTo>
                  <a:pt x="17480" y="20038"/>
                  <a:pt x="16764" y="19290"/>
                  <a:pt x="16764" y="18359"/>
                </a:cubicBezTo>
                <a:cubicBezTo>
                  <a:pt x="16764" y="17427"/>
                  <a:pt x="17480" y="16649"/>
                  <a:pt x="18396" y="16649"/>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8" name="Google Shape;518;p33"/>
          <p:cNvSpPr/>
          <p:nvPr/>
        </p:nvSpPr>
        <p:spPr>
          <a:xfrm>
            <a:off x="8174198" y="10923388"/>
            <a:ext cx="498389" cy="604987"/>
          </a:xfrm>
          <a:custGeom>
            <a:rect b="b" l="l" r="r" t="t"/>
            <a:pathLst>
              <a:path extrusionOk="0" h="21600" w="21600">
                <a:moveTo>
                  <a:pt x="5394" y="0"/>
                </a:moveTo>
                <a:cubicBezTo>
                  <a:pt x="4373" y="0"/>
                  <a:pt x="3556" y="685"/>
                  <a:pt x="3556" y="1534"/>
                </a:cubicBezTo>
                <a:lnTo>
                  <a:pt x="3556" y="2531"/>
                </a:lnTo>
                <a:lnTo>
                  <a:pt x="1862" y="2531"/>
                </a:lnTo>
                <a:cubicBezTo>
                  <a:pt x="842" y="2531"/>
                  <a:pt x="0" y="3216"/>
                  <a:pt x="0" y="4065"/>
                </a:cubicBezTo>
                <a:lnTo>
                  <a:pt x="0" y="20066"/>
                </a:lnTo>
                <a:cubicBezTo>
                  <a:pt x="0" y="20914"/>
                  <a:pt x="842" y="21600"/>
                  <a:pt x="1862" y="21600"/>
                </a:cubicBezTo>
                <a:lnTo>
                  <a:pt x="16206" y="21600"/>
                </a:lnTo>
                <a:cubicBezTo>
                  <a:pt x="17228" y="21600"/>
                  <a:pt x="18069" y="20914"/>
                  <a:pt x="18069" y="20066"/>
                </a:cubicBezTo>
                <a:lnTo>
                  <a:pt x="18069" y="19069"/>
                </a:lnTo>
                <a:lnTo>
                  <a:pt x="19738" y="19069"/>
                </a:lnTo>
                <a:cubicBezTo>
                  <a:pt x="20759" y="19069"/>
                  <a:pt x="21600" y="18384"/>
                  <a:pt x="21600" y="17535"/>
                </a:cubicBezTo>
                <a:lnTo>
                  <a:pt x="21600" y="1534"/>
                </a:lnTo>
                <a:cubicBezTo>
                  <a:pt x="21600" y="685"/>
                  <a:pt x="20759" y="0"/>
                  <a:pt x="19738" y="0"/>
                </a:cubicBezTo>
                <a:lnTo>
                  <a:pt x="5394" y="0"/>
                </a:lnTo>
                <a:close/>
                <a:moveTo>
                  <a:pt x="5394" y="1235"/>
                </a:moveTo>
                <a:lnTo>
                  <a:pt x="19738" y="1235"/>
                </a:lnTo>
                <a:cubicBezTo>
                  <a:pt x="19943" y="1235"/>
                  <a:pt x="20125" y="1364"/>
                  <a:pt x="20125" y="1534"/>
                </a:cubicBezTo>
                <a:lnTo>
                  <a:pt x="20125" y="17535"/>
                </a:lnTo>
                <a:cubicBezTo>
                  <a:pt x="20125" y="17705"/>
                  <a:pt x="19943" y="17834"/>
                  <a:pt x="19738" y="17834"/>
                </a:cubicBezTo>
                <a:lnTo>
                  <a:pt x="5394" y="17834"/>
                </a:lnTo>
                <a:cubicBezTo>
                  <a:pt x="5190" y="17834"/>
                  <a:pt x="5031" y="17705"/>
                  <a:pt x="5031" y="17535"/>
                </a:cubicBezTo>
                <a:lnTo>
                  <a:pt x="5031" y="1534"/>
                </a:lnTo>
                <a:cubicBezTo>
                  <a:pt x="5031" y="1364"/>
                  <a:pt x="5190" y="1235"/>
                  <a:pt x="5394" y="1235"/>
                </a:cubicBezTo>
                <a:close/>
                <a:moveTo>
                  <a:pt x="1862" y="3766"/>
                </a:moveTo>
                <a:lnTo>
                  <a:pt x="3556" y="3766"/>
                </a:lnTo>
                <a:lnTo>
                  <a:pt x="3556" y="17535"/>
                </a:lnTo>
                <a:cubicBezTo>
                  <a:pt x="3556" y="18384"/>
                  <a:pt x="4373" y="19069"/>
                  <a:pt x="5394" y="19069"/>
                </a:cubicBezTo>
                <a:lnTo>
                  <a:pt x="16593" y="19069"/>
                </a:lnTo>
                <a:lnTo>
                  <a:pt x="16593" y="20066"/>
                </a:lnTo>
                <a:cubicBezTo>
                  <a:pt x="16593" y="20236"/>
                  <a:pt x="16410" y="20365"/>
                  <a:pt x="16206" y="20365"/>
                </a:cubicBezTo>
                <a:lnTo>
                  <a:pt x="1862" y="20365"/>
                </a:lnTo>
                <a:cubicBezTo>
                  <a:pt x="1658" y="20365"/>
                  <a:pt x="1500" y="20236"/>
                  <a:pt x="1500" y="20066"/>
                </a:cubicBezTo>
                <a:lnTo>
                  <a:pt x="1500" y="4065"/>
                </a:lnTo>
                <a:cubicBezTo>
                  <a:pt x="1500" y="3895"/>
                  <a:pt x="1658" y="3766"/>
                  <a:pt x="1862" y="3766"/>
                </a:cubicBezTo>
                <a:close/>
                <a:moveTo>
                  <a:pt x="6942" y="3826"/>
                </a:moveTo>
                <a:cubicBezTo>
                  <a:pt x="6533" y="3826"/>
                  <a:pt x="6192" y="4104"/>
                  <a:pt x="6192" y="4444"/>
                </a:cubicBezTo>
                <a:cubicBezTo>
                  <a:pt x="6192" y="4784"/>
                  <a:pt x="6533" y="5061"/>
                  <a:pt x="6942" y="5061"/>
                </a:cubicBezTo>
                <a:lnTo>
                  <a:pt x="17802" y="5061"/>
                </a:lnTo>
                <a:cubicBezTo>
                  <a:pt x="18212" y="5061"/>
                  <a:pt x="18552" y="4784"/>
                  <a:pt x="18552" y="4444"/>
                </a:cubicBezTo>
                <a:cubicBezTo>
                  <a:pt x="18552" y="4104"/>
                  <a:pt x="18212" y="3826"/>
                  <a:pt x="17802" y="3826"/>
                </a:cubicBezTo>
                <a:lnTo>
                  <a:pt x="6942" y="3826"/>
                </a:lnTo>
                <a:close/>
                <a:moveTo>
                  <a:pt x="6942" y="7014"/>
                </a:moveTo>
                <a:cubicBezTo>
                  <a:pt x="6533" y="7014"/>
                  <a:pt x="6192" y="7292"/>
                  <a:pt x="6192" y="7632"/>
                </a:cubicBezTo>
                <a:cubicBezTo>
                  <a:pt x="6192" y="7972"/>
                  <a:pt x="6533" y="8249"/>
                  <a:pt x="6942" y="8249"/>
                </a:cubicBezTo>
                <a:lnTo>
                  <a:pt x="17802" y="8249"/>
                </a:lnTo>
                <a:cubicBezTo>
                  <a:pt x="18212" y="8249"/>
                  <a:pt x="18552" y="7972"/>
                  <a:pt x="18552" y="7632"/>
                </a:cubicBezTo>
                <a:cubicBezTo>
                  <a:pt x="18552" y="7292"/>
                  <a:pt x="18212" y="7014"/>
                  <a:pt x="17802" y="7014"/>
                </a:cubicBezTo>
                <a:lnTo>
                  <a:pt x="6942" y="7014"/>
                </a:lnTo>
                <a:close/>
                <a:moveTo>
                  <a:pt x="6942" y="10202"/>
                </a:moveTo>
                <a:cubicBezTo>
                  <a:pt x="6533" y="10202"/>
                  <a:pt x="6192" y="10480"/>
                  <a:pt x="6192" y="10820"/>
                </a:cubicBezTo>
                <a:cubicBezTo>
                  <a:pt x="6192" y="11160"/>
                  <a:pt x="6533" y="11438"/>
                  <a:pt x="6942" y="11438"/>
                </a:cubicBezTo>
                <a:lnTo>
                  <a:pt x="17802" y="11438"/>
                </a:lnTo>
                <a:cubicBezTo>
                  <a:pt x="18212" y="11438"/>
                  <a:pt x="18552" y="11160"/>
                  <a:pt x="18552" y="10820"/>
                </a:cubicBezTo>
                <a:cubicBezTo>
                  <a:pt x="18552" y="10480"/>
                  <a:pt x="18212" y="10202"/>
                  <a:pt x="17802" y="10202"/>
                </a:cubicBezTo>
                <a:lnTo>
                  <a:pt x="6942" y="10202"/>
                </a:lnTo>
                <a:close/>
                <a:moveTo>
                  <a:pt x="6942" y="13390"/>
                </a:moveTo>
                <a:cubicBezTo>
                  <a:pt x="6533" y="13390"/>
                  <a:pt x="6192" y="13668"/>
                  <a:pt x="6192" y="14008"/>
                </a:cubicBezTo>
                <a:cubicBezTo>
                  <a:pt x="6192" y="14349"/>
                  <a:pt x="6533" y="14626"/>
                  <a:pt x="6942" y="14626"/>
                </a:cubicBezTo>
                <a:lnTo>
                  <a:pt x="17802" y="14626"/>
                </a:lnTo>
                <a:cubicBezTo>
                  <a:pt x="18212" y="14626"/>
                  <a:pt x="18552" y="14349"/>
                  <a:pt x="18552" y="14008"/>
                </a:cubicBezTo>
                <a:cubicBezTo>
                  <a:pt x="18552" y="13668"/>
                  <a:pt x="18212" y="13390"/>
                  <a:pt x="17802" y="13390"/>
                </a:cubicBezTo>
                <a:lnTo>
                  <a:pt x="6942" y="1339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19" name="Google Shape;519;p33"/>
          <p:cNvSpPr/>
          <p:nvPr/>
        </p:nvSpPr>
        <p:spPr>
          <a:xfrm>
            <a:off x="9442214" y="10994825"/>
            <a:ext cx="462112" cy="462113"/>
          </a:xfrm>
          <a:custGeom>
            <a:rect b="b" l="l" r="r" t="t"/>
            <a:pathLst>
              <a:path extrusionOk="0" h="21600" w="21600">
                <a:moveTo>
                  <a:pt x="10800" y="0"/>
                </a:moveTo>
                <a:cubicBezTo>
                  <a:pt x="4848" y="0"/>
                  <a:pt x="0" y="4848"/>
                  <a:pt x="0" y="10800"/>
                </a:cubicBezTo>
                <a:cubicBezTo>
                  <a:pt x="0" y="16752"/>
                  <a:pt x="4848" y="21600"/>
                  <a:pt x="10800" y="21600"/>
                </a:cubicBezTo>
                <a:cubicBezTo>
                  <a:pt x="16752" y="21600"/>
                  <a:pt x="21600" y="16752"/>
                  <a:pt x="21600" y="10800"/>
                </a:cubicBezTo>
                <a:cubicBezTo>
                  <a:pt x="21600" y="4848"/>
                  <a:pt x="16752" y="0"/>
                  <a:pt x="10800" y="0"/>
                </a:cubicBezTo>
                <a:close/>
                <a:moveTo>
                  <a:pt x="10800" y="1096"/>
                </a:moveTo>
                <a:cubicBezTo>
                  <a:pt x="16149" y="1096"/>
                  <a:pt x="20504" y="5451"/>
                  <a:pt x="20504" y="10800"/>
                </a:cubicBezTo>
                <a:cubicBezTo>
                  <a:pt x="20504" y="16149"/>
                  <a:pt x="16149" y="20504"/>
                  <a:pt x="10800" y="20504"/>
                </a:cubicBezTo>
                <a:cubicBezTo>
                  <a:pt x="5451" y="20504"/>
                  <a:pt x="1096" y="16149"/>
                  <a:pt x="1096" y="10800"/>
                </a:cubicBezTo>
                <a:cubicBezTo>
                  <a:pt x="1096" y="5451"/>
                  <a:pt x="5451" y="1096"/>
                  <a:pt x="10800" y="1096"/>
                </a:cubicBezTo>
                <a:close/>
                <a:moveTo>
                  <a:pt x="10904" y="3339"/>
                </a:moveTo>
                <a:cubicBezTo>
                  <a:pt x="6738" y="3339"/>
                  <a:pt x="3339" y="6739"/>
                  <a:pt x="3339" y="10904"/>
                </a:cubicBezTo>
                <a:cubicBezTo>
                  <a:pt x="3339" y="11206"/>
                  <a:pt x="3585" y="11452"/>
                  <a:pt x="3887" y="11452"/>
                </a:cubicBezTo>
                <a:cubicBezTo>
                  <a:pt x="4188" y="11452"/>
                  <a:pt x="4435" y="11206"/>
                  <a:pt x="4435" y="10904"/>
                </a:cubicBezTo>
                <a:cubicBezTo>
                  <a:pt x="4435" y="7341"/>
                  <a:pt x="7341" y="4435"/>
                  <a:pt x="10904" y="4435"/>
                </a:cubicBezTo>
                <a:cubicBezTo>
                  <a:pt x="14468" y="4435"/>
                  <a:pt x="17374" y="7341"/>
                  <a:pt x="17374" y="10904"/>
                </a:cubicBezTo>
                <a:cubicBezTo>
                  <a:pt x="17374" y="11206"/>
                  <a:pt x="17620" y="11452"/>
                  <a:pt x="17922" y="11452"/>
                </a:cubicBezTo>
                <a:cubicBezTo>
                  <a:pt x="18224" y="11452"/>
                  <a:pt x="18470" y="11206"/>
                  <a:pt x="18470" y="10904"/>
                </a:cubicBezTo>
                <a:cubicBezTo>
                  <a:pt x="18470" y="6739"/>
                  <a:pt x="15071" y="3339"/>
                  <a:pt x="10904" y="3339"/>
                </a:cubicBezTo>
                <a:close/>
                <a:moveTo>
                  <a:pt x="13800" y="6730"/>
                </a:moveTo>
                <a:cubicBezTo>
                  <a:pt x="13521" y="6614"/>
                  <a:pt x="13187" y="6739"/>
                  <a:pt x="13070" y="7017"/>
                </a:cubicBezTo>
                <a:lnTo>
                  <a:pt x="10643" y="12756"/>
                </a:lnTo>
                <a:cubicBezTo>
                  <a:pt x="10481" y="12725"/>
                  <a:pt x="10295" y="12704"/>
                  <a:pt x="10122" y="12704"/>
                </a:cubicBezTo>
                <a:cubicBezTo>
                  <a:pt x="8668" y="12704"/>
                  <a:pt x="7487" y="13886"/>
                  <a:pt x="7487" y="15339"/>
                </a:cubicBezTo>
                <a:cubicBezTo>
                  <a:pt x="7487" y="16794"/>
                  <a:pt x="8668" y="17974"/>
                  <a:pt x="10122" y="17974"/>
                </a:cubicBezTo>
                <a:cubicBezTo>
                  <a:pt x="11576" y="17974"/>
                  <a:pt x="12757" y="16794"/>
                  <a:pt x="12757" y="15339"/>
                </a:cubicBezTo>
                <a:cubicBezTo>
                  <a:pt x="12757" y="14448"/>
                  <a:pt x="12315" y="13678"/>
                  <a:pt x="11635" y="13200"/>
                </a:cubicBezTo>
                <a:lnTo>
                  <a:pt x="14087" y="7435"/>
                </a:lnTo>
                <a:cubicBezTo>
                  <a:pt x="14205" y="7157"/>
                  <a:pt x="14077" y="6849"/>
                  <a:pt x="13800" y="6730"/>
                </a:cubicBezTo>
                <a:close/>
                <a:moveTo>
                  <a:pt x="10122" y="13800"/>
                </a:moveTo>
                <a:cubicBezTo>
                  <a:pt x="10973" y="13800"/>
                  <a:pt x="11661" y="14489"/>
                  <a:pt x="11661" y="15339"/>
                </a:cubicBezTo>
                <a:cubicBezTo>
                  <a:pt x="11661" y="16191"/>
                  <a:pt x="10973" y="16904"/>
                  <a:pt x="10122" y="16904"/>
                </a:cubicBezTo>
                <a:cubicBezTo>
                  <a:pt x="9270" y="16904"/>
                  <a:pt x="8583" y="16191"/>
                  <a:pt x="8583" y="15339"/>
                </a:cubicBezTo>
                <a:cubicBezTo>
                  <a:pt x="8583" y="14489"/>
                  <a:pt x="9270" y="13800"/>
                  <a:pt x="10122" y="1380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0" name="Google Shape;520;p33"/>
          <p:cNvSpPr/>
          <p:nvPr/>
        </p:nvSpPr>
        <p:spPr>
          <a:xfrm>
            <a:off x="10656651" y="10977130"/>
            <a:ext cx="531192" cy="501015"/>
          </a:xfrm>
          <a:custGeom>
            <a:rect b="b" l="l" r="r" t="t"/>
            <a:pathLst>
              <a:path extrusionOk="0" h="21538" w="21541">
                <a:moveTo>
                  <a:pt x="20505" y="184"/>
                </a:moveTo>
                <a:lnTo>
                  <a:pt x="8419" y="12853"/>
                </a:lnTo>
                <a:lnTo>
                  <a:pt x="5387" y="9686"/>
                </a:lnTo>
                <a:cubicBezTo>
                  <a:pt x="5151" y="9438"/>
                  <a:pt x="4761" y="9438"/>
                  <a:pt x="4527" y="9686"/>
                </a:cubicBezTo>
                <a:cubicBezTo>
                  <a:pt x="4290" y="9932"/>
                  <a:pt x="4290" y="10350"/>
                  <a:pt x="4527" y="10597"/>
                </a:cubicBezTo>
                <a:lnTo>
                  <a:pt x="7989" y="14196"/>
                </a:lnTo>
                <a:cubicBezTo>
                  <a:pt x="8107" y="14320"/>
                  <a:pt x="8265" y="14388"/>
                  <a:pt x="8419" y="14388"/>
                </a:cubicBezTo>
                <a:cubicBezTo>
                  <a:pt x="8573" y="14388"/>
                  <a:pt x="8709" y="14320"/>
                  <a:pt x="8827" y="14196"/>
                </a:cubicBezTo>
                <a:lnTo>
                  <a:pt x="21365" y="1072"/>
                </a:lnTo>
                <a:cubicBezTo>
                  <a:pt x="21600" y="826"/>
                  <a:pt x="21600" y="431"/>
                  <a:pt x="21365" y="184"/>
                </a:cubicBezTo>
                <a:cubicBezTo>
                  <a:pt x="21130" y="-62"/>
                  <a:pt x="20739" y="-62"/>
                  <a:pt x="20505" y="184"/>
                </a:cubicBezTo>
                <a:close/>
                <a:moveTo>
                  <a:pt x="3327" y="760"/>
                </a:moveTo>
                <a:cubicBezTo>
                  <a:pt x="1501" y="760"/>
                  <a:pt x="0" y="2324"/>
                  <a:pt x="0" y="4239"/>
                </a:cubicBezTo>
                <a:lnTo>
                  <a:pt x="0" y="18083"/>
                </a:lnTo>
                <a:cubicBezTo>
                  <a:pt x="0" y="19998"/>
                  <a:pt x="1501" y="21538"/>
                  <a:pt x="3327" y="21538"/>
                </a:cubicBezTo>
                <a:lnTo>
                  <a:pt x="16522" y="21538"/>
                </a:lnTo>
                <a:cubicBezTo>
                  <a:pt x="18348" y="21538"/>
                  <a:pt x="19849" y="19998"/>
                  <a:pt x="19849" y="18083"/>
                </a:cubicBezTo>
                <a:lnTo>
                  <a:pt x="19849" y="6543"/>
                </a:lnTo>
                <a:cubicBezTo>
                  <a:pt x="19849" y="6194"/>
                  <a:pt x="19571" y="5919"/>
                  <a:pt x="19238" y="5919"/>
                </a:cubicBezTo>
                <a:cubicBezTo>
                  <a:pt x="18906" y="5919"/>
                  <a:pt x="18627" y="6194"/>
                  <a:pt x="18627" y="6543"/>
                </a:cubicBezTo>
                <a:lnTo>
                  <a:pt x="18627" y="18083"/>
                </a:lnTo>
                <a:cubicBezTo>
                  <a:pt x="18627" y="19301"/>
                  <a:pt x="17684" y="20290"/>
                  <a:pt x="16522" y="20290"/>
                </a:cubicBezTo>
                <a:lnTo>
                  <a:pt x="3327" y="20290"/>
                </a:lnTo>
                <a:cubicBezTo>
                  <a:pt x="2165" y="20290"/>
                  <a:pt x="1222" y="19301"/>
                  <a:pt x="1222" y="18083"/>
                </a:cubicBezTo>
                <a:lnTo>
                  <a:pt x="1222" y="4239"/>
                </a:lnTo>
                <a:cubicBezTo>
                  <a:pt x="1222" y="3021"/>
                  <a:pt x="2165" y="2032"/>
                  <a:pt x="3327" y="2032"/>
                </a:cubicBezTo>
                <a:lnTo>
                  <a:pt x="16522" y="2032"/>
                </a:lnTo>
                <a:cubicBezTo>
                  <a:pt x="16855" y="2032"/>
                  <a:pt x="17133" y="1733"/>
                  <a:pt x="17133" y="1384"/>
                </a:cubicBezTo>
                <a:cubicBezTo>
                  <a:pt x="17133" y="1036"/>
                  <a:pt x="16855" y="760"/>
                  <a:pt x="16522" y="760"/>
                </a:cubicBezTo>
                <a:lnTo>
                  <a:pt x="3327" y="76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1" name="Google Shape;521;p33"/>
          <p:cNvSpPr/>
          <p:nvPr/>
        </p:nvSpPr>
        <p:spPr>
          <a:xfrm>
            <a:off x="12031823" y="10923388"/>
            <a:ext cx="284097" cy="606103"/>
          </a:xfrm>
          <a:custGeom>
            <a:rect b="b" l="l" r="r" t="t"/>
            <a:pathLst>
              <a:path extrusionOk="0" h="21600" w="21597">
                <a:moveTo>
                  <a:pt x="1994" y="0"/>
                </a:moveTo>
                <a:cubicBezTo>
                  <a:pt x="1543" y="0"/>
                  <a:pt x="1188" y="167"/>
                  <a:pt x="1188" y="378"/>
                </a:cubicBezTo>
                <a:lnTo>
                  <a:pt x="1188" y="2526"/>
                </a:lnTo>
                <a:lnTo>
                  <a:pt x="42" y="5967"/>
                </a:lnTo>
                <a:cubicBezTo>
                  <a:pt x="38" y="5976"/>
                  <a:pt x="45" y="5978"/>
                  <a:pt x="42" y="5987"/>
                </a:cubicBezTo>
                <a:cubicBezTo>
                  <a:pt x="41" y="5998"/>
                  <a:pt x="0" y="6015"/>
                  <a:pt x="0" y="6027"/>
                </a:cubicBezTo>
                <a:lnTo>
                  <a:pt x="0" y="21222"/>
                </a:lnTo>
                <a:cubicBezTo>
                  <a:pt x="0" y="21433"/>
                  <a:pt x="396" y="21600"/>
                  <a:pt x="849" y="21600"/>
                </a:cubicBezTo>
                <a:lnTo>
                  <a:pt x="20790" y="21600"/>
                </a:lnTo>
                <a:cubicBezTo>
                  <a:pt x="21242" y="21600"/>
                  <a:pt x="21596" y="21433"/>
                  <a:pt x="21596" y="21222"/>
                </a:cubicBezTo>
                <a:lnTo>
                  <a:pt x="21596" y="6027"/>
                </a:lnTo>
                <a:cubicBezTo>
                  <a:pt x="21596" y="6015"/>
                  <a:pt x="21599" y="5998"/>
                  <a:pt x="21596" y="5987"/>
                </a:cubicBezTo>
                <a:cubicBezTo>
                  <a:pt x="21595" y="5978"/>
                  <a:pt x="21600" y="5976"/>
                  <a:pt x="21596" y="5967"/>
                </a:cubicBezTo>
                <a:lnTo>
                  <a:pt x="20450" y="2526"/>
                </a:lnTo>
                <a:lnTo>
                  <a:pt x="20450" y="378"/>
                </a:lnTo>
                <a:cubicBezTo>
                  <a:pt x="20450" y="167"/>
                  <a:pt x="20095" y="0"/>
                  <a:pt x="19644" y="0"/>
                </a:cubicBezTo>
                <a:lnTo>
                  <a:pt x="1994" y="0"/>
                </a:lnTo>
                <a:close/>
                <a:moveTo>
                  <a:pt x="2970" y="935"/>
                </a:moveTo>
                <a:lnTo>
                  <a:pt x="18626" y="935"/>
                </a:lnTo>
                <a:lnTo>
                  <a:pt x="18626" y="1909"/>
                </a:lnTo>
                <a:lnTo>
                  <a:pt x="2970" y="1909"/>
                </a:lnTo>
                <a:lnTo>
                  <a:pt x="2970" y="935"/>
                </a:lnTo>
                <a:close/>
                <a:moveTo>
                  <a:pt x="2715" y="2944"/>
                </a:moveTo>
                <a:lnTo>
                  <a:pt x="18923" y="2944"/>
                </a:lnTo>
                <a:lnTo>
                  <a:pt x="19856" y="5649"/>
                </a:lnTo>
                <a:lnTo>
                  <a:pt x="1782" y="5649"/>
                </a:lnTo>
                <a:lnTo>
                  <a:pt x="2715" y="2944"/>
                </a:lnTo>
                <a:close/>
                <a:moveTo>
                  <a:pt x="10819" y="3182"/>
                </a:moveTo>
                <a:cubicBezTo>
                  <a:pt x="9478" y="3182"/>
                  <a:pt x="8358" y="3691"/>
                  <a:pt x="8358" y="4316"/>
                </a:cubicBezTo>
                <a:cubicBezTo>
                  <a:pt x="8358" y="4941"/>
                  <a:pt x="9478" y="5450"/>
                  <a:pt x="10819" y="5450"/>
                </a:cubicBezTo>
                <a:cubicBezTo>
                  <a:pt x="12162" y="5450"/>
                  <a:pt x="13238" y="4941"/>
                  <a:pt x="13238" y="4316"/>
                </a:cubicBezTo>
                <a:cubicBezTo>
                  <a:pt x="13238" y="3691"/>
                  <a:pt x="12162" y="3182"/>
                  <a:pt x="10819" y="3182"/>
                </a:cubicBezTo>
                <a:close/>
                <a:moveTo>
                  <a:pt x="10819" y="3938"/>
                </a:moveTo>
                <a:cubicBezTo>
                  <a:pt x="11260" y="3938"/>
                  <a:pt x="11625" y="4111"/>
                  <a:pt x="11625" y="4316"/>
                </a:cubicBezTo>
                <a:cubicBezTo>
                  <a:pt x="11625" y="4522"/>
                  <a:pt x="11260" y="4694"/>
                  <a:pt x="10819" y="4694"/>
                </a:cubicBezTo>
                <a:cubicBezTo>
                  <a:pt x="10379" y="4694"/>
                  <a:pt x="10013" y="4522"/>
                  <a:pt x="10013" y="4316"/>
                </a:cubicBezTo>
                <a:cubicBezTo>
                  <a:pt x="10013" y="4111"/>
                  <a:pt x="10379" y="3938"/>
                  <a:pt x="10819" y="3938"/>
                </a:cubicBezTo>
                <a:close/>
                <a:moveTo>
                  <a:pt x="2503" y="7379"/>
                </a:moveTo>
                <a:lnTo>
                  <a:pt x="19093" y="7379"/>
                </a:lnTo>
                <a:lnTo>
                  <a:pt x="19093" y="19949"/>
                </a:lnTo>
                <a:lnTo>
                  <a:pt x="2503" y="19949"/>
                </a:lnTo>
                <a:lnTo>
                  <a:pt x="2503" y="737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2" name="Google Shape;522;p33"/>
          <p:cNvSpPr/>
          <p:nvPr/>
        </p:nvSpPr>
        <p:spPr>
          <a:xfrm>
            <a:off x="13282234" y="10959107"/>
            <a:ext cx="283754" cy="533514"/>
          </a:xfrm>
          <a:custGeom>
            <a:rect b="b" l="l" r="r" t="t"/>
            <a:pathLst>
              <a:path extrusionOk="0" h="21574" w="21577">
                <a:moveTo>
                  <a:pt x="19499" y="2524"/>
                </a:moveTo>
                <a:lnTo>
                  <a:pt x="17446" y="1771"/>
                </a:lnTo>
                <a:lnTo>
                  <a:pt x="19711" y="1211"/>
                </a:lnTo>
                <a:lnTo>
                  <a:pt x="19499" y="2524"/>
                </a:lnTo>
                <a:close/>
                <a:moveTo>
                  <a:pt x="7222" y="12436"/>
                </a:moveTo>
                <a:cubicBezTo>
                  <a:pt x="4199" y="12436"/>
                  <a:pt x="1740" y="11141"/>
                  <a:pt x="1740" y="9548"/>
                </a:cubicBezTo>
                <a:cubicBezTo>
                  <a:pt x="1740" y="7956"/>
                  <a:pt x="4199" y="6660"/>
                  <a:pt x="7222" y="6660"/>
                </a:cubicBezTo>
                <a:cubicBezTo>
                  <a:pt x="10245" y="6660"/>
                  <a:pt x="12705" y="7956"/>
                  <a:pt x="12705" y="9548"/>
                </a:cubicBezTo>
                <a:cubicBezTo>
                  <a:pt x="12705" y="11141"/>
                  <a:pt x="10245" y="12436"/>
                  <a:pt x="7222" y="12436"/>
                </a:cubicBezTo>
                <a:moveTo>
                  <a:pt x="21205" y="82"/>
                </a:moveTo>
                <a:cubicBezTo>
                  <a:pt x="20948" y="-12"/>
                  <a:pt x="20618" y="-26"/>
                  <a:pt x="20337" y="43"/>
                </a:cubicBezTo>
                <a:lnTo>
                  <a:pt x="15342" y="1278"/>
                </a:lnTo>
                <a:cubicBezTo>
                  <a:pt x="15061" y="1348"/>
                  <a:pt x="14872" y="1491"/>
                  <a:pt x="14845" y="1654"/>
                </a:cubicBezTo>
                <a:cubicBezTo>
                  <a:pt x="14819" y="1817"/>
                  <a:pt x="14959" y="1975"/>
                  <a:pt x="15216" y="2069"/>
                </a:cubicBezTo>
                <a:lnTo>
                  <a:pt x="16764" y="2637"/>
                </a:lnTo>
                <a:lnTo>
                  <a:pt x="11610" y="6533"/>
                </a:lnTo>
                <a:cubicBezTo>
                  <a:pt x="10393" y="6040"/>
                  <a:pt x="8874" y="5743"/>
                  <a:pt x="7222" y="5743"/>
                </a:cubicBezTo>
                <a:cubicBezTo>
                  <a:pt x="3239" y="5743"/>
                  <a:pt x="0" y="7449"/>
                  <a:pt x="0" y="9548"/>
                </a:cubicBezTo>
                <a:cubicBezTo>
                  <a:pt x="0" y="11490"/>
                  <a:pt x="2779" y="13095"/>
                  <a:pt x="6352" y="13322"/>
                </a:cubicBezTo>
                <a:lnTo>
                  <a:pt x="6352" y="18289"/>
                </a:lnTo>
                <a:lnTo>
                  <a:pt x="3016" y="18289"/>
                </a:lnTo>
                <a:cubicBezTo>
                  <a:pt x="2537" y="18289"/>
                  <a:pt x="2147" y="18495"/>
                  <a:pt x="2147" y="18748"/>
                </a:cubicBezTo>
                <a:cubicBezTo>
                  <a:pt x="2147" y="19000"/>
                  <a:pt x="2537" y="19206"/>
                  <a:pt x="3016" y="19206"/>
                </a:cubicBezTo>
                <a:lnTo>
                  <a:pt x="6352" y="19206"/>
                </a:lnTo>
                <a:lnTo>
                  <a:pt x="6352" y="21115"/>
                </a:lnTo>
                <a:cubicBezTo>
                  <a:pt x="6352" y="21369"/>
                  <a:pt x="6741" y="21574"/>
                  <a:pt x="7222" y="21574"/>
                </a:cubicBezTo>
                <a:cubicBezTo>
                  <a:pt x="7702" y="21574"/>
                  <a:pt x="8093" y="21369"/>
                  <a:pt x="8093" y="21115"/>
                </a:cubicBezTo>
                <a:lnTo>
                  <a:pt x="8093" y="19206"/>
                </a:lnTo>
                <a:lnTo>
                  <a:pt x="11428" y="19206"/>
                </a:lnTo>
                <a:cubicBezTo>
                  <a:pt x="11907" y="19206"/>
                  <a:pt x="12297" y="19000"/>
                  <a:pt x="12297" y="18748"/>
                </a:cubicBezTo>
                <a:cubicBezTo>
                  <a:pt x="12297" y="18495"/>
                  <a:pt x="11907" y="18289"/>
                  <a:pt x="11428" y="18289"/>
                </a:cubicBezTo>
                <a:lnTo>
                  <a:pt x="8093" y="18289"/>
                </a:lnTo>
                <a:lnTo>
                  <a:pt x="8093" y="13322"/>
                </a:lnTo>
                <a:cubicBezTo>
                  <a:pt x="11664" y="13095"/>
                  <a:pt x="14444" y="11490"/>
                  <a:pt x="14444" y="9548"/>
                </a:cubicBezTo>
                <a:cubicBezTo>
                  <a:pt x="14444" y="8654"/>
                  <a:pt x="13854" y="7834"/>
                  <a:pt x="12870" y="7184"/>
                </a:cubicBezTo>
                <a:lnTo>
                  <a:pt x="18191" y="3162"/>
                </a:lnTo>
                <a:lnTo>
                  <a:pt x="19741" y="3730"/>
                </a:lnTo>
                <a:cubicBezTo>
                  <a:pt x="19889" y="3784"/>
                  <a:pt x="20063" y="3812"/>
                  <a:pt x="20238" y="3812"/>
                </a:cubicBezTo>
                <a:cubicBezTo>
                  <a:pt x="20364" y="3812"/>
                  <a:pt x="20489" y="3798"/>
                  <a:pt x="20607" y="3769"/>
                </a:cubicBezTo>
                <a:cubicBezTo>
                  <a:pt x="20888" y="3700"/>
                  <a:pt x="21079" y="3556"/>
                  <a:pt x="21106" y="3393"/>
                </a:cubicBezTo>
                <a:lnTo>
                  <a:pt x="21574" y="497"/>
                </a:lnTo>
                <a:cubicBezTo>
                  <a:pt x="21600" y="334"/>
                  <a:pt x="21459" y="176"/>
                  <a:pt x="21205" y="8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3" name="Google Shape;523;p33"/>
          <p:cNvSpPr/>
          <p:nvPr/>
        </p:nvSpPr>
        <p:spPr>
          <a:xfrm>
            <a:off x="14371656" y="11101982"/>
            <a:ext cx="588322" cy="247799"/>
          </a:xfrm>
          <a:custGeom>
            <a:rect b="b" l="l" r="r" t="t"/>
            <a:pathLst>
              <a:path extrusionOk="0" h="21600" w="21543">
                <a:moveTo>
                  <a:pt x="11030" y="19567"/>
                </a:moveTo>
                <a:cubicBezTo>
                  <a:pt x="7900" y="19567"/>
                  <a:pt x="3661" y="16603"/>
                  <a:pt x="1014" y="2690"/>
                </a:cubicBezTo>
                <a:cubicBezTo>
                  <a:pt x="1980" y="2254"/>
                  <a:pt x="2917" y="2032"/>
                  <a:pt x="3804" y="2032"/>
                </a:cubicBezTo>
                <a:cubicBezTo>
                  <a:pt x="10367" y="2032"/>
                  <a:pt x="12985" y="13826"/>
                  <a:pt x="13728" y="18172"/>
                </a:cubicBezTo>
                <a:cubicBezTo>
                  <a:pt x="10885" y="16268"/>
                  <a:pt x="8006" y="11363"/>
                  <a:pt x="5746" y="5909"/>
                </a:cubicBezTo>
                <a:cubicBezTo>
                  <a:pt x="5582" y="5514"/>
                  <a:pt x="5317" y="5516"/>
                  <a:pt x="5155" y="5913"/>
                </a:cubicBezTo>
                <a:cubicBezTo>
                  <a:pt x="4992" y="6313"/>
                  <a:pt x="4992" y="6956"/>
                  <a:pt x="5157" y="7351"/>
                </a:cubicBezTo>
                <a:cubicBezTo>
                  <a:pt x="7598" y="13243"/>
                  <a:pt x="10099" y="17266"/>
                  <a:pt x="12469" y="19350"/>
                </a:cubicBezTo>
                <a:cubicBezTo>
                  <a:pt x="12044" y="19477"/>
                  <a:pt x="11560" y="19567"/>
                  <a:pt x="11030" y="19567"/>
                </a:cubicBezTo>
                <a:close/>
                <a:moveTo>
                  <a:pt x="21420" y="14226"/>
                </a:moveTo>
                <a:cubicBezTo>
                  <a:pt x="21256" y="13830"/>
                  <a:pt x="20990" y="13833"/>
                  <a:pt x="20828" y="14232"/>
                </a:cubicBezTo>
                <a:cubicBezTo>
                  <a:pt x="19067" y="18541"/>
                  <a:pt x="16920" y="19632"/>
                  <a:pt x="14703" y="18704"/>
                </a:cubicBezTo>
                <a:cubicBezTo>
                  <a:pt x="14279" y="15835"/>
                  <a:pt x="11580" y="0"/>
                  <a:pt x="3804" y="0"/>
                </a:cubicBezTo>
                <a:cubicBezTo>
                  <a:pt x="2704" y="0"/>
                  <a:pt x="1535" y="319"/>
                  <a:pt x="331" y="950"/>
                </a:cubicBezTo>
                <a:cubicBezTo>
                  <a:pt x="208" y="1015"/>
                  <a:pt x="105" y="1208"/>
                  <a:pt x="47" y="1477"/>
                </a:cubicBezTo>
                <a:cubicBezTo>
                  <a:pt x="-10" y="1748"/>
                  <a:pt x="-15" y="2066"/>
                  <a:pt x="35" y="2344"/>
                </a:cubicBezTo>
                <a:cubicBezTo>
                  <a:pt x="2843" y="18258"/>
                  <a:pt x="7565" y="21600"/>
                  <a:pt x="11030" y="21600"/>
                </a:cubicBezTo>
                <a:lnTo>
                  <a:pt x="11031" y="21600"/>
                </a:lnTo>
                <a:cubicBezTo>
                  <a:pt x="12592" y="21600"/>
                  <a:pt x="13790" y="20904"/>
                  <a:pt x="14271" y="20576"/>
                </a:cubicBezTo>
                <a:cubicBezTo>
                  <a:pt x="14887" y="20867"/>
                  <a:pt x="15492" y="21019"/>
                  <a:pt x="16079" y="21019"/>
                </a:cubicBezTo>
                <a:cubicBezTo>
                  <a:pt x="18118" y="21019"/>
                  <a:pt x="19953" y="19262"/>
                  <a:pt x="21422" y="15664"/>
                </a:cubicBezTo>
                <a:cubicBezTo>
                  <a:pt x="21585" y="15266"/>
                  <a:pt x="21584" y="14623"/>
                  <a:pt x="21420" y="1422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4" name="Google Shape;524;p33"/>
          <p:cNvSpPr/>
          <p:nvPr/>
        </p:nvSpPr>
        <p:spPr>
          <a:xfrm>
            <a:off x="16978870" y="11030544"/>
            <a:ext cx="371699" cy="373374"/>
          </a:xfrm>
          <a:custGeom>
            <a:rect b="b" l="l" r="r" t="t"/>
            <a:pathLst>
              <a:path extrusionOk="0" h="21600" w="21600">
                <a:moveTo>
                  <a:pt x="10865" y="0"/>
                </a:moveTo>
                <a:cubicBezTo>
                  <a:pt x="10492" y="0"/>
                  <a:pt x="10123" y="157"/>
                  <a:pt x="9859" y="420"/>
                </a:cubicBezTo>
                <a:lnTo>
                  <a:pt x="422" y="9815"/>
                </a:lnTo>
                <a:cubicBezTo>
                  <a:pt x="162" y="10074"/>
                  <a:pt x="0" y="10418"/>
                  <a:pt x="0" y="10784"/>
                </a:cubicBezTo>
                <a:cubicBezTo>
                  <a:pt x="0" y="11149"/>
                  <a:pt x="162" y="11526"/>
                  <a:pt x="422" y="11785"/>
                </a:cubicBezTo>
                <a:lnTo>
                  <a:pt x="9859" y="21180"/>
                </a:lnTo>
                <a:cubicBezTo>
                  <a:pt x="10123" y="21443"/>
                  <a:pt x="10492" y="21600"/>
                  <a:pt x="10865" y="21600"/>
                </a:cubicBezTo>
                <a:cubicBezTo>
                  <a:pt x="11237" y="21600"/>
                  <a:pt x="11575" y="21443"/>
                  <a:pt x="11838" y="21180"/>
                </a:cubicBezTo>
                <a:cubicBezTo>
                  <a:pt x="12101" y="20918"/>
                  <a:pt x="12259" y="20583"/>
                  <a:pt x="12259" y="20212"/>
                </a:cubicBezTo>
                <a:cubicBezTo>
                  <a:pt x="12259" y="19841"/>
                  <a:pt x="12101" y="19473"/>
                  <a:pt x="11838" y="19211"/>
                </a:cubicBezTo>
                <a:lnTo>
                  <a:pt x="3373" y="10784"/>
                </a:lnTo>
                <a:lnTo>
                  <a:pt x="11838" y="2357"/>
                </a:lnTo>
                <a:cubicBezTo>
                  <a:pt x="12101" y="2095"/>
                  <a:pt x="12259" y="1759"/>
                  <a:pt x="12259" y="1388"/>
                </a:cubicBezTo>
                <a:cubicBezTo>
                  <a:pt x="12259" y="1019"/>
                  <a:pt x="12101" y="682"/>
                  <a:pt x="11838" y="420"/>
                </a:cubicBezTo>
                <a:cubicBezTo>
                  <a:pt x="11574" y="157"/>
                  <a:pt x="11238" y="0"/>
                  <a:pt x="10865" y="0"/>
                </a:cubicBezTo>
                <a:close/>
                <a:moveTo>
                  <a:pt x="20205" y="0"/>
                </a:moveTo>
                <a:cubicBezTo>
                  <a:pt x="19833" y="0"/>
                  <a:pt x="19464" y="157"/>
                  <a:pt x="19200" y="420"/>
                </a:cubicBezTo>
                <a:lnTo>
                  <a:pt x="9762" y="9815"/>
                </a:lnTo>
                <a:cubicBezTo>
                  <a:pt x="9499" y="10078"/>
                  <a:pt x="9341" y="10412"/>
                  <a:pt x="9341" y="10784"/>
                </a:cubicBezTo>
                <a:cubicBezTo>
                  <a:pt x="9341" y="11154"/>
                  <a:pt x="9499" y="11522"/>
                  <a:pt x="9762" y="11785"/>
                </a:cubicBezTo>
                <a:lnTo>
                  <a:pt x="19200" y="21180"/>
                </a:lnTo>
                <a:cubicBezTo>
                  <a:pt x="19464" y="21443"/>
                  <a:pt x="19832" y="21600"/>
                  <a:pt x="20205" y="21600"/>
                </a:cubicBezTo>
                <a:cubicBezTo>
                  <a:pt x="20577" y="21600"/>
                  <a:pt x="20915" y="21443"/>
                  <a:pt x="21178" y="21180"/>
                </a:cubicBezTo>
                <a:cubicBezTo>
                  <a:pt x="21442" y="20918"/>
                  <a:pt x="21600" y="20583"/>
                  <a:pt x="21600" y="20212"/>
                </a:cubicBezTo>
                <a:cubicBezTo>
                  <a:pt x="21600" y="19841"/>
                  <a:pt x="21442" y="19473"/>
                  <a:pt x="21178" y="19211"/>
                </a:cubicBezTo>
                <a:lnTo>
                  <a:pt x="12714" y="10784"/>
                </a:lnTo>
                <a:lnTo>
                  <a:pt x="21178" y="2357"/>
                </a:lnTo>
                <a:cubicBezTo>
                  <a:pt x="21442" y="2095"/>
                  <a:pt x="21600" y="1759"/>
                  <a:pt x="21600" y="1388"/>
                </a:cubicBezTo>
                <a:cubicBezTo>
                  <a:pt x="21600" y="1019"/>
                  <a:pt x="21442" y="682"/>
                  <a:pt x="21178" y="420"/>
                </a:cubicBezTo>
                <a:cubicBezTo>
                  <a:pt x="20915" y="157"/>
                  <a:pt x="20578" y="0"/>
                  <a:pt x="20205"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5" name="Google Shape;525;p33"/>
          <p:cNvSpPr/>
          <p:nvPr/>
        </p:nvSpPr>
        <p:spPr>
          <a:xfrm>
            <a:off x="18086406" y="10976966"/>
            <a:ext cx="658779" cy="499331"/>
          </a:xfrm>
          <a:custGeom>
            <a:rect b="b" l="l" r="r" t="t"/>
            <a:pathLst>
              <a:path extrusionOk="0" h="21600" w="21600">
                <a:moveTo>
                  <a:pt x="20603" y="19694"/>
                </a:moveTo>
                <a:lnTo>
                  <a:pt x="16520" y="15917"/>
                </a:lnTo>
                <a:lnTo>
                  <a:pt x="16520" y="1918"/>
                </a:lnTo>
                <a:lnTo>
                  <a:pt x="20603" y="5695"/>
                </a:lnTo>
                <a:lnTo>
                  <a:pt x="20603" y="19694"/>
                </a:lnTo>
                <a:close/>
                <a:moveTo>
                  <a:pt x="15452" y="15914"/>
                </a:moveTo>
                <a:lnTo>
                  <a:pt x="11299" y="19704"/>
                </a:lnTo>
                <a:lnTo>
                  <a:pt x="11299" y="5698"/>
                </a:lnTo>
                <a:lnTo>
                  <a:pt x="15452" y="1909"/>
                </a:lnTo>
                <a:lnTo>
                  <a:pt x="15452" y="15914"/>
                </a:lnTo>
                <a:close/>
                <a:moveTo>
                  <a:pt x="10231" y="19683"/>
                </a:moveTo>
                <a:lnTo>
                  <a:pt x="6219" y="15920"/>
                </a:lnTo>
                <a:lnTo>
                  <a:pt x="6219" y="1929"/>
                </a:lnTo>
                <a:lnTo>
                  <a:pt x="10231" y="5693"/>
                </a:lnTo>
                <a:lnTo>
                  <a:pt x="10231" y="19683"/>
                </a:lnTo>
                <a:close/>
                <a:moveTo>
                  <a:pt x="5151" y="15914"/>
                </a:moveTo>
                <a:lnTo>
                  <a:pt x="997" y="19704"/>
                </a:lnTo>
                <a:lnTo>
                  <a:pt x="997" y="5698"/>
                </a:lnTo>
                <a:lnTo>
                  <a:pt x="5151" y="1909"/>
                </a:lnTo>
                <a:lnTo>
                  <a:pt x="5151" y="15914"/>
                </a:lnTo>
                <a:close/>
                <a:moveTo>
                  <a:pt x="21390" y="4832"/>
                </a:moveTo>
                <a:lnTo>
                  <a:pt x="16311" y="134"/>
                </a:lnTo>
                <a:cubicBezTo>
                  <a:pt x="16214" y="44"/>
                  <a:pt x="16100" y="1"/>
                  <a:pt x="15987" y="0"/>
                </a:cubicBezTo>
                <a:cubicBezTo>
                  <a:pt x="15874" y="0"/>
                  <a:pt x="15760" y="43"/>
                  <a:pt x="15665" y="131"/>
                </a:cubicBezTo>
                <a:lnTo>
                  <a:pt x="10768" y="4598"/>
                </a:lnTo>
                <a:lnTo>
                  <a:pt x="6011" y="136"/>
                </a:lnTo>
                <a:cubicBezTo>
                  <a:pt x="5915" y="44"/>
                  <a:pt x="5799" y="0"/>
                  <a:pt x="5684" y="0"/>
                </a:cubicBezTo>
                <a:cubicBezTo>
                  <a:pt x="5571" y="1"/>
                  <a:pt x="5459" y="44"/>
                  <a:pt x="5364" y="131"/>
                </a:cubicBezTo>
                <a:lnTo>
                  <a:pt x="213" y="4830"/>
                </a:lnTo>
                <a:cubicBezTo>
                  <a:pt x="79" y="4951"/>
                  <a:pt x="0" y="5149"/>
                  <a:pt x="0" y="5361"/>
                </a:cubicBezTo>
                <a:lnTo>
                  <a:pt x="0" y="20951"/>
                </a:lnTo>
                <a:cubicBezTo>
                  <a:pt x="0" y="21192"/>
                  <a:pt x="104" y="21415"/>
                  <a:pt x="268" y="21527"/>
                </a:cubicBezTo>
                <a:cubicBezTo>
                  <a:pt x="341" y="21576"/>
                  <a:pt x="420" y="21600"/>
                  <a:pt x="499" y="21600"/>
                </a:cubicBezTo>
                <a:cubicBezTo>
                  <a:pt x="599" y="21600"/>
                  <a:pt x="699" y="21560"/>
                  <a:pt x="785" y="21482"/>
                </a:cubicBezTo>
                <a:lnTo>
                  <a:pt x="5681" y="17015"/>
                </a:lnTo>
                <a:lnTo>
                  <a:pt x="10438" y="21477"/>
                </a:lnTo>
                <a:cubicBezTo>
                  <a:pt x="10524" y="21558"/>
                  <a:pt x="10627" y="21600"/>
                  <a:pt x="10729" y="21600"/>
                </a:cubicBezTo>
                <a:lnTo>
                  <a:pt x="10800" y="21600"/>
                </a:lnTo>
                <a:cubicBezTo>
                  <a:pt x="10901" y="21600"/>
                  <a:pt x="11001" y="21560"/>
                  <a:pt x="11086" y="21482"/>
                </a:cubicBezTo>
                <a:lnTo>
                  <a:pt x="15984" y="17013"/>
                </a:lnTo>
                <a:lnTo>
                  <a:pt x="20812" y="21479"/>
                </a:lnTo>
                <a:cubicBezTo>
                  <a:pt x="20899" y="21559"/>
                  <a:pt x="21000" y="21599"/>
                  <a:pt x="21102" y="21599"/>
                </a:cubicBezTo>
                <a:cubicBezTo>
                  <a:pt x="21180" y="21599"/>
                  <a:pt x="21258" y="21576"/>
                  <a:pt x="21330" y="21527"/>
                </a:cubicBezTo>
                <a:cubicBezTo>
                  <a:pt x="21496" y="21416"/>
                  <a:pt x="21600" y="21193"/>
                  <a:pt x="21600" y="20950"/>
                </a:cubicBezTo>
                <a:lnTo>
                  <a:pt x="21600" y="5361"/>
                </a:lnTo>
                <a:cubicBezTo>
                  <a:pt x="21600" y="5151"/>
                  <a:pt x="21522" y="4954"/>
                  <a:pt x="21390" y="483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6" name="Google Shape;526;p33"/>
          <p:cNvSpPr/>
          <p:nvPr/>
        </p:nvSpPr>
        <p:spPr>
          <a:xfrm>
            <a:off x="19354167" y="10976966"/>
            <a:ext cx="624521" cy="498947"/>
          </a:xfrm>
          <a:custGeom>
            <a:rect b="b" l="l" r="r" t="t"/>
            <a:pathLst>
              <a:path extrusionOk="0" h="21600" w="21600">
                <a:moveTo>
                  <a:pt x="11080" y="0"/>
                </a:moveTo>
                <a:cubicBezTo>
                  <a:pt x="9509" y="0"/>
                  <a:pt x="8223" y="1590"/>
                  <a:pt x="8223" y="3552"/>
                </a:cubicBezTo>
                <a:cubicBezTo>
                  <a:pt x="8223" y="4007"/>
                  <a:pt x="8365" y="4664"/>
                  <a:pt x="8590" y="5388"/>
                </a:cubicBezTo>
                <a:cubicBezTo>
                  <a:pt x="8590" y="5388"/>
                  <a:pt x="7389" y="4996"/>
                  <a:pt x="7316" y="5001"/>
                </a:cubicBezTo>
                <a:cubicBezTo>
                  <a:pt x="7257" y="5005"/>
                  <a:pt x="270" y="7103"/>
                  <a:pt x="270" y="7103"/>
                </a:cubicBezTo>
                <a:cubicBezTo>
                  <a:pt x="115" y="7151"/>
                  <a:pt x="0" y="7339"/>
                  <a:pt x="0" y="7538"/>
                </a:cubicBezTo>
                <a:lnTo>
                  <a:pt x="0" y="21165"/>
                </a:lnTo>
                <a:cubicBezTo>
                  <a:pt x="0" y="21297"/>
                  <a:pt x="52" y="21422"/>
                  <a:pt x="135" y="21503"/>
                </a:cubicBezTo>
                <a:cubicBezTo>
                  <a:pt x="197" y="21564"/>
                  <a:pt x="271" y="21600"/>
                  <a:pt x="348" y="21600"/>
                </a:cubicBezTo>
                <a:cubicBezTo>
                  <a:pt x="375" y="21600"/>
                  <a:pt x="418" y="21584"/>
                  <a:pt x="444" y="21576"/>
                </a:cubicBezTo>
                <a:lnTo>
                  <a:pt x="7316" y="19522"/>
                </a:lnTo>
                <a:lnTo>
                  <a:pt x="14207" y="21576"/>
                </a:lnTo>
                <a:cubicBezTo>
                  <a:pt x="14234" y="21584"/>
                  <a:pt x="14258" y="21600"/>
                  <a:pt x="14284" y="21600"/>
                </a:cubicBezTo>
                <a:cubicBezTo>
                  <a:pt x="14311" y="21600"/>
                  <a:pt x="14334" y="21584"/>
                  <a:pt x="14361" y="21576"/>
                </a:cubicBezTo>
                <a:lnTo>
                  <a:pt x="21330" y="19498"/>
                </a:lnTo>
                <a:cubicBezTo>
                  <a:pt x="21485" y="19452"/>
                  <a:pt x="21600" y="19287"/>
                  <a:pt x="21600" y="19087"/>
                </a:cubicBezTo>
                <a:lnTo>
                  <a:pt x="21600" y="5460"/>
                </a:lnTo>
                <a:cubicBezTo>
                  <a:pt x="21599" y="5328"/>
                  <a:pt x="21548" y="5180"/>
                  <a:pt x="21465" y="5098"/>
                </a:cubicBezTo>
                <a:cubicBezTo>
                  <a:pt x="21382" y="5016"/>
                  <a:pt x="21278" y="4995"/>
                  <a:pt x="21175" y="5026"/>
                </a:cubicBezTo>
                <a:lnTo>
                  <a:pt x="14284" y="7079"/>
                </a:lnTo>
                <a:lnTo>
                  <a:pt x="13087" y="6717"/>
                </a:lnTo>
                <a:cubicBezTo>
                  <a:pt x="13551" y="5490"/>
                  <a:pt x="13917" y="4278"/>
                  <a:pt x="13917" y="3552"/>
                </a:cubicBezTo>
                <a:cubicBezTo>
                  <a:pt x="13917" y="1590"/>
                  <a:pt x="12652" y="0"/>
                  <a:pt x="11080" y="0"/>
                </a:cubicBezTo>
                <a:close/>
                <a:moveTo>
                  <a:pt x="11080" y="870"/>
                </a:moveTo>
                <a:cubicBezTo>
                  <a:pt x="12271" y="870"/>
                  <a:pt x="13242" y="2066"/>
                  <a:pt x="13242" y="3552"/>
                </a:cubicBezTo>
                <a:cubicBezTo>
                  <a:pt x="13242" y="4707"/>
                  <a:pt x="11876" y="7898"/>
                  <a:pt x="11080" y="9616"/>
                </a:cubicBezTo>
                <a:cubicBezTo>
                  <a:pt x="10284" y="7898"/>
                  <a:pt x="8918" y="4708"/>
                  <a:pt x="8918" y="3552"/>
                </a:cubicBezTo>
                <a:cubicBezTo>
                  <a:pt x="8918" y="2066"/>
                  <a:pt x="9889" y="870"/>
                  <a:pt x="11080" y="870"/>
                </a:cubicBezTo>
                <a:close/>
                <a:moveTo>
                  <a:pt x="11119" y="1546"/>
                </a:moveTo>
                <a:cubicBezTo>
                  <a:pt x="10384" y="1546"/>
                  <a:pt x="9787" y="2296"/>
                  <a:pt x="9787" y="3213"/>
                </a:cubicBezTo>
                <a:cubicBezTo>
                  <a:pt x="9787" y="4131"/>
                  <a:pt x="10384" y="4881"/>
                  <a:pt x="11119" y="4881"/>
                </a:cubicBezTo>
                <a:cubicBezTo>
                  <a:pt x="11854" y="4881"/>
                  <a:pt x="12450" y="4131"/>
                  <a:pt x="12450" y="3213"/>
                </a:cubicBezTo>
                <a:cubicBezTo>
                  <a:pt x="12450" y="2296"/>
                  <a:pt x="11854" y="1546"/>
                  <a:pt x="11119" y="1546"/>
                </a:cubicBezTo>
                <a:close/>
                <a:moveTo>
                  <a:pt x="11119" y="2247"/>
                </a:moveTo>
                <a:cubicBezTo>
                  <a:pt x="11544" y="2247"/>
                  <a:pt x="11891" y="2682"/>
                  <a:pt x="11891" y="3213"/>
                </a:cubicBezTo>
                <a:cubicBezTo>
                  <a:pt x="11891" y="3744"/>
                  <a:pt x="11544" y="4180"/>
                  <a:pt x="11119" y="4180"/>
                </a:cubicBezTo>
                <a:cubicBezTo>
                  <a:pt x="10693" y="4180"/>
                  <a:pt x="10347" y="3745"/>
                  <a:pt x="10346" y="3213"/>
                </a:cubicBezTo>
                <a:cubicBezTo>
                  <a:pt x="10346" y="2682"/>
                  <a:pt x="10693" y="2247"/>
                  <a:pt x="11119" y="2247"/>
                </a:cubicBezTo>
                <a:close/>
                <a:moveTo>
                  <a:pt x="6968" y="5992"/>
                </a:moveTo>
                <a:lnTo>
                  <a:pt x="6968" y="18749"/>
                </a:lnTo>
                <a:lnTo>
                  <a:pt x="695" y="20609"/>
                </a:lnTo>
                <a:lnTo>
                  <a:pt x="695" y="7877"/>
                </a:lnTo>
                <a:lnTo>
                  <a:pt x="6968" y="5992"/>
                </a:lnTo>
                <a:close/>
                <a:moveTo>
                  <a:pt x="7663" y="5992"/>
                </a:moveTo>
                <a:lnTo>
                  <a:pt x="8937" y="6379"/>
                </a:lnTo>
                <a:cubicBezTo>
                  <a:pt x="9635" y="8294"/>
                  <a:pt x="10605" y="10336"/>
                  <a:pt x="10771" y="10679"/>
                </a:cubicBezTo>
                <a:cubicBezTo>
                  <a:pt x="10833" y="10808"/>
                  <a:pt x="10959" y="10897"/>
                  <a:pt x="11080" y="10897"/>
                </a:cubicBezTo>
                <a:cubicBezTo>
                  <a:pt x="11201" y="10897"/>
                  <a:pt x="11306" y="10808"/>
                  <a:pt x="11369" y="10679"/>
                </a:cubicBezTo>
                <a:cubicBezTo>
                  <a:pt x="11502" y="10404"/>
                  <a:pt x="12164" y="9034"/>
                  <a:pt x="12779" y="7514"/>
                </a:cubicBezTo>
                <a:lnTo>
                  <a:pt x="13937" y="7877"/>
                </a:lnTo>
                <a:lnTo>
                  <a:pt x="13937" y="20609"/>
                </a:lnTo>
                <a:lnTo>
                  <a:pt x="7663" y="18749"/>
                </a:lnTo>
                <a:lnTo>
                  <a:pt x="7663" y="5992"/>
                </a:lnTo>
                <a:close/>
                <a:moveTo>
                  <a:pt x="20905" y="5992"/>
                </a:moveTo>
                <a:lnTo>
                  <a:pt x="20905" y="18749"/>
                </a:lnTo>
                <a:lnTo>
                  <a:pt x="14632" y="20609"/>
                </a:lnTo>
                <a:lnTo>
                  <a:pt x="14632" y="7877"/>
                </a:lnTo>
                <a:lnTo>
                  <a:pt x="20905" y="599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7" name="Google Shape;527;p33"/>
          <p:cNvSpPr/>
          <p:nvPr/>
        </p:nvSpPr>
        <p:spPr>
          <a:xfrm>
            <a:off x="9530819" y="5924419"/>
            <a:ext cx="321470" cy="516249"/>
          </a:xfrm>
          <a:custGeom>
            <a:rect b="b" l="l" r="r" t="t"/>
            <a:pathLst>
              <a:path extrusionOk="0" h="21600" w="21600">
                <a:moveTo>
                  <a:pt x="10800" y="0"/>
                </a:moveTo>
                <a:cubicBezTo>
                  <a:pt x="6692" y="0"/>
                  <a:pt x="3337" y="2097"/>
                  <a:pt x="3338" y="4670"/>
                </a:cubicBezTo>
                <a:cubicBezTo>
                  <a:pt x="3338" y="4978"/>
                  <a:pt x="3747" y="5231"/>
                  <a:pt x="4238" y="5231"/>
                </a:cubicBezTo>
                <a:cubicBezTo>
                  <a:pt x="4728" y="5231"/>
                  <a:pt x="5138" y="4978"/>
                  <a:pt x="5138" y="4670"/>
                </a:cubicBezTo>
                <a:cubicBezTo>
                  <a:pt x="5138" y="2712"/>
                  <a:pt x="7673" y="1121"/>
                  <a:pt x="10800" y="1121"/>
                </a:cubicBezTo>
                <a:cubicBezTo>
                  <a:pt x="13926" y="1121"/>
                  <a:pt x="16462" y="2712"/>
                  <a:pt x="16462" y="4670"/>
                </a:cubicBezTo>
                <a:lnTo>
                  <a:pt x="16462" y="9831"/>
                </a:lnTo>
                <a:lnTo>
                  <a:pt x="4238" y="9831"/>
                </a:lnTo>
                <a:lnTo>
                  <a:pt x="900" y="9831"/>
                </a:lnTo>
                <a:cubicBezTo>
                  <a:pt x="408" y="9831"/>
                  <a:pt x="0" y="10083"/>
                  <a:pt x="0" y="10391"/>
                </a:cubicBezTo>
                <a:lnTo>
                  <a:pt x="0" y="21040"/>
                </a:lnTo>
                <a:cubicBezTo>
                  <a:pt x="0" y="21347"/>
                  <a:pt x="408" y="21600"/>
                  <a:pt x="900" y="21600"/>
                </a:cubicBezTo>
                <a:lnTo>
                  <a:pt x="20700" y="21600"/>
                </a:lnTo>
                <a:cubicBezTo>
                  <a:pt x="21192" y="21600"/>
                  <a:pt x="21600" y="21347"/>
                  <a:pt x="21600" y="21040"/>
                </a:cubicBezTo>
                <a:lnTo>
                  <a:pt x="21600" y="10391"/>
                </a:lnTo>
                <a:cubicBezTo>
                  <a:pt x="21600" y="10083"/>
                  <a:pt x="21192" y="9831"/>
                  <a:pt x="20700" y="9831"/>
                </a:cubicBezTo>
                <a:lnTo>
                  <a:pt x="18262" y="9831"/>
                </a:lnTo>
                <a:lnTo>
                  <a:pt x="18262" y="4670"/>
                </a:lnTo>
                <a:cubicBezTo>
                  <a:pt x="18262" y="2097"/>
                  <a:pt x="14906" y="0"/>
                  <a:pt x="10800" y="0"/>
                </a:cubicBezTo>
                <a:close/>
                <a:moveTo>
                  <a:pt x="1800" y="10928"/>
                </a:moveTo>
                <a:lnTo>
                  <a:pt x="4238" y="10928"/>
                </a:lnTo>
                <a:lnTo>
                  <a:pt x="17362" y="10928"/>
                </a:lnTo>
                <a:lnTo>
                  <a:pt x="19800" y="10928"/>
                </a:lnTo>
                <a:lnTo>
                  <a:pt x="19800" y="20479"/>
                </a:lnTo>
                <a:lnTo>
                  <a:pt x="1800" y="20479"/>
                </a:lnTo>
                <a:lnTo>
                  <a:pt x="1800" y="10928"/>
                </a:lnTo>
                <a:close/>
                <a:moveTo>
                  <a:pt x="10800" y="12703"/>
                </a:moveTo>
                <a:cubicBezTo>
                  <a:pt x="9259" y="12703"/>
                  <a:pt x="8025" y="13490"/>
                  <a:pt x="8025" y="14454"/>
                </a:cubicBezTo>
                <a:cubicBezTo>
                  <a:pt x="8025" y="14911"/>
                  <a:pt x="8310" y="15345"/>
                  <a:pt x="8813" y="15669"/>
                </a:cubicBezTo>
                <a:lnTo>
                  <a:pt x="8813" y="18191"/>
                </a:lnTo>
                <a:cubicBezTo>
                  <a:pt x="8813" y="18498"/>
                  <a:pt x="9183" y="18751"/>
                  <a:pt x="9675" y="18751"/>
                </a:cubicBezTo>
                <a:lnTo>
                  <a:pt x="11925" y="18751"/>
                </a:lnTo>
                <a:cubicBezTo>
                  <a:pt x="12416" y="18751"/>
                  <a:pt x="12788" y="18498"/>
                  <a:pt x="12787" y="18191"/>
                </a:cubicBezTo>
                <a:lnTo>
                  <a:pt x="12787" y="15669"/>
                </a:lnTo>
                <a:cubicBezTo>
                  <a:pt x="13289" y="15345"/>
                  <a:pt x="13613" y="14911"/>
                  <a:pt x="13612" y="14454"/>
                </a:cubicBezTo>
                <a:cubicBezTo>
                  <a:pt x="13611" y="13490"/>
                  <a:pt x="12341" y="12703"/>
                  <a:pt x="10800" y="12703"/>
                </a:cubicBezTo>
                <a:close/>
                <a:moveTo>
                  <a:pt x="10800" y="13824"/>
                </a:moveTo>
                <a:cubicBezTo>
                  <a:pt x="11359" y="13824"/>
                  <a:pt x="11812" y="14105"/>
                  <a:pt x="11812" y="14454"/>
                </a:cubicBezTo>
                <a:cubicBezTo>
                  <a:pt x="11812" y="14659"/>
                  <a:pt x="11670" y="14846"/>
                  <a:pt x="11400" y="14968"/>
                </a:cubicBezTo>
                <a:cubicBezTo>
                  <a:pt x="11168" y="15073"/>
                  <a:pt x="11025" y="15233"/>
                  <a:pt x="11025" y="15412"/>
                </a:cubicBezTo>
                <a:lnTo>
                  <a:pt x="11025" y="17630"/>
                </a:lnTo>
                <a:lnTo>
                  <a:pt x="10575" y="17630"/>
                </a:lnTo>
                <a:lnTo>
                  <a:pt x="10575" y="15412"/>
                </a:lnTo>
                <a:cubicBezTo>
                  <a:pt x="10575" y="15233"/>
                  <a:pt x="10430" y="15073"/>
                  <a:pt x="10200" y="14968"/>
                </a:cubicBezTo>
                <a:cubicBezTo>
                  <a:pt x="9930" y="14846"/>
                  <a:pt x="9787" y="14659"/>
                  <a:pt x="9788" y="14454"/>
                </a:cubicBezTo>
                <a:cubicBezTo>
                  <a:pt x="9788" y="14105"/>
                  <a:pt x="10241" y="13824"/>
                  <a:pt x="10800" y="1382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8" name="Google Shape;528;p33"/>
          <p:cNvSpPr/>
          <p:nvPr/>
        </p:nvSpPr>
        <p:spPr>
          <a:xfrm>
            <a:off x="14478150" y="5879167"/>
            <a:ext cx="522388" cy="630819"/>
          </a:xfrm>
          <a:custGeom>
            <a:rect b="b" l="l" r="r" t="t"/>
            <a:pathLst>
              <a:path extrusionOk="0" h="21600" w="21600">
                <a:moveTo>
                  <a:pt x="9661" y="0"/>
                </a:moveTo>
                <a:cubicBezTo>
                  <a:pt x="7841" y="0"/>
                  <a:pt x="6341" y="1238"/>
                  <a:pt x="6341" y="2749"/>
                </a:cubicBezTo>
                <a:lnTo>
                  <a:pt x="6341" y="6215"/>
                </a:lnTo>
                <a:cubicBezTo>
                  <a:pt x="6341" y="7518"/>
                  <a:pt x="7465" y="8631"/>
                  <a:pt x="8942" y="8903"/>
                </a:cubicBezTo>
                <a:lnTo>
                  <a:pt x="8942" y="11344"/>
                </a:lnTo>
                <a:cubicBezTo>
                  <a:pt x="8942" y="11589"/>
                  <a:pt x="9131" y="11801"/>
                  <a:pt x="9413" y="11877"/>
                </a:cubicBezTo>
                <a:cubicBezTo>
                  <a:pt x="9483" y="11896"/>
                  <a:pt x="9564" y="11918"/>
                  <a:pt x="9636" y="11918"/>
                </a:cubicBezTo>
                <a:cubicBezTo>
                  <a:pt x="9848" y="11918"/>
                  <a:pt x="10049" y="11820"/>
                  <a:pt x="10181" y="11672"/>
                </a:cubicBezTo>
                <a:lnTo>
                  <a:pt x="12583" y="8964"/>
                </a:lnTo>
                <a:lnTo>
                  <a:pt x="18306" y="8964"/>
                </a:lnTo>
                <a:cubicBezTo>
                  <a:pt x="20125" y="8964"/>
                  <a:pt x="21600" y="7726"/>
                  <a:pt x="21600" y="6215"/>
                </a:cubicBezTo>
                <a:lnTo>
                  <a:pt x="21600" y="2749"/>
                </a:lnTo>
                <a:cubicBezTo>
                  <a:pt x="21600" y="1238"/>
                  <a:pt x="20125" y="0"/>
                  <a:pt x="18306" y="0"/>
                </a:cubicBezTo>
                <a:lnTo>
                  <a:pt x="9661" y="0"/>
                </a:lnTo>
                <a:close/>
                <a:moveTo>
                  <a:pt x="9661" y="1128"/>
                </a:moveTo>
                <a:lnTo>
                  <a:pt x="18306" y="1128"/>
                </a:lnTo>
                <a:cubicBezTo>
                  <a:pt x="19371" y="1128"/>
                  <a:pt x="20238" y="1865"/>
                  <a:pt x="20238" y="2749"/>
                </a:cubicBezTo>
                <a:lnTo>
                  <a:pt x="20238" y="6215"/>
                </a:lnTo>
                <a:cubicBezTo>
                  <a:pt x="20238" y="7100"/>
                  <a:pt x="19371" y="7836"/>
                  <a:pt x="18306" y="7836"/>
                </a:cubicBezTo>
                <a:lnTo>
                  <a:pt x="12237" y="7836"/>
                </a:lnTo>
                <a:cubicBezTo>
                  <a:pt x="12020" y="7836"/>
                  <a:pt x="11821" y="7916"/>
                  <a:pt x="11692" y="8062"/>
                </a:cubicBezTo>
                <a:lnTo>
                  <a:pt x="10305" y="9621"/>
                </a:lnTo>
                <a:lnTo>
                  <a:pt x="10305" y="8390"/>
                </a:lnTo>
                <a:cubicBezTo>
                  <a:pt x="10305" y="8079"/>
                  <a:pt x="10011" y="7839"/>
                  <a:pt x="9636" y="7836"/>
                </a:cubicBezTo>
                <a:cubicBezTo>
                  <a:pt x="8581" y="7828"/>
                  <a:pt x="7728" y="7091"/>
                  <a:pt x="7728" y="6215"/>
                </a:cubicBezTo>
                <a:lnTo>
                  <a:pt x="7728" y="2749"/>
                </a:lnTo>
                <a:cubicBezTo>
                  <a:pt x="7728" y="1865"/>
                  <a:pt x="8595" y="1128"/>
                  <a:pt x="9661" y="1128"/>
                </a:cubicBezTo>
                <a:close/>
                <a:moveTo>
                  <a:pt x="10032" y="3938"/>
                </a:moveTo>
                <a:cubicBezTo>
                  <a:pt x="9465" y="3938"/>
                  <a:pt x="8992" y="4330"/>
                  <a:pt x="8992" y="4800"/>
                </a:cubicBezTo>
                <a:cubicBezTo>
                  <a:pt x="8992" y="5271"/>
                  <a:pt x="9465" y="5641"/>
                  <a:pt x="10032" y="5641"/>
                </a:cubicBezTo>
                <a:cubicBezTo>
                  <a:pt x="10599" y="5641"/>
                  <a:pt x="11048" y="5271"/>
                  <a:pt x="11048" y="4800"/>
                </a:cubicBezTo>
                <a:cubicBezTo>
                  <a:pt x="11048" y="4330"/>
                  <a:pt x="10599" y="3938"/>
                  <a:pt x="10032" y="3938"/>
                </a:cubicBezTo>
                <a:close/>
                <a:moveTo>
                  <a:pt x="13995" y="3938"/>
                </a:moveTo>
                <a:cubicBezTo>
                  <a:pt x="13429" y="3938"/>
                  <a:pt x="12955" y="4330"/>
                  <a:pt x="12955" y="4800"/>
                </a:cubicBezTo>
                <a:cubicBezTo>
                  <a:pt x="12955" y="5271"/>
                  <a:pt x="13429" y="5641"/>
                  <a:pt x="13995" y="5641"/>
                </a:cubicBezTo>
                <a:cubicBezTo>
                  <a:pt x="14562" y="5641"/>
                  <a:pt x="15011" y="5271"/>
                  <a:pt x="15011" y="4800"/>
                </a:cubicBezTo>
                <a:cubicBezTo>
                  <a:pt x="15011" y="4330"/>
                  <a:pt x="14562" y="3938"/>
                  <a:pt x="13995" y="3938"/>
                </a:cubicBezTo>
                <a:close/>
                <a:moveTo>
                  <a:pt x="17959" y="3938"/>
                </a:moveTo>
                <a:cubicBezTo>
                  <a:pt x="17392" y="3938"/>
                  <a:pt x="16918" y="4330"/>
                  <a:pt x="16918" y="4800"/>
                </a:cubicBezTo>
                <a:cubicBezTo>
                  <a:pt x="16918" y="5271"/>
                  <a:pt x="17392" y="5641"/>
                  <a:pt x="17959" y="5641"/>
                </a:cubicBezTo>
                <a:cubicBezTo>
                  <a:pt x="18525" y="5641"/>
                  <a:pt x="18974" y="5271"/>
                  <a:pt x="18974" y="4800"/>
                </a:cubicBezTo>
                <a:cubicBezTo>
                  <a:pt x="18974" y="4330"/>
                  <a:pt x="18525" y="3938"/>
                  <a:pt x="17959" y="3938"/>
                </a:cubicBezTo>
                <a:close/>
                <a:moveTo>
                  <a:pt x="4781" y="8533"/>
                </a:moveTo>
                <a:cubicBezTo>
                  <a:pt x="3024" y="8533"/>
                  <a:pt x="1585" y="9721"/>
                  <a:pt x="1585" y="11179"/>
                </a:cubicBezTo>
                <a:cubicBezTo>
                  <a:pt x="1585" y="12564"/>
                  <a:pt x="2898" y="13674"/>
                  <a:pt x="4533" y="13785"/>
                </a:cubicBezTo>
                <a:cubicBezTo>
                  <a:pt x="2041" y="13796"/>
                  <a:pt x="0" y="15488"/>
                  <a:pt x="0" y="17559"/>
                </a:cubicBezTo>
                <a:lnTo>
                  <a:pt x="0" y="21026"/>
                </a:lnTo>
                <a:cubicBezTo>
                  <a:pt x="0" y="21339"/>
                  <a:pt x="315" y="21600"/>
                  <a:pt x="694" y="21600"/>
                </a:cubicBezTo>
                <a:lnTo>
                  <a:pt x="8397" y="21600"/>
                </a:lnTo>
                <a:cubicBezTo>
                  <a:pt x="8775" y="21600"/>
                  <a:pt x="9091" y="21339"/>
                  <a:pt x="9091" y="21026"/>
                </a:cubicBezTo>
                <a:lnTo>
                  <a:pt x="9091" y="17559"/>
                </a:lnTo>
                <a:cubicBezTo>
                  <a:pt x="9091" y="15554"/>
                  <a:pt x="7187" y="13939"/>
                  <a:pt x="4806" y="13826"/>
                </a:cubicBezTo>
                <a:cubicBezTo>
                  <a:pt x="6550" y="13814"/>
                  <a:pt x="7976" y="12630"/>
                  <a:pt x="7976" y="11179"/>
                </a:cubicBezTo>
                <a:cubicBezTo>
                  <a:pt x="7976" y="9721"/>
                  <a:pt x="6537" y="8533"/>
                  <a:pt x="4781" y="8533"/>
                </a:cubicBezTo>
                <a:close/>
                <a:moveTo>
                  <a:pt x="4781" y="9662"/>
                </a:moveTo>
                <a:cubicBezTo>
                  <a:pt x="5783" y="9662"/>
                  <a:pt x="6589" y="10348"/>
                  <a:pt x="6589" y="11179"/>
                </a:cubicBezTo>
                <a:cubicBezTo>
                  <a:pt x="6589" y="12010"/>
                  <a:pt x="5783" y="12677"/>
                  <a:pt x="4781" y="12677"/>
                </a:cubicBezTo>
                <a:cubicBezTo>
                  <a:pt x="3779" y="12677"/>
                  <a:pt x="2972" y="12011"/>
                  <a:pt x="2972" y="11179"/>
                </a:cubicBezTo>
                <a:cubicBezTo>
                  <a:pt x="2972" y="10348"/>
                  <a:pt x="3779" y="9661"/>
                  <a:pt x="4781" y="9662"/>
                </a:cubicBezTo>
                <a:close/>
                <a:moveTo>
                  <a:pt x="4558" y="14913"/>
                </a:moveTo>
                <a:cubicBezTo>
                  <a:pt x="6306" y="14913"/>
                  <a:pt x="7728" y="16107"/>
                  <a:pt x="7728" y="17559"/>
                </a:cubicBezTo>
                <a:lnTo>
                  <a:pt x="7728" y="20451"/>
                </a:lnTo>
                <a:lnTo>
                  <a:pt x="1387" y="20451"/>
                </a:lnTo>
                <a:lnTo>
                  <a:pt x="1387" y="17559"/>
                </a:lnTo>
                <a:cubicBezTo>
                  <a:pt x="1387" y="16107"/>
                  <a:pt x="2808" y="14913"/>
                  <a:pt x="4558" y="1491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29" name="Google Shape;529;p33"/>
          <p:cNvSpPr/>
          <p:nvPr/>
        </p:nvSpPr>
        <p:spPr>
          <a:xfrm>
            <a:off x="5691946" y="8478283"/>
            <a:ext cx="463014" cy="408534"/>
          </a:xfrm>
          <a:custGeom>
            <a:rect b="b" l="l" r="r" t="t"/>
            <a:pathLst>
              <a:path extrusionOk="0" h="21600" w="21577">
                <a:moveTo>
                  <a:pt x="10783" y="0"/>
                </a:moveTo>
                <a:cubicBezTo>
                  <a:pt x="10602" y="0"/>
                  <a:pt x="10431" y="115"/>
                  <a:pt x="10341" y="295"/>
                </a:cubicBezTo>
                <a:lnTo>
                  <a:pt x="68" y="20715"/>
                </a:lnTo>
                <a:cubicBezTo>
                  <a:pt x="-23" y="20894"/>
                  <a:pt x="-23" y="21123"/>
                  <a:pt x="68" y="21305"/>
                </a:cubicBezTo>
                <a:cubicBezTo>
                  <a:pt x="158" y="21484"/>
                  <a:pt x="329" y="21600"/>
                  <a:pt x="510" y="21600"/>
                </a:cubicBezTo>
                <a:lnTo>
                  <a:pt x="21057" y="21600"/>
                </a:lnTo>
                <a:cubicBezTo>
                  <a:pt x="21342" y="21600"/>
                  <a:pt x="21577" y="21332"/>
                  <a:pt x="21577" y="21010"/>
                </a:cubicBezTo>
                <a:cubicBezTo>
                  <a:pt x="21577" y="20877"/>
                  <a:pt x="21539" y="20755"/>
                  <a:pt x="21473" y="20656"/>
                </a:cubicBezTo>
                <a:lnTo>
                  <a:pt x="11226" y="295"/>
                </a:lnTo>
                <a:cubicBezTo>
                  <a:pt x="11136" y="115"/>
                  <a:pt x="10965" y="0"/>
                  <a:pt x="10783" y="0"/>
                </a:cubicBezTo>
                <a:close/>
                <a:moveTo>
                  <a:pt x="10783" y="1741"/>
                </a:moveTo>
                <a:lnTo>
                  <a:pt x="20199" y="20420"/>
                </a:lnTo>
                <a:lnTo>
                  <a:pt x="1394" y="20420"/>
                </a:lnTo>
                <a:lnTo>
                  <a:pt x="10783" y="1741"/>
                </a:lnTo>
                <a:close/>
                <a:moveTo>
                  <a:pt x="10783" y="6610"/>
                </a:moveTo>
                <a:cubicBezTo>
                  <a:pt x="10503" y="6610"/>
                  <a:pt x="10289" y="6878"/>
                  <a:pt x="10289" y="7200"/>
                </a:cubicBezTo>
                <a:lnTo>
                  <a:pt x="10289" y="15551"/>
                </a:lnTo>
                <a:cubicBezTo>
                  <a:pt x="10289" y="15872"/>
                  <a:pt x="10503" y="16141"/>
                  <a:pt x="10783" y="16141"/>
                </a:cubicBezTo>
                <a:cubicBezTo>
                  <a:pt x="11064" y="16141"/>
                  <a:pt x="11304" y="15872"/>
                  <a:pt x="11304" y="15551"/>
                </a:cubicBezTo>
                <a:lnTo>
                  <a:pt x="11304" y="7200"/>
                </a:lnTo>
                <a:cubicBezTo>
                  <a:pt x="11304" y="6878"/>
                  <a:pt x="11064" y="6610"/>
                  <a:pt x="10783" y="6610"/>
                </a:cubicBezTo>
                <a:close/>
                <a:moveTo>
                  <a:pt x="10783" y="16997"/>
                </a:moveTo>
                <a:cubicBezTo>
                  <a:pt x="10435" y="16997"/>
                  <a:pt x="10159" y="17335"/>
                  <a:pt x="10159" y="17734"/>
                </a:cubicBezTo>
                <a:cubicBezTo>
                  <a:pt x="10159" y="18133"/>
                  <a:pt x="10435" y="18443"/>
                  <a:pt x="10783" y="18443"/>
                </a:cubicBezTo>
                <a:cubicBezTo>
                  <a:pt x="11131" y="18443"/>
                  <a:pt x="11434" y="18133"/>
                  <a:pt x="11434" y="17734"/>
                </a:cubicBezTo>
                <a:cubicBezTo>
                  <a:pt x="11434" y="17335"/>
                  <a:pt x="11131" y="16997"/>
                  <a:pt x="10783" y="16997"/>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30" name="Google Shape;530;p33"/>
          <p:cNvSpPr/>
          <p:nvPr/>
        </p:nvSpPr>
        <p:spPr>
          <a:xfrm>
            <a:off x="5683352" y="4700468"/>
            <a:ext cx="480202" cy="462631"/>
          </a:xfrm>
          <a:custGeom>
            <a:rect b="b" l="l" r="r" t="t"/>
            <a:pathLst>
              <a:path extrusionOk="0" h="21563" w="21506">
                <a:moveTo>
                  <a:pt x="14321" y="12716"/>
                </a:moveTo>
                <a:cubicBezTo>
                  <a:pt x="14127" y="12865"/>
                  <a:pt x="14044" y="13128"/>
                  <a:pt x="14119" y="13369"/>
                </a:cubicBezTo>
                <a:lnTo>
                  <a:pt x="15998" y="19447"/>
                </a:lnTo>
                <a:lnTo>
                  <a:pt x="11079" y="15691"/>
                </a:lnTo>
                <a:cubicBezTo>
                  <a:pt x="10983" y="15616"/>
                  <a:pt x="10868" y="15578"/>
                  <a:pt x="10753" y="15578"/>
                </a:cubicBezTo>
                <a:cubicBezTo>
                  <a:pt x="10639" y="15578"/>
                  <a:pt x="10523" y="15616"/>
                  <a:pt x="10427" y="15691"/>
                </a:cubicBezTo>
                <a:lnTo>
                  <a:pt x="5508" y="19447"/>
                </a:lnTo>
                <a:lnTo>
                  <a:pt x="7387" y="13369"/>
                </a:lnTo>
                <a:cubicBezTo>
                  <a:pt x="7462" y="13128"/>
                  <a:pt x="7379" y="12865"/>
                  <a:pt x="7185" y="12716"/>
                </a:cubicBezTo>
                <a:lnTo>
                  <a:pt x="2268" y="8958"/>
                </a:lnTo>
                <a:lnTo>
                  <a:pt x="8346" y="8958"/>
                </a:lnTo>
                <a:cubicBezTo>
                  <a:pt x="8587" y="8958"/>
                  <a:pt x="8801" y="8795"/>
                  <a:pt x="8874" y="8555"/>
                </a:cubicBezTo>
                <a:lnTo>
                  <a:pt x="10753" y="2476"/>
                </a:lnTo>
                <a:lnTo>
                  <a:pt x="12632" y="8555"/>
                </a:lnTo>
                <a:cubicBezTo>
                  <a:pt x="12705" y="8795"/>
                  <a:pt x="12919" y="8958"/>
                  <a:pt x="13160" y="8958"/>
                </a:cubicBezTo>
                <a:lnTo>
                  <a:pt x="19238" y="8958"/>
                </a:lnTo>
                <a:lnTo>
                  <a:pt x="14321" y="12716"/>
                </a:lnTo>
                <a:close/>
                <a:moveTo>
                  <a:pt x="21479" y="8193"/>
                </a:moveTo>
                <a:cubicBezTo>
                  <a:pt x="21403" y="7952"/>
                  <a:pt x="21191" y="7789"/>
                  <a:pt x="20950" y="7789"/>
                </a:cubicBezTo>
                <a:lnTo>
                  <a:pt x="13564" y="7789"/>
                </a:lnTo>
                <a:lnTo>
                  <a:pt x="11282" y="404"/>
                </a:lnTo>
                <a:cubicBezTo>
                  <a:pt x="11207" y="163"/>
                  <a:pt x="10994" y="0"/>
                  <a:pt x="10753" y="0"/>
                </a:cubicBezTo>
                <a:cubicBezTo>
                  <a:pt x="10512" y="0"/>
                  <a:pt x="10299" y="163"/>
                  <a:pt x="10224" y="404"/>
                </a:cubicBezTo>
                <a:lnTo>
                  <a:pt x="7942" y="7789"/>
                </a:lnTo>
                <a:lnTo>
                  <a:pt x="556" y="7789"/>
                </a:lnTo>
                <a:cubicBezTo>
                  <a:pt x="315" y="7789"/>
                  <a:pt x="103" y="7952"/>
                  <a:pt x="27" y="8193"/>
                </a:cubicBezTo>
                <a:cubicBezTo>
                  <a:pt x="-47" y="8434"/>
                  <a:pt x="35" y="8698"/>
                  <a:pt x="230" y="8847"/>
                </a:cubicBezTo>
                <a:lnTo>
                  <a:pt x="6204" y="13412"/>
                </a:lnTo>
                <a:lnTo>
                  <a:pt x="3923" y="20797"/>
                </a:lnTo>
                <a:cubicBezTo>
                  <a:pt x="3847" y="21038"/>
                  <a:pt x="3930" y="21301"/>
                  <a:pt x="4124" y="21450"/>
                </a:cubicBezTo>
                <a:cubicBezTo>
                  <a:pt x="4319" y="21600"/>
                  <a:pt x="4582" y="21600"/>
                  <a:pt x="4778" y="21450"/>
                </a:cubicBezTo>
                <a:lnTo>
                  <a:pt x="10753" y="16886"/>
                </a:lnTo>
                <a:lnTo>
                  <a:pt x="16728" y="21450"/>
                </a:lnTo>
                <a:cubicBezTo>
                  <a:pt x="16826" y="21525"/>
                  <a:pt x="16940" y="21563"/>
                  <a:pt x="17055" y="21563"/>
                </a:cubicBezTo>
                <a:cubicBezTo>
                  <a:pt x="17170" y="21563"/>
                  <a:pt x="17284" y="21525"/>
                  <a:pt x="17382" y="21450"/>
                </a:cubicBezTo>
                <a:cubicBezTo>
                  <a:pt x="17576" y="21301"/>
                  <a:pt x="17658" y="21038"/>
                  <a:pt x="17583" y="20797"/>
                </a:cubicBezTo>
                <a:lnTo>
                  <a:pt x="15302" y="13412"/>
                </a:lnTo>
                <a:lnTo>
                  <a:pt x="21276" y="8847"/>
                </a:lnTo>
                <a:cubicBezTo>
                  <a:pt x="21471" y="8698"/>
                  <a:pt x="21553" y="8434"/>
                  <a:pt x="21479" y="819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31" name="Google Shape;531;p33"/>
          <p:cNvSpPr/>
          <p:nvPr/>
        </p:nvSpPr>
        <p:spPr>
          <a:xfrm>
            <a:off x="15657277" y="10959107"/>
            <a:ext cx="587343" cy="463558"/>
          </a:xfrm>
          <a:custGeom>
            <a:rect b="b" l="l" r="r" t="t"/>
            <a:pathLst>
              <a:path extrusionOk="0" h="21600" w="21600">
                <a:moveTo>
                  <a:pt x="20553" y="8203"/>
                </a:moveTo>
                <a:lnTo>
                  <a:pt x="17157" y="7129"/>
                </a:lnTo>
                <a:cubicBezTo>
                  <a:pt x="17002" y="7079"/>
                  <a:pt x="16836" y="7124"/>
                  <a:pt x="16708" y="7248"/>
                </a:cubicBezTo>
                <a:cubicBezTo>
                  <a:pt x="16581" y="7372"/>
                  <a:pt x="16507" y="7563"/>
                  <a:pt x="16507" y="7766"/>
                </a:cubicBezTo>
                <a:lnTo>
                  <a:pt x="16507" y="20288"/>
                </a:lnTo>
                <a:lnTo>
                  <a:pt x="5093" y="20288"/>
                </a:lnTo>
                <a:lnTo>
                  <a:pt x="5093" y="7766"/>
                </a:lnTo>
                <a:cubicBezTo>
                  <a:pt x="5093" y="7563"/>
                  <a:pt x="5019" y="7372"/>
                  <a:pt x="4892" y="7248"/>
                </a:cubicBezTo>
                <a:cubicBezTo>
                  <a:pt x="4764" y="7124"/>
                  <a:pt x="4599" y="7079"/>
                  <a:pt x="4443" y="7129"/>
                </a:cubicBezTo>
                <a:lnTo>
                  <a:pt x="1047" y="8203"/>
                </a:lnTo>
                <a:lnTo>
                  <a:pt x="1047" y="3945"/>
                </a:lnTo>
                <a:lnTo>
                  <a:pt x="7568" y="1576"/>
                </a:lnTo>
                <a:cubicBezTo>
                  <a:pt x="7820" y="3530"/>
                  <a:pt x="9171" y="5028"/>
                  <a:pt x="10800" y="5028"/>
                </a:cubicBezTo>
                <a:cubicBezTo>
                  <a:pt x="12429" y="5028"/>
                  <a:pt x="13780" y="3530"/>
                  <a:pt x="14031" y="1576"/>
                </a:cubicBezTo>
                <a:lnTo>
                  <a:pt x="20553" y="3945"/>
                </a:lnTo>
                <a:lnTo>
                  <a:pt x="20553" y="8203"/>
                </a:lnTo>
                <a:close/>
                <a:moveTo>
                  <a:pt x="13006" y="1311"/>
                </a:moveTo>
                <a:cubicBezTo>
                  <a:pt x="12854" y="2668"/>
                  <a:pt x="11924" y="3717"/>
                  <a:pt x="10800" y="3717"/>
                </a:cubicBezTo>
                <a:cubicBezTo>
                  <a:pt x="9675" y="3717"/>
                  <a:pt x="8745" y="2668"/>
                  <a:pt x="8593" y="1311"/>
                </a:cubicBezTo>
                <a:lnTo>
                  <a:pt x="13006" y="1311"/>
                </a:lnTo>
                <a:close/>
                <a:moveTo>
                  <a:pt x="21222" y="2821"/>
                </a:moveTo>
                <a:lnTo>
                  <a:pt x="13519" y="25"/>
                </a:lnTo>
                <a:cubicBezTo>
                  <a:pt x="13472" y="7"/>
                  <a:pt x="13423" y="0"/>
                  <a:pt x="13373" y="0"/>
                </a:cubicBezTo>
                <a:lnTo>
                  <a:pt x="8226" y="0"/>
                </a:lnTo>
                <a:cubicBezTo>
                  <a:pt x="8177" y="0"/>
                  <a:pt x="8128" y="7"/>
                  <a:pt x="8081" y="25"/>
                </a:cubicBezTo>
                <a:lnTo>
                  <a:pt x="378" y="2821"/>
                </a:lnTo>
                <a:cubicBezTo>
                  <a:pt x="154" y="2903"/>
                  <a:pt x="0" y="3159"/>
                  <a:pt x="0" y="3451"/>
                </a:cubicBezTo>
                <a:lnTo>
                  <a:pt x="0" y="9045"/>
                </a:lnTo>
                <a:cubicBezTo>
                  <a:pt x="0" y="9246"/>
                  <a:pt x="74" y="9438"/>
                  <a:pt x="202" y="9562"/>
                </a:cubicBezTo>
                <a:cubicBezTo>
                  <a:pt x="329" y="9686"/>
                  <a:pt x="495" y="9731"/>
                  <a:pt x="651" y="9680"/>
                </a:cubicBezTo>
                <a:lnTo>
                  <a:pt x="4047" y="8607"/>
                </a:lnTo>
                <a:lnTo>
                  <a:pt x="4047" y="20944"/>
                </a:lnTo>
                <a:cubicBezTo>
                  <a:pt x="4047" y="21305"/>
                  <a:pt x="4282" y="21600"/>
                  <a:pt x="4571" y="21600"/>
                </a:cubicBezTo>
                <a:lnTo>
                  <a:pt x="17030" y="21600"/>
                </a:lnTo>
                <a:cubicBezTo>
                  <a:pt x="17318" y="21600"/>
                  <a:pt x="17553" y="21305"/>
                  <a:pt x="17553" y="20944"/>
                </a:cubicBezTo>
                <a:lnTo>
                  <a:pt x="17553" y="8607"/>
                </a:lnTo>
                <a:lnTo>
                  <a:pt x="20949" y="9680"/>
                </a:lnTo>
                <a:cubicBezTo>
                  <a:pt x="21105" y="9731"/>
                  <a:pt x="21271" y="9686"/>
                  <a:pt x="21398" y="9562"/>
                </a:cubicBezTo>
                <a:cubicBezTo>
                  <a:pt x="21525" y="9438"/>
                  <a:pt x="21600" y="9246"/>
                  <a:pt x="21600" y="9045"/>
                </a:cubicBezTo>
                <a:lnTo>
                  <a:pt x="21600" y="3451"/>
                </a:lnTo>
                <a:cubicBezTo>
                  <a:pt x="21600" y="3159"/>
                  <a:pt x="21446" y="2903"/>
                  <a:pt x="21222" y="282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32" name="Google Shape;532;p33"/>
          <p:cNvSpPr/>
          <p:nvPr/>
        </p:nvSpPr>
        <p:spPr>
          <a:xfrm>
            <a:off x="18102895" y="9740826"/>
            <a:ext cx="641822" cy="428626"/>
          </a:xfrm>
          <a:custGeom>
            <a:rect b="b" l="l" r="r" t="t"/>
            <a:pathLst>
              <a:path extrusionOk="0" h="21600" w="21600">
                <a:moveTo>
                  <a:pt x="3926" y="0"/>
                </a:moveTo>
                <a:cubicBezTo>
                  <a:pt x="2676" y="0"/>
                  <a:pt x="1653" y="1584"/>
                  <a:pt x="1653" y="3516"/>
                </a:cubicBezTo>
                <a:lnTo>
                  <a:pt x="1653" y="17522"/>
                </a:lnTo>
                <a:lnTo>
                  <a:pt x="451" y="17522"/>
                </a:lnTo>
                <a:cubicBezTo>
                  <a:pt x="212" y="17522"/>
                  <a:pt x="0" y="17800"/>
                  <a:pt x="0" y="18169"/>
                </a:cubicBezTo>
                <a:cubicBezTo>
                  <a:pt x="0" y="20053"/>
                  <a:pt x="998" y="21600"/>
                  <a:pt x="2216" y="21600"/>
                </a:cubicBezTo>
                <a:lnTo>
                  <a:pt x="19384" y="21600"/>
                </a:lnTo>
                <a:cubicBezTo>
                  <a:pt x="20603" y="21600"/>
                  <a:pt x="21600" y="20053"/>
                  <a:pt x="21600" y="18169"/>
                </a:cubicBezTo>
                <a:cubicBezTo>
                  <a:pt x="21600" y="17800"/>
                  <a:pt x="21388" y="17522"/>
                  <a:pt x="21149" y="17522"/>
                </a:cubicBezTo>
                <a:lnTo>
                  <a:pt x="19947" y="17522"/>
                </a:lnTo>
                <a:lnTo>
                  <a:pt x="19947" y="3516"/>
                </a:lnTo>
                <a:cubicBezTo>
                  <a:pt x="19947" y="1584"/>
                  <a:pt x="18925" y="0"/>
                  <a:pt x="17674" y="0"/>
                </a:cubicBezTo>
                <a:lnTo>
                  <a:pt x="3926" y="0"/>
                </a:lnTo>
                <a:close/>
                <a:moveTo>
                  <a:pt x="3926" y="1350"/>
                </a:moveTo>
                <a:lnTo>
                  <a:pt x="17674" y="1350"/>
                </a:lnTo>
                <a:cubicBezTo>
                  <a:pt x="18446" y="1350"/>
                  <a:pt x="19064" y="2323"/>
                  <a:pt x="19064" y="3516"/>
                </a:cubicBezTo>
                <a:lnTo>
                  <a:pt x="19064" y="17522"/>
                </a:lnTo>
                <a:lnTo>
                  <a:pt x="2536" y="17522"/>
                </a:lnTo>
                <a:lnTo>
                  <a:pt x="2536" y="3516"/>
                </a:lnTo>
                <a:cubicBezTo>
                  <a:pt x="2536" y="2323"/>
                  <a:pt x="3154" y="1350"/>
                  <a:pt x="3926" y="1350"/>
                </a:cubicBezTo>
                <a:close/>
                <a:moveTo>
                  <a:pt x="3494" y="2700"/>
                </a:moveTo>
                <a:cubicBezTo>
                  <a:pt x="3254" y="2700"/>
                  <a:pt x="3062" y="3005"/>
                  <a:pt x="3062" y="3375"/>
                </a:cubicBezTo>
                <a:lnTo>
                  <a:pt x="3062" y="15553"/>
                </a:lnTo>
                <a:cubicBezTo>
                  <a:pt x="3062" y="15922"/>
                  <a:pt x="3254" y="16228"/>
                  <a:pt x="3494" y="16228"/>
                </a:cubicBezTo>
                <a:lnTo>
                  <a:pt x="18106" y="16228"/>
                </a:lnTo>
                <a:cubicBezTo>
                  <a:pt x="18346" y="16228"/>
                  <a:pt x="18538" y="15922"/>
                  <a:pt x="18538" y="15553"/>
                </a:cubicBezTo>
                <a:lnTo>
                  <a:pt x="18538" y="3375"/>
                </a:lnTo>
                <a:cubicBezTo>
                  <a:pt x="18538" y="3005"/>
                  <a:pt x="18346" y="2700"/>
                  <a:pt x="18106" y="2700"/>
                </a:cubicBezTo>
                <a:lnTo>
                  <a:pt x="3494" y="2700"/>
                </a:lnTo>
                <a:close/>
                <a:moveTo>
                  <a:pt x="4038" y="4303"/>
                </a:moveTo>
                <a:lnTo>
                  <a:pt x="17562" y="4303"/>
                </a:lnTo>
                <a:lnTo>
                  <a:pt x="17562" y="14484"/>
                </a:lnTo>
                <a:lnTo>
                  <a:pt x="4038" y="14484"/>
                </a:lnTo>
                <a:lnTo>
                  <a:pt x="4038" y="4303"/>
                </a:lnTo>
                <a:close/>
                <a:moveTo>
                  <a:pt x="939" y="18844"/>
                </a:moveTo>
                <a:lnTo>
                  <a:pt x="20661" y="18844"/>
                </a:lnTo>
                <a:cubicBezTo>
                  <a:pt x="20477" y="19678"/>
                  <a:pt x="19961" y="20250"/>
                  <a:pt x="19384" y="20250"/>
                </a:cubicBezTo>
                <a:lnTo>
                  <a:pt x="2216" y="20250"/>
                </a:lnTo>
                <a:cubicBezTo>
                  <a:pt x="1640" y="20250"/>
                  <a:pt x="1124" y="19678"/>
                  <a:pt x="939" y="1884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nt Awesome Icons">
  <p:cSld name="Font Awesome Icons">
    <p:spTree>
      <p:nvGrpSpPr>
        <p:cNvPr id="533" name="Shape 533"/>
        <p:cNvGrpSpPr/>
        <p:nvPr/>
      </p:nvGrpSpPr>
      <p:grpSpPr>
        <a:xfrm>
          <a:off x="0" y="0"/>
          <a:ext cx="0" cy="0"/>
          <a:chOff x="0" y="0"/>
          <a:chExt cx="0" cy="0"/>
        </a:xfrm>
      </p:grpSpPr>
      <p:sp>
        <p:nvSpPr>
          <p:cNvPr id="534" name="Google Shape;534;p34"/>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535" name="Google Shape;535;p34"/>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Font Awesome Icon Set</a:t>
            </a:r>
            <a:endParaRPr/>
          </a:p>
        </p:txBody>
      </p:sp>
      <p:sp>
        <p:nvSpPr>
          <p:cNvPr id="536" name="Google Shape;536;p34"/>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Font Awesome is fully open source and is GPL friendly. License </a:t>
            </a:r>
            <a:r>
              <a:rPr lang="en-US" sz="2200" u="sng">
                <a:solidFill>
                  <a:schemeClr val="hlink"/>
                </a:solidFill>
                <a:latin typeface="Rajdhani SemiBold"/>
                <a:ea typeface="Rajdhani SemiBold"/>
                <a:cs typeface="Rajdhani SemiBold"/>
                <a:sym typeface="Rajdhani SemiBold"/>
                <a:hlinkClick r:id="rId2"/>
              </a:rPr>
              <a:t>CC BY 3.0</a:t>
            </a:r>
            <a:r>
              <a:rPr lang="en-US" sz="2200">
                <a:solidFill>
                  <a:srgbClr val="1482AB"/>
                </a:solidFill>
                <a:latin typeface="Rajdhani SemiBold"/>
                <a:ea typeface="Rajdhani SemiBold"/>
                <a:cs typeface="Rajdhani SemiBold"/>
                <a:sym typeface="Rajdhani SemiBold"/>
              </a:rPr>
              <a:t>.</a:t>
            </a:r>
            <a:endParaRPr/>
          </a:p>
        </p:txBody>
      </p:sp>
      <p:sp>
        <p:nvSpPr>
          <p:cNvPr id="537" name="Google Shape;537;p34"/>
          <p:cNvSpPr/>
          <p:nvPr/>
        </p:nvSpPr>
        <p:spPr>
          <a:xfrm>
            <a:off x="3934607" y="9395825"/>
            <a:ext cx="401712" cy="402099"/>
          </a:xfrm>
          <a:custGeom>
            <a:rect b="b" l="l" r="r" t="t"/>
            <a:pathLst>
              <a:path extrusionOk="0" h="21600" w="21600">
                <a:moveTo>
                  <a:pt x="10808" y="0"/>
                </a:moveTo>
                <a:cubicBezTo>
                  <a:pt x="12305" y="0"/>
                  <a:pt x="13707" y="279"/>
                  <a:pt x="15014" y="844"/>
                </a:cubicBezTo>
                <a:cubicBezTo>
                  <a:pt x="16320" y="1410"/>
                  <a:pt x="17467" y="2177"/>
                  <a:pt x="18450" y="3157"/>
                </a:cubicBezTo>
                <a:cubicBezTo>
                  <a:pt x="19434" y="4133"/>
                  <a:pt x="20203" y="5278"/>
                  <a:pt x="20762" y="6590"/>
                </a:cubicBezTo>
                <a:cubicBezTo>
                  <a:pt x="21321" y="7900"/>
                  <a:pt x="21600" y="9304"/>
                  <a:pt x="21600" y="10800"/>
                </a:cubicBezTo>
                <a:cubicBezTo>
                  <a:pt x="21600" y="12296"/>
                  <a:pt x="21321" y="13696"/>
                  <a:pt x="20762" y="15009"/>
                </a:cubicBezTo>
                <a:cubicBezTo>
                  <a:pt x="20203" y="16319"/>
                  <a:pt x="19434" y="17463"/>
                  <a:pt x="18450" y="18443"/>
                </a:cubicBezTo>
                <a:cubicBezTo>
                  <a:pt x="17467" y="19423"/>
                  <a:pt x="16320" y="20190"/>
                  <a:pt x="15014" y="20753"/>
                </a:cubicBezTo>
                <a:cubicBezTo>
                  <a:pt x="13707" y="21320"/>
                  <a:pt x="12305" y="21600"/>
                  <a:pt x="10808" y="21600"/>
                </a:cubicBezTo>
                <a:cubicBezTo>
                  <a:pt x="9310" y="21600"/>
                  <a:pt x="7906" y="21320"/>
                  <a:pt x="6594" y="20753"/>
                </a:cubicBezTo>
                <a:cubicBezTo>
                  <a:pt x="5280" y="20190"/>
                  <a:pt x="4137" y="19423"/>
                  <a:pt x="3158" y="18443"/>
                </a:cubicBezTo>
                <a:cubicBezTo>
                  <a:pt x="2182" y="17463"/>
                  <a:pt x="1410" y="16319"/>
                  <a:pt x="845" y="15009"/>
                </a:cubicBezTo>
                <a:cubicBezTo>
                  <a:pt x="283" y="13696"/>
                  <a:pt x="0" y="12296"/>
                  <a:pt x="0" y="10800"/>
                </a:cubicBezTo>
                <a:cubicBezTo>
                  <a:pt x="0" y="9304"/>
                  <a:pt x="283" y="7900"/>
                  <a:pt x="845" y="6590"/>
                </a:cubicBezTo>
                <a:cubicBezTo>
                  <a:pt x="1410" y="5278"/>
                  <a:pt x="2182" y="4133"/>
                  <a:pt x="3158" y="3157"/>
                </a:cubicBezTo>
                <a:cubicBezTo>
                  <a:pt x="4137" y="2177"/>
                  <a:pt x="5280" y="1410"/>
                  <a:pt x="6594" y="844"/>
                </a:cubicBezTo>
                <a:cubicBezTo>
                  <a:pt x="7906" y="279"/>
                  <a:pt x="9310" y="0"/>
                  <a:pt x="10808" y="0"/>
                </a:cubicBezTo>
                <a:close/>
                <a:moveTo>
                  <a:pt x="3246" y="10800"/>
                </a:moveTo>
                <a:cubicBezTo>
                  <a:pt x="3246" y="11854"/>
                  <a:pt x="3444" y="12839"/>
                  <a:pt x="3840" y="13747"/>
                </a:cubicBezTo>
                <a:cubicBezTo>
                  <a:pt x="4238" y="14657"/>
                  <a:pt x="4778" y="15453"/>
                  <a:pt x="5459" y="16139"/>
                </a:cubicBezTo>
                <a:cubicBezTo>
                  <a:pt x="6137" y="16825"/>
                  <a:pt x="6936" y="17363"/>
                  <a:pt x="7852" y="17764"/>
                </a:cubicBezTo>
                <a:cubicBezTo>
                  <a:pt x="8768" y="18155"/>
                  <a:pt x="9753" y="18356"/>
                  <a:pt x="10808" y="18356"/>
                </a:cubicBezTo>
                <a:lnTo>
                  <a:pt x="10808" y="3241"/>
                </a:lnTo>
                <a:cubicBezTo>
                  <a:pt x="9753" y="3241"/>
                  <a:pt x="8768" y="3438"/>
                  <a:pt x="7852" y="3835"/>
                </a:cubicBezTo>
                <a:cubicBezTo>
                  <a:pt x="6936" y="4233"/>
                  <a:pt x="6137" y="4771"/>
                  <a:pt x="5459" y="5458"/>
                </a:cubicBezTo>
                <a:cubicBezTo>
                  <a:pt x="4778" y="6144"/>
                  <a:pt x="4238" y="6940"/>
                  <a:pt x="3840" y="7850"/>
                </a:cubicBezTo>
                <a:cubicBezTo>
                  <a:pt x="3444" y="8763"/>
                  <a:pt x="3246" y="9744"/>
                  <a:pt x="3246" y="1080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38" name="Google Shape;538;p34"/>
          <p:cNvSpPr/>
          <p:nvPr/>
        </p:nvSpPr>
        <p:spPr>
          <a:xfrm>
            <a:off x="3955722" y="3323213"/>
            <a:ext cx="359481" cy="386510"/>
          </a:xfrm>
          <a:custGeom>
            <a:rect b="b" l="l" r="r" t="t"/>
            <a:pathLst>
              <a:path extrusionOk="0" h="21600" w="21502">
                <a:moveTo>
                  <a:pt x="20786" y="13514"/>
                </a:moveTo>
                <a:cubicBezTo>
                  <a:pt x="21135" y="13700"/>
                  <a:pt x="21362" y="13966"/>
                  <a:pt x="21456" y="14313"/>
                </a:cubicBezTo>
                <a:cubicBezTo>
                  <a:pt x="21550" y="14664"/>
                  <a:pt x="21502" y="15000"/>
                  <a:pt x="21311" y="15327"/>
                </a:cubicBezTo>
                <a:lnTo>
                  <a:pt x="20230" y="17073"/>
                </a:lnTo>
                <a:cubicBezTo>
                  <a:pt x="20028" y="17400"/>
                  <a:pt x="19739" y="17609"/>
                  <a:pt x="19356" y="17697"/>
                </a:cubicBezTo>
                <a:cubicBezTo>
                  <a:pt x="18975" y="17785"/>
                  <a:pt x="18608" y="17742"/>
                  <a:pt x="18256" y="17566"/>
                </a:cubicBezTo>
                <a:lnTo>
                  <a:pt x="13277" y="14866"/>
                </a:lnTo>
                <a:lnTo>
                  <a:pt x="13277" y="20250"/>
                </a:lnTo>
                <a:cubicBezTo>
                  <a:pt x="13277" y="20635"/>
                  <a:pt x="13135" y="20955"/>
                  <a:pt x="12856" y="21213"/>
                </a:cubicBezTo>
                <a:cubicBezTo>
                  <a:pt x="12576" y="21473"/>
                  <a:pt x="12227" y="21600"/>
                  <a:pt x="11815" y="21600"/>
                </a:cubicBezTo>
                <a:lnTo>
                  <a:pt x="9697" y="21600"/>
                </a:lnTo>
                <a:cubicBezTo>
                  <a:pt x="9285" y="21600"/>
                  <a:pt x="8939" y="21473"/>
                  <a:pt x="8666" y="21213"/>
                </a:cubicBezTo>
                <a:cubicBezTo>
                  <a:pt x="8390" y="20955"/>
                  <a:pt x="8251" y="20642"/>
                  <a:pt x="8251" y="20279"/>
                </a:cubicBezTo>
                <a:lnTo>
                  <a:pt x="8251" y="14866"/>
                </a:lnTo>
                <a:lnTo>
                  <a:pt x="3257" y="17566"/>
                </a:lnTo>
                <a:cubicBezTo>
                  <a:pt x="2905" y="17750"/>
                  <a:pt x="2537" y="17798"/>
                  <a:pt x="2158" y="17706"/>
                </a:cubicBezTo>
                <a:cubicBezTo>
                  <a:pt x="1776" y="17612"/>
                  <a:pt x="1484" y="17400"/>
                  <a:pt x="1284" y="17073"/>
                </a:cubicBezTo>
                <a:lnTo>
                  <a:pt x="202" y="15327"/>
                </a:lnTo>
                <a:cubicBezTo>
                  <a:pt x="23" y="15000"/>
                  <a:pt x="-24" y="14664"/>
                  <a:pt x="67" y="14313"/>
                </a:cubicBezTo>
                <a:cubicBezTo>
                  <a:pt x="158" y="13966"/>
                  <a:pt x="378" y="13700"/>
                  <a:pt x="730" y="13514"/>
                </a:cubicBezTo>
                <a:lnTo>
                  <a:pt x="5753" y="10800"/>
                </a:lnTo>
                <a:lnTo>
                  <a:pt x="730" y="8086"/>
                </a:lnTo>
                <a:cubicBezTo>
                  <a:pt x="378" y="7898"/>
                  <a:pt x="152" y="7631"/>
                  <a:pt x="50" y="7285"/>
                </a:cubicBezTo>
                <a:cubicBezTo>
                  <a:pt x="-50" y="6937"/>
                  <a:pt x="1" y="6600"/>
                  <a:pt x="202" y="6271"/>
                </a:cubicBezTo>
                <a:lnTo>
                  <a:pt x="1284" y="4527"/>
                </a:lnTo>
                <a:cubicBezTo>
                  <a:pt x="1484" y="4200"/>
                  <a:pt x="1776" y="3991"/>
                  <a:pt x="2158" y="3904"/>
                </a:cubicBezTo>
                <a:cubicBezTo>
                  <a:pt x="2537" y="3812"/>
                  <a:pt x="2905" y="3860"/>
                  <a:pt x="3257" y="4036"/>
                </a:cubicBezTo>
                <a:lnTo>
                  <a:pt x="8251" y="6736"/>
                </a:lnTo>
                <a:lnTo>
                  <a:pt x="8251" y="1347"/>
                </a:lnTo>
                <a:cubicBezTo>
                  <a:pt x="8251" y="966"/>
                  <a:pt x="8390" y="646"/>
                  <a:pt x="8666" y="387"/>
                </a:cubicBezTo>
                <a:cubicBezTo>
                  <a:pt x="8939" y="130"/>
                  <a:pt x="9285" y="0"/>
                  <a:pt x="9697" y="0"/>
                </a:cubicBezTo>
                <a:lnTo>
                  <a:pt x="11815" y="0"/>
                </a:lnTo>
                <a:cubicBezTo>
                  <a:pt x="12227" y="0"/>
                  <a:pt x="12576" y="130"/>
                  <a:pt x="12856" y="387"/>
                </a:cubicBezTo>
                <a:cubicBezTo>
                  <a:pt x="13135" y="646"/>
                  <a:pt x="13277" y="958"/>
                  <a:pt x="13277" y="1325"/>
                </a:cubicBezTo>
                <a:lnTo>
                  <a:pt x="13277" y="6736"/>
                </a:lnTo>
                <a:lnTo>
                  <a:pt x="18256" y="4036"/>
                </a:lnTo>
                <a:cubicBezTo>
                  <a:pt x="18608" y="3870"/>
                  <a:pt x="18975" y="3824"/>
                  <a:pt x="19356" y="3910"/>
                </a:cubicBezTo>
                <a:cubicBezTo>
                  <a:pt x="19739" y="3994"/>
                  <a:pt x="20028" y="4200"/>
                  <a:pt x="20230" y="4527"/>
                </a:cubicBezTo>
                <a:lnTo>
                  <a:pt x="21283" y="6271"/>
                </a:lnTo>
                <a:cubicBezTo>
                  <a:pt x="21484" y="6600"/>
                  <a:pt x="21538" y="6937"/>
                  <a:pt x="21447" y="7285"/>
                </a:cubicBezTo>
                <a:cubicBezTo>
                  <a:pt x="21359" y="7631"/>
                  <a:pt x="21135" y="7898"/>
                  <a:pt x="20786" y="8086"/>
                </a:cubicBezTo>
                <a:lnTo>
                  <a:pt x="15776" y="10800"/>
                </a:lnTo>
                <a:lnTo>
                  <a:pt x="20786" y="1351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39" name="Google Shape;539;p34"/>
          <p:cNvSpPr/>
          <p:nvPr/>
        </p:nvSpPr>
        <p:spPr>
          <a:xfrm>
            <a:off x="5267396" y="3315444"/>
            <a:ext cx="401711" cy="402047"/>
          </a:xfrm>
          <a:custGeom>
            <a:rect b="b" l="l" r="r" t="t"/>
            <a:pathLst>
              <a:path extrusionOk="0" h="21600" w="21600">
                <a:moveTo>
                  <a:pt x="10808" y="0"/>
                </a:moveTo>
                <a:cubicBezTo>
                  <a:pt x="12305" y="0"/>
                  <a:pt x="13707" y="283"/>
                  <a:pt x="15014" y="844"/>
                </a:cubicBezTo>
                <a:cubicBezTo>
                  <a:pt x="16322" y="1407"/>
                  <a:pt x="17467" y="2180"/>
                  <a:pt x="18450" y="3153"/>
                </a:cubicBezTo>
                <a:cubicBezTo>
                  <a:pt x="19434" y="4133"/>
                  <a:pt x="20204" y="5279"/>
                  <a:pt x="20762" y="6590"/>
                </a:cubicBezTo>
                <a:cubicBezTo>
                  <a:pt x="21324" y="7901"/>
                  <a:pt x="21600" y="9305"/>
                  <a:pt x="21600" y="10801"/>
                </a:cubicBezTo>
                <a:cubicBezTo>
                  <a:pt x="21600" y="12297"/>
                  <a:pt x="21324" y="13702"/>
                  <a:pt x="20762" y="15011"/>
                </a:cubicBezTo>
                <a:cubicBezTo>
                  <a:pt x="20204" y="16321"/>
                  <a:pt x="19434" y="17469"/>
                  <a:pt x="18450" y="18446"/>
                </a:cubicBezTo>
                <a:cubicBezTo>
                  <a:pt x="17467" y="19423"/>
                  <a:pt x="16322" y="20193"/>
                  <a:pt x="15014" y="20758"/>
                </a:cubicBezTo>
                <a:cubicBezTo>
                  <a:pt x="13707" y="21320"/>
                  <a:pt x="12305" y="21600"/>
                  <a:pt x="10808" y="21600"/>
                </a:cubicBezTo>
                <a:cubicBezTo>
                  <a:pt x="9310" y="21600"/>
                  <a:pt x="7906" y="21320"/>
                  <a:pt x="6594" y="20758"/>
                </a:cubicBezTo>
                <a:cubicBezTo>
                  <a:pt x="5280" y="20193"/>
                  <a:pt x="4137" y="19423"/>
                  <a:pt x="3158" y="18446"/>
                </a:cubicBezTo>
                <a:cubicBezTo>
                  <a:pt x="2182" y="17469"/>
                  <a:pt x="1410" y="16321"/>
                  <a:pt x="848" y="15011"/>
                </a:cubicBezTo>
                <a:cubicBezTo>
                  <a:pt x="283" y="13702"/>
                  <a:pt x="0" y="12297"/>
                  <a:pt x="0" y="10801"/>
                </a:cubicBezTo>
                <a:cubicBezTo>
                  <a:pt x="0" y="9305"/>
                  <a:pt x="283" y="7901"/>
                  <a:pt x="848" y="6590"/>
                </a:cubicBezTo>
                <a:cubicBezTo>
                  <a:pt x="1410" y="5279"/>
                  <a:pt x="2182" y="4133"/>
                  <a:pt x="3158" y="3153"/>
                </a:cubicBezTo>
                <a:cubicBezTo>
                  <a:pt x="4137" y="2180"/>
                  <a:pt x="5280" y="1407"/>
                  <a:pt x="6594" y="844"/>
                </a:cubicBezTo>
                <a:cubicBezTo>
                  <a:pt x="7906" y="283"/>
                  <a:pt x="9310" y="0"/>
                  <a:pt x="10808" y="0"/>
                </a:cubicBezTo>
                <a:close/>
                <a:moveTo>
                  <a:pt x="10808" y="3242"/>
                </a:moveTo>
                <a:cubicBezTo>
                  <a:pt x="9753" y="3242"/>
                  <a:pt x="8768" y="3441"/>
                  <a:pt x="7852" y="3838"/>
                </a:cubicBezTo>
                <a:cubicBezTo>
                  <a:pt x="6936" y="4236"/>
                  <a:pt x="6139" y="4775"/>
                  <a:pt x="5459" y="5460"/>
                </a:cubicBezTo>
                <a:cubicBezTo>
                  <a:pt x="4778" y="6148"/>
                  <a:pt x="4238" y="6944"/>
                  <a:pt x="3843" y="7854"/>
                </a:cubicBezTo>
                <a:cubicBezTo>
                  <a:pt x="3447" y="8765"/>
                  <a:pt x="3246" y="9745"/>
                  <a:pt x="3246" y="10801"/>
                </a:cubicBezTo>
                <a:cubicBezTo>
                  <a:pt x="3246" y="11561"/>
                  <a:pt x="3354" y="12281"/>
                  <a:pt x="3565" y="12964"/>
                </a:cubicBezTo>
                <a:cubicBezTo>
                  <a:pt x="3777" y="13648"/>
                  <a:pt x="4077" y="14286"/>
                  <a:pt x="4464" y="14871"/>
                </a:cubicBezTo>
                <a:lnTo>
                  <a:pt x="14879" y="4462"/>
                </a:lnTo>
                <a:cubicBezTo>
                  <a:pt x="14282" y="4072"/>
                  <a:pt x="13647" y="3773"/>
                  <a:pt x="12966" y="3563"/>
                </a:cubicBezTo>
                <a:cubicBezTo>
                  <a:pt x="12284" y="3351"/>
                  <a:pt x="11564" y="3242"/>
                  <a:pt x="10808" y="3242"/>
                </a:cubicBezTo>
                <a:moveTo>
                  <a:pt x="10808" y="18358"/>
                </a:moveTo>
                <a:cubicBezTo>
                  <a:pt x="11864" y="18358"/>
                  <a:pt x="12845" y="18161"/>
                  <a:pt x="13757" y="17762"/>
                </a:cubicBezTo>
                <a:cubicBezTo>
                  <a:pt x="14667" y="17363"/>
                  <a:pt x="15463" y="16825"/>
                  <a:pt x="16150" y="16141"/>
                </a:cubicBezTo>
                <a:cubicBezTo>
                  <a:pt x="16837" y="15457"/>
                  <a:pt x="17376" y="14655"/>
                  <a:pt x="17775" y="13746"/>
                </a:cubicBezTo>
                <a:cubicBezTo>
                  <a:pt x="18171" y="12837"/>
                  <a:pt x="18368" y="11855"/>
                  <a:pt x="18368" y="10801"/>
                </a:cubicBezTo>
                <a:cubicBezTo>
                  <a:pt x="18368" y="10044"/>
                  <a:pt x="18264" y="9327"/>
                  <a:pt x="18052" y="8637"/>
                </a:cubicBezTo>
                <a:cubicBezTo>
                  <a:pt x="17839" y="7952"/>
                  <a:pt x="17549" y="7318"/>
                  <a:pt x="17179" y="6732"/>
                </a:cubicBezTo>
                <a:lnTo>
                  <a:pt x="6736" y="17170"/>
                </a:lnTo>
                <a:cubicBezTo>
                  <a:pt x="7333" y="17539"/>
                  <a:pt x="7971" y="17826"/>
                  <a:pt x="8651" y="18042"/>
                </a:cubicBezTo>
                <a:cubicBezTo>
                  <a:pt x="9332" y="18250"/>
                  <a:pt x="10050" y="18358"/>
                  <a:pt x="10808" y="1835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0" name="Google Shape;540;p34"/>
          <p:cNvSpPr/>
          <p:nvPr/>
        </p:nvSpPr>
        <p:spPr>
          <a:xfrm>
            <a:off x="6604344" y="3323225"/>
            <a:ext cx="463626" cy="386485"/>
          </a:xfrm>
          <a:custGeom>
            <a:rect b="b" l="l" r="r" t="t"/>
            <a:pathLst>
              <a:path extrusionOk="0" h="21600" w="21600">
                <a:moveTo>
                  <a:pt x="20264" y="0"/>
                </a:moveTo>
                <a:cubicBezTo>
                  <a:pt x="20631" y="0"/>
                  <a:pt x="20947" y="159"/>
                  <a:pt x="21209" y="476"/>
                </a:cubicBezTo>
                <a:cubicBezTo>
                  <a:pt x="21470" y="796"/>
                  <a:pt x="21600" y="1174"/>
                  <a:pt x="21600" y="1615"/>
                </a:cubicBezTo>
                <a:lnTo>
                  <a:pt x="21600" y="19983"/>
                </a:lnTo>
                <a:cubicBezTo>
                  <a:pt x="21600" y="20419"/>
                  <a:pt x="21470" y="20804"/>
                  <a:pt x="21209" y="21121"/>
                </a:cubicBezTo>
                <a:cubicBezTo>
                  <a:pt x="20947" y="21441"/>
                  <a:pt x="20631" y="21600"/>
                  <a:pt x="20264" y="21600"/>
                </a:cubicBezTo>
                <a:lnTo>
                  <a:pt x="1372" y="21600"/>
                </a:lnTo>
                <a:cubicBezTo>
                  <a:pt x="1004" y="21600"/>
                  <a:pt x="684" y="21441"/>
                  <a:pt x="412" y="21121"/>
                </a:cubicBezTo>
                <a:cubicBezTo>
                  <a:pt x="138" y="20804"/>
                  <a:pt x="0" y="20422"/>
                  <a:pt x="0" y="19983"/>
                </a:cubicBezTo>
                <a:lnTo>
                  <a:pt x="0" y="1615"/>
                </a:lnTo>
                <a:cubicBezTo>
                  <a:pt x="0" y="1174"/>
                  <a:pt x="138" y="796"/>
                  <a:pt x="412" y="476"/>
                </a:cubicBezTo>
                <a:cubicBezTo>
                  <a:pt x="684" y="159"/>
                  <a:pt x="1004" y="0"/>
                  <a:pt x="1372" y="0"/>
                </a:cubicBezTo>
                <a:lnTo>
                  <a:pt x="20264" y="0"/>
                </a:lnTo>
                <a:close/>
                <a:moveTo>
                  <a:pt x="19806" y="19432"/>
                </a:moveTo>
                <a:lnTo>
                  <a:pt x="1805" y="19432"/>
                </a:lnTo>
                <a:lnTo>
                  <a:pt x="1805" y="2162"/>
                </a:lnTo>
                <a:lnTo>
                  <a:pt x="19806" y="2162"/>
                </a:lnTo>
                <a:lnTo>
                  <a:pt x="19806" y="19432"/>
                </a:lnTo>
                <a:close/>
                <a:moveTo>
                  <a:pt x="5980" y="12784"/>
                </a:moveTo>
                <a:lnTo>
                  <a:pt x="3600" y="12784"/>
                </a:lnTo>
                <a:lnTo>
                  <a:pt x="3600" y="17886"/>
                </a:lnTo>
                <a:lnTo>
                  <a:pt x="5980" y="17886"/>
                </a:lnTo>
                <a:lnTo>
                  <a:pt x="5980" y="12784"/>
                </a:lnTo>
                <a:close/>
                <a:moveTo>
                  <a:pt x="9962" y="6974"/>
                </a:moveTo>
                <a:lnTo>
                  <a:pt x="7608" y="6974"/>
                </a:lnTo>
                <a:lnTo>
                  <a:pt x="7608" y="17886"/>
                </a:lnTo>
                <a:lnTo>
                  <a:pt x="9962" y="17886"/>
                </a:lnTo>
                <a:lnTo>
                  <a:pt x="9962" y="6974"/>
                </a:lnTo>
                <a:close/>
                <a:moveTo>
                  <a:pt x="14019" y="9562"/>
                </a:moveTo>
                <a:lnTo>
                  <a:pt x="11639" y="9562"/>
                </a:lnTo>
                <a:lnTo>
                  <a:pt x="11639" y="17886"/>
                </a:lnTo>
                <a:lnTo>
                  <a:pt x="14019" y="17886"/>
                </a:lnTo>
                <a:lnTo>
                  <a:pt x="14019" y="9562"/>
                </a:lnTo>
                <a:close/>
                <a:moveTo>
                  <a:pt x="18002" y="4920"/>
                </a:moveTo>
                <a:lnTo>
                  <a:pt x="15623" y="4920"/>
                </a:lnTo>
                <a:lnTo>
                  <a:pt x="15623" y="17886"/>
                </a:lnTo>
                <a:lnTo>
                  <a:pt x="18002" y="17886"/>
                </a:lnTo>
                <a:lnTo>
                  <a:pt x="18002" y="492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1" name="Google Shape;541;p34"/>
          <p:cNvSpPr/>
          <p:nvPr/>
        </p:nvSpPr>
        <p:spPr>
          <a:xfrm>
            <a:off x="7978489" y="3323200"/>
            <a:ext cx="463627" cy="386536"/>
          </a:xfrm>
          <a:custGeom>
            <a:rect b="b" l="l" r="r" t="t"/>
            <a:pathLst>
              <a:path extrusionOk="0" h="21600" w="21600">
                <a:moveTo>
                  <a:pt x="1805" y="0"/>
                </a:moveTo>
                <a:lnTo>
                  <a:pt x="0" y="0"/>
                </a:lnTo>
                <a:lnTo>
                  <a:pt x="0" y="21600"/>
                </a:lnTo>
                <a:lnTo>
                  <a:pt x="1805" y="21600"/>
                </a:lnTo>
                <a:lnTo>
                  <a:pt x="1805" y="0"/>
                </a:lnTo>
                <a:close/>
                <a:moveTo>
                  <a:pt x="3095" y="0"/>
                </a:moveTo>
                <a:lnTo>
                  <a:pt x="2662" y="0"/>
                </a:lnTo>
                <a:lnTo>
                  <a:pt x="2662" y="21600"/>
                </a:lnTo>
                <a:lnTo>
                  <a:pt x="3095" y="21600"/>
                </a:lnTo>
                <a:lnTo>
                  <a:pt x="3095" y="0"/>
                </a:lnTo>
                <a:close/>
                <a:moveTo>
                  <a:pt x="5543" y="0"/>
                </a:moveTo>
                <a:lnTo>
                  <a:pt x="4172" y="0"/>
                </a:lnTo>
                <a:lnTo>
                  <a:pt x="4172" y="21600"/>
                </a:lnTo>
                <a:lnTo>
                  <a:pt x="5543" y="21600"/>
                </a:lnTo>
                <a:lnTo>
                  <a:pt x="5543" y="0"/>
                </a:lnTo>
                <a:close/>
                <a:moveTo>
                  <a:pt x="7303" y="0"/>
                </a:moveTo>
                <a:lnTo>
                  <a:pt x="6388" y="0"/>
                </a:lnTo>
                <a:lnTo>
                  <a:pt x="6388" y="21600"/>
                </a:lnTo>
                <a:lnTo>
                  <a:pt x="7303" y="21600"/>
                </a:lnTo>
                <a:lnTo>
                  <a:pt x="7303" y="0"/>
                </a:lnTo>
                <a:close/>
                <a:moveTo>
                  <a:pt x="9271" y="0"/>
                </a:moveTo>
                <a:lnTo>
                  <a:pt x="8380" y="0"/>
                </a:lnTo>
                <a:lnTo>
                  <a:pt x="8380" y="21600"/>
                </a:lnTo>
                <a:lnTo>
                  <a:pt x="9271" y="21600"/>
                </a:lnTo>
                <a:lnTo>
                  <a:pt x="9271" y="0"/>
                </a:lnTo>
                <a:close/>
                <a:moveTo>
                  <a:pt x="11016" y="0"/>
                </a:moveTo>
                <a:lnTo>
                  <a:pt x="10584" y="0"/>
                </a:lnTo>
                <a:lnTo>
                  <a:pt x="10584" y="21600"/>
                </a:lnTo>
                <a:lnTo>
                  <a:pt x="11016" y="21600"/>
                </a:lnTo>
                <a:lnTo>
                  <a:pt x="11016" y="0"/>
                </a:lnTo>
                <a:close/>
                <a:moveTo>
                  <a:pt x="13679" y="0"/>
                </a:moveTo>
                <a:lnTo>
                  <a:pt x="11887" y="0"/>
                </a:lnTo>
                <a:lnTo>
                  <a:pt x="11887" y="21600"/>
                </a:lnTo>
                <a:lnTo>
                  <a:pt x="13679" y="21600"/>
                </a:lnTo>
                <a:lnTo>
                  <a:pt x="13679" y="0"/>
                </a:lnTo>
                <a:close/>
                <a:moveTo>
                  <a:pt x="15213" y="0"/>
                </a:moveTo>
                <a:lnTo>
                  <a:pt x="14310" y="0"/>
                </a:lnTo>
                <a:lnTo>
                  <a:pt x="14310" y="21600"/>
                </a:lnTo>
                <a:lnTo>
                  <a:pt x="15213" y="21600"/>
                </a:lnTo>
                <a:lnTo>
                  <a:pt x="15213" y="0"/>
                </a:lnTo>
                <a:close/>
                <a:moveTo>
                  <a:pt x="16971" y="0"/>
                </a:moveTo>
                <a:lnTo>
                  <a:pt x="16514" y="0"/>
                </a:lnTo>
                <a:lnTo>
                  <a:pt x="16514" y="21600"/>
                </a:lnTo>
                <a:lnTo>
                  <a:pt x="16971" y="21600"/>
                </a:lnTo>
                <a:lnTo>
                  <a:pt x="16971" y="0"/>
                </a:lnTo>
                <a:close/>
                <a:moveTo>
                  <a:pt x="18939" y="0"/>
                </a:moveTo>
                <a:lnTo>
                  <a:pt x="18506" y="0"/>
                </a:lnTo>
                <a:lnTo>
                  <a:pt x="18506" y="21600"/>
                </a:lnTo>
                <a:lnTo>
                  <a:pt x="18939" y="21600"/>
                </a:lnTo>
                <a:lnTo>
                  <a:pt x="18939" y="0"/>
                </a:lnTo>
                <a:close/>
                <a:moveTo>
                  <a:pt x="21600" y="0"/>
                </a:moveTo>
                <a:lnTo>
                  <a:pt x="19808" y="0"/>
                </a:lnTo>
                <a:lnTo>
                  <a:pt x="19808" y="21600"/>
                </a:lnTo>
                <a:lnTo>
                  <a:pt x="21600" y="21600"/>
                </a:lnTo>
                <a:lnTo>
                  <a:pt x="21600"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2" name="Google Shape;542;p34"/>
          <p:cNvSpPr/>
          <p:nvPr/>
        </p:nvSpPr>
        <p:spPr>
          <a:xfrm>
            <a:off x="9413312" y="3323213"/>
            <a:ext cx="387217" cy="386510"/>
          </a:xfrm>
          <a:custGeom>
            <a:rect b="b" l="l" r="r" t="t"/>
            <a:pathLst>
              <a:path extrusionOk="0" h="21600" w="21375">
                <a:moveTo>
                  <a:pt x="21036" y="18604"/>
                </a:moveTo>
                <a:cubicBezTo>
                  <a:pt x="21453" y="19262"/>
                  <a:pt x="21486" y="19924"/>
                  <a:pt x="21134" y="20587"/>
                </a:cubicBezTo>
                <a:cubicBezTo>
                  <a:pt x="20969" y="20918"/>
                  <a:pt x="20732" y="21169"/>
                  <a:pt x="20427" y="21339"/>
                </a:cubicBezTo>
                <a:cubicBezTo>
                  <a:pt x="20123" y="21516"/>
                  <a:pt x="19798" y="21600"/>
                  <a:pt x="19456" y="21600"/>
                </a:cubicBezTo>
                <a:lnTo>
                  <a:pt x="1929" y="21600"/>
                </a:lnTo>
                <a:cubicBezTo>
                  <a:pt x="1587" y="21600"/>
                  <a:pt x="1265" y="21516"/>
                  <a:pt x="966" y="21339"/>
                </a:cubicBezTo>
                <a:cubicBezTo>
                  <a:pt x="664" y="21169"/>
                  <a:pt x="426" y="20918"/>
                  <a:pt x="249" y="20587"/>
                </a:cubicBezTo>
                <a:cubicBezTo>
                  <a:pt x="-114" y="19914"/>
                  <a:pt x="-78" y="19250"/>
                  <a:pt x="345" y="18604"/>
                </a:cubicBezTo>
                <a:lnTo>
                  <a:pt x="7510" y="7314"/>
                </a:lnTo>
                <a:lnTo>
                  <a:pt x="7510" y="2168"/>
                </a:lnTo>
                <a:lnTo>
                  <a:pt x="6428" y="2168"/>
                </a:lnTo>
                <a:cubicBezTo>
                  <a:pt x="6123" y="2168"/>
                  <a:pt x="5871" y="2061"/>
                  <a:pt x="5670" y="1850"/>
                </a:cubicBezTo>
                <a:cubicBezTo>
                  <a:pt x="5474" y="1638"/>
                  <a:pt x="5373" y="1380"/>
                  <a:pt x="5373" y="1072"/>
                </a:cubicBezTo>
                <a:cubicBezTo>
                  <a:pt x="5373" y="779"/>
                  <a:pt x="5474" y="528"/>
                  <a:pt x="5670" y="319"/>
                </a:cubicBezTo>
                <a:cubicBezTo>
                  <a:pt x="5871" y="108"/>
                  <a:pt x="6123" y="0"/>
                  <a:pt x="6428" y="0"/>
                </a:cubicBezTo>
                <a:lnTo>
                  <a:pt x="14952" y="0"/>
                </a:lnTo>
                <a:cubicBezTo>
                  <a:pt x="15260" y="0"/>
                  <a:pt x="15515" y="108"/>
                  <a:pt x="15724" y="319"/>
                </a:cubicBezTo>
                <a:cubicBezTo>
                  <a:pt x="15934" y="528"/>
                  <a:pt x="16038" y="779"/>
                  <a:pt x="16038" y="1072"/>
                </a:cubicBezTo>
                <a:cubicBezTo>
                  <a:pt x="16038" y="1380"/>
                  <a:pt x="15934" y="1638"/>
                  <a:pt x="15724" y="1850"/>
                </a:cubicBezTo>
                <a:cubicBezTo>
                  <a:pt x="15515" y="2061"/>
                  <a:pt x="15260" y="2168"/>
                  <a:pt x="14952" y="2168"/>
                </a:cubicBezTo>
                <a:lnTo>
                  <a:pt x="13901" y="2168"/>
                </a:lnTo>
                <a:lnTo>
                  <a:pt x="13901" y="7340"/>
                </a:lnTo>
                <a:lnTo>
                  <a:pt x="21036" y="18604"/>
                </a:lnTo>
                <a:close/>
                <a:moveTo>
                  <a:pt x="5261" y="14864"/>
                </a:moveTo>
                <a:lnTo>
                  <a:pt x="16122" y="14864"/>
                </a:lnTo>
                <a:lnTo>
                  <a:pt x="11774" y="7975"/>
                </a:lnTo>
                <a:lnTo>
                  <a:pt x="11774" y="2168"/>
                </a:lnTo>
                <a:lnTo>
                  <a:pt x="9637" y="2168"/>
                </a:lnTo>
                <a:lnTo>
                  <a:pt x="9637" y="7947"/>
                </a:lnTo>
                <a:lnTo>
                  <a:pt x="5261" y="1486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3" name="Google Shape;543;p34"/>
          <p:cNvSpPr/>
          <p:nvPr/>
        </p:nvSpPr>
        <p:spPr>
          <a:xfrm>
            <a:off x="10748705" y="3315392"/>
            <a:ext cx="442489" cy="402151"/>
          </a:xfrm>
          <a:custGeom>
            <a:rect b="b" l="l" r="r" t="t"/>
            <a:pathLst>
              <a:path extrusionOk="0" h="21600" w="21600">
                <a:moveTo>
                  <a:pt x="17081" y="5514"/>
                </a:moveTo>
                <a:cubicBezTo>
                  <a:pt x="17130" y="6607"/>
                  <a:pt x="17242" y="7685"/>
                  <a:pt x="17417" y="8753"/>
                </a:cubicBezTo>
                <a:cubicBezTo>
                  <a:pt x="17594" y="9819"/>
                  <a:pt x="17853" y="10844"/>
                  <a:pt x="18197" y="11822"/>
                </a:cubicBezTo>
                <a:cubicBezTo>
                  <a:pt x="18540" y="12800"/>
                  <a:pt x="18990" y="13718"/>
                  <a:pt x="19540" y="14576"/>
                </a:cubicBezTo>
                <a:cubicBezTo>
                  <a:pt x="20094" y="15437"/>
                  <a:pt x="20780" y="16212"/>
                  <a:pt x="21600" y="16897"/>
                </a:cubicBezTo>
                <a:cubicBezTo>
                  <a:pt x="21565" y="17526"/>
                  <a:pt x="21335" y="18043"/>
                  <a:pt x="20911" y="18444"/>
                </a:cubicBezTo>
                <a:cubicBezTo>
                  <a:pt x="20488" y="18844"/>
                  <a:pt x="19995" y="19042"/>
                  <a:pt x="19438" y="19042"/>
                </a:cubicBezTo>
                <a:lnTo>
                  <a:pt x="13679" y="19042"/>
                </a:lnTo>
                <a:cubicBezTo>
                  <a:pt x="13531" y="19783"/>
                  <a:pt x="13194" y="20394"/>
                  <a:pt x="12666" y="20875"/>
                </a:cubicBezTo>
                <a:cubicBezTo>
                  <a:pt x="12139" y="21357"/>
                  <a:pt x="11520" y="21600"/>
                  <a:pt x="10817" y="21600"/>
                </a:cubicBezTo>
                <a:cubicBezTo>
                  <a:pt x="10114" y="21600"/>
                  <a:pt x="9493" y="21357"/>
                  <a:pt x="8957" y="20875"/>
                </a:cubicBezTo>
                <a:cubicBezTo>
                  <a:pt x="8421" y="20394"/>
                  <a:pt x="8076" y="19783"/>
                  <a:pt x="7921" y="19042"/>
                </a:cubicBezTo>
                <a:lnTo>
                  <a:pt x="2159" y="19042"/>
                </a:lnTo>
                <a:cubicBezTo>
                  <a:pt x="1603" y="19042"/>
                  <a:pt x="1114" y="18841"/>
                  <a:pt x="688" y="18438"/>
                </a:cubicBezTo>
                <a:cubicBezTo>
                  <a:pt x="261" y="18032"/>
                  <a:pt x="30" y="17515"/>
                  <a:pt x="0" y="16897"/>
                </a:cubicBezTo>
                <a:cubicBezTo>
                  <a:pt x="852" y="16194"/>
                  <a:pt x="1555" y="15416"/>
                  <a:pt x="2112" y="14565"/>
                </a:cubicBezTo>
                <a:cubicBezTo>
                  <a:pt x="2668" y="13712"/>
                  <a:pt x="3114" y="12807"/>
                  <a:pt x="3451" y="11849"/>
                </a:cubicBezTo>
                <a:cubicBezTo>
                  <a:pt x="3786" y="10890"/>
                  <a:pt x="4030" y="9878"/>
                  <a:pt x="4186" y="8820"/>
                </a:cubicBezTo>
                <a:cubicBezTo>
                  <a:pt x="4343" y="7761"/>
                  <a:pt x="4457" y="6680"/>
                  <a:pt x="4530" y="5570"/>
                </a:cubicBezTo>
                <a:cubicBezTo>
                  <a:pt x="4578" y="4812"/>
                  <a:pt x="4809" y="4098"/>
                  <a:pt x="5217" y="3418"/>
                </a:cubicBezTo>
                <a:cubicBezTo>
                  <a:pt x="5628" y="2745"/>
                  <a:pt x="6143" y="2154"/>
                  <a:pt x="6764" y="1650"/>
                </a:cubicBezTo>
                <a:cubicBezTo>
                  <a:pt x="7388" y="1148"/>
                  <a:pt x="8054" y="746"/>
                  <a:pt x="8767" y="451"/>
                </a:cubicBezTo>
                <a:cubicBezTo>
                  <a:pt x="9480" y="150"/>
                  <a:pt x="10163" y="0"/>
                  <a:pt x="10817" y="0"/>
                </a:cubicBezTo>
                <a:cubicBezTo>
                  <a:pt x="11422" y="0"/>
                  <a:pt x="12092" y="150"/>
                  <a:pt x="12818" y="451"/>
                </a:cubicBezTo>
                <a:cubicBezTo>
                  <a:pt x="13546" y="746"/>
                  <a:pt x="14226" y="1145"/>
                  <a:pt x="14851" y="1634"/>
                </a:cubicBezTo>
                <a:cubicBezTo>
                  <a:pt x="15478" y="2132"/>
                  <a:pt x="16005" y="2713"/>
                  <a:pt x="16435" y="3382"/>
                </a:cubicBezTo>
                <a:cubicBezTo>
                  <a:pt x="16866" y="4045"/>
                  <a:pt x="17081" y="4760"/>
                  <a:pt x="17081" y="5514"/>
                </a:cubicBezTo>
                <a:close/>
                <a:moveTo>
                  <a:pt x="18689" y="16899"/>
                </a:moveTo>
                <a:cubicBezTo>
                  <a:pt x="18051" y="16123"/>
                  <a:pt x="17519" y="15297"/>
                  <a:pt x="17099" y="14418"/>
                </a:cubicBezTo>
                <a:cubicBezTo>
                  <a:pt x="16678" y="13538"/>
                  <a:pt x="16331" y="12631"/>
                  <a:pt x="16067" y="11689"/>
                </a:cubicBezTo>
                <a:cubicBezTo>
                  <a:pt x="15801" y="10747"/>
                  <a:pt x="15596" y="9783"/>
                  <a:pt x="15452" y="8797"/>
                </a:cubicBezTo>
                <a:cubicBezTo>
                  <a:pt x="15308" y="7809"/>
                  <a:pt x="15205" y="6808"/>
                  <a:pt x="15138" y="5787"/>
                </a:cubicBezTo>
                <a:cubicBezTo>
                  <a:pt x="15106" y="5294"/>
                  <a:pt x="14939" y="4825"/>
                  <a:pt x="14637" y="4383"/>
                </a:cubicBezTo>
                <a:cubicBezTo>
                  <a:pt x="14333" y="3941"/>
                  <a:pt x="13969" y="3556"/>
                  <a:pt x="13543" y="3222"/>
                </a:cubicBezTo>
                <a:cubicBezTo>
                  <a:pt x="13117" y="2889"/>
                  <a:pt x="12661" y="2630"/>
                  <a:pt x="12174" y="2445"/>
                </a:cubicBezTo>
                <a:cubicBezTo>
                  <a:pt x="11686" y="2258"/>
                  <a:pt x="11235" y="2169"/>
                  <a:pt x="10817" y="2169"/>
                </a:cubicBezTo>
                <a:cubicBezTo>
                  <a:pt x="10433" y="2169"/>
                  <a:pt x="9994" y="2265"/>
                  <a:pt x="9495" y="2456"/>
                </a:cubicBezTo>
                <a:cubicBezTo>
                  <a:pt x="9000" y="2652"/>
                  <a:pt x="8534" y="2908"/>
                  <a:pt x="8098" y="3222"/>
                </a:cubicBezTo>
                <a:cubicBezTo>
                  <a:pt x="7659" y="3535"/>
                  <a:pt x="7284" y="3911"/>
                  <a:pt x="6974" y="4342"/>
                </a:cubicBezTo>
                <a:cubicBezTo>
                  <a:pt x="6661" y="4778"/>
                  <a:pt x="6500" y="5220"/>
                  <a:pt x="6482" y="5681"/>
                </a:cubicBezTo>
                <a:cubicBezTo>
                  <a:pt x="6433" y="6683"/>
                  <a:pt x="6336" y="7681"/>
                  <a:pt x="6195" y="8690"/>
                </a:cubicBezTo>
                <a:cubicBezTo>
                  <a:pt x="6051" y="9692"/>
                  <a:pt x="5843" y="10675"/>
                  <a:pt x="5569" y="11632"/>
                </a:cubicBezTo>
                <a:cubicBezTo>
                  <a:pt x="5294" y="12594"/>
                  <a:pt x="4937" y="13514"/>
                  <a:pt x="4499" y="14404"/>
                </a:cubicBezTo>
                <a:cubicBezTo>
                  <a:pt x="4060" y="15291"/>
                  <a:pt x="3535" y="16123"/>
                  <a:pt x="2922" y="16899"/>
                </a:cubicBezTo>
                <a:lnTo>
                  <a:pt x="18689" y="16899"/>
                </a:lnTo>
                <a:close/>
                <a:moveTo>
                  <a:pt x="10817" y="20625"/>
                </a:moveTo>
                <a:cubicBezTo>
                  <a:pt x="10966" y="20625"/>
                  <a:pt x="11037" y="20537"/>
                  <a:pt x="11037" y="20355"/>
                </a:cubicBezTo>
                <a:cubicBezTo>
                  <a:pt x="11037" y="20175"/>
                  <a:pt x="10966" y="20082"/>
                  <a:pt x="10817" y="20074"/>
                </a:cubicBezTo>
                <a:cubicBezTo>
                  <a:pt x="10384" y="20074"/>
                  <a:pt x="10012" y="19903"/>
                  <a:pt x="9698" y="19571"/>
                </a:cubicBezTo>
                <a:cubicBezTo>
                  <a:pt x="9388" y="19237"/>
                  <a:pt x="9233" y="18833"/>
                  <a:pt x="9233" y="18353"/>
                </a:cubicBezTo>
                <a:cubicBezTo>
                  <a:pt x="9233" y="18176"/>
                  <a:pt x="9154" y="18085"/>
                  <a:pt x="9000" y="18085"/>
                </a:cubicBezTo>
                <a:cubicBezTo>
                  <a:pt x="8837" y="18085"/>
                  <a:pt x="8755" y="18176"/>
                  <a:pt x="8755" y="18353"/>
                </a:cubicBezTo>
                <a:cubicBezTo>
                  <a:pt x="8755" y="18987"/>
                  <a:pt x="8955" y="19522"/>
                  <a:pt x="9357" y="19966"/>
                </a:cubicBezTo>
                <a:cubicBezTo>
                  <a:pt x="9758" y="20406"/>
                  <a:pt x="10245" y="20625"/>
                  <a:pt x="10817" y="2062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4" name="Google Shape;544;p34"/>
          <p:cNvSpPr/>
          <p:nvPr/>
        </p:nvSpPr>
        <p:spPr>
          <a:xfrm>
            <a:off x="12084047" y="3279945"/>
            <a:ext cx="234937" cy="473046"/>
          </a:xfrm>
          <a:custGeom>
            <a:rect b="b" l="l" r="r" t="t"/>
            <a:pathLst>
              <a:path extrusionOk="0" h="21600" w="21600">
                <a:moveTo>
                  <a:pt x="20563" y="5502"/>
                </a:moveTo>
                <a:cubicBezTo>
                  <a:pt x="20838" y="5502"/>
                  <a:pt x="21080" y="5553"/>
                  <a:pt x="21287" y="5657"/>
                </a:cubicBezTo>
                <a:cubicBezTo>
                  <a:pt x="21500" y="5760"/>
                  <a:pt x="21600" y="5889"/>
                  <a:pt x="21600" y="6046"/>
                </a:cubicBezTo>
                <a:cubicBezTo>
                  <a:pt x="21600" y="6136"/>
                  <a:pt x="21588" y="6209"/>
                  <a:pt x="21557" y="6262"/>
                </a:cubicBezTo>
                <a:lnTo>
                  <a:pt x="8490" y="21266"/>
                </a:lnTo>
                <a:cubicBezTo>
                  <a:pt x="8336" y="21489"/>
                  <a:pt x="8001" y="21600"/>
                  <a:pt x="7493" y="21600"/>
                </a:cubicBezTo>
                <a:cubicBezTo>
                  <a:pt x="7218" y="21600"/>
                  <a:pt x="6964" y="21549"/>
                  <a:pt x="6732" y="21446"/>
                </a:cubicBezTo>
                <a:cubicBezTo>
                  <a:pt x="6499" y="21342"/>
                  <a:pt x="6383" y="21213"/>
                  <a:pt x="6383" y="21057"/>
                </a:cubicBezTo>
                <a:cubicBezTo>
                  <a:pt x="6383" y="21014"/>
                  <a:pt x="6407" y="20973"/>
                  <a:pt x="6456" y="20946"/>
                </a:cubicBezTo>
                <a:lnTo>
                  <a:pt x="11171" y="10444"/>
                </a:lnTo>
                <a:cubicBezTo>
                  <a:pt x="10986" y="10473"/>
                  <a:pt x="10616" y="10531"/>
                  <a:pt x="10058" y="10610"/>
                </a:cubicBezTo>
                <a:cubicBezTo>
                  <a:pt x="9503" y="10689"/>
                  <a:pt x="8877" y="10776"/>
                  <a:pt x="8165" y="10867"/>
                </a:cubicBezTo>
                <a:cubicBezTo>
                  <a:pt x="7455" y="10961"/>
                  <a:pt x="6708" y="11061"/>
                  <a:pt x="5925" y="11172"/>
                </a:cubicBezTo>
                <a:cubicBezTo>
                  <a:pt x="5137" y="11284"/>
                  <a:pt x="4402" y="11387"/>
                  <a:pt x="3725" y="11484"/>
                </a:cubicBezTo>
                <a:cubicBezTo>
                  <a:pt x="3044" y="11580"/>
                  <a:pt x="2461" y="11654"/>
                  <a:pt x="1967" y="11707"/>
                </a:cubicBezTo>
                <a:cubicBezTo>
                  <a:pt x="1476" y="11760"/>
                  <a:pt x="1182" y="11786"/>
                  <a:pt x="1087" y="11786"/>
                </a:cubicBezTo>
                <a:cubicBezTo>
                  <a:pt x="781" y="11786"/>
                  <a:pt x="522" y="11733"/>
                  <a:pt x="316" y="11622"/>
                </a:cubicBezTo>
                <a:cubicBezTo>
                  <a:pt x="107" y="11510"/>
                  <a:pt x="0" y="11385"/>
                  <a:pt x="0" y="11248"/>
                </a:cubicBezTo>
                <a:cubicBezTo>
                  <a:pt x="0" y="11186"/>
                  <a:pt x="17" y="11151"/>
                  <a:pt x="45" y="11133"/>
                </a:cubicBezTo>
                <a:lnTo>
                  <a:pt x="4881" y="424"/>
                </a:lnTo>
                <a:cubicBezTo>
                  <a:pt x="4943" y="302"/>
                  <a:pt x="5068" y="202"/>
                  <a:pt x="5263" y="120"/>
                </a:cubicBezTo>
                <a:cubicBezTo>
                  <a:pt x="5455" y="40"/>
                  <a:pt x="5673" y="0"/>
                  <a:pt x="5925" y="0"/>
                </a:cubicBezTo>
                <a:lnTo>
                  <a:pt x="13876" y="0"/>
                </a:lnTo>
                <a:cubicBezTo>
                  <a:pt x="14156" y="0"/>
                  <a:pt x="14398" y="52"/>
                  <a:pt x="14605" y="153"/>
                </a:cubicBezTo>
                <a:cubicBezTo>
                  <a:pt x="14814" y="257"/>
                  <a:pt x="14920" y="385"/>
                  <a:pt x="14920" y="540"/>
                </a:cubicBezTo>
                <a:cubicBezTo>
                  <a:pt x="14920" y="585"/>
                  <a:pt x="14911" y="623"/>
                  <a:pt x="14897" y="653"/>
                </a:cubicBezTo>
                <a:cubicBezTo>
                  <a:pt x="14880" y="686"/>
                  <a:pt x="14856" y="728"/>
                  <a:pt x="14823" y="779"/>
                </a:cubicBezTo>
                <a:lnTo>
                  <a:pt x="10664" y="6802"/>
                </a:lnTo>
                <a:cubicBezTo>
                  <a:pt x="10846" y="6770"/>
                  <a:pt x="11209" y="6720"/>
                  <a:pt x="11750" y="6648"/>
                </a:cubicBezTo>
                <a:cubicBezTo>
                  <a:pt x="12291" y="6573"/>
                  <a:pt x="12915" y="6492"/>
                  <a:pt x="13620" y="6398"/>
                </a:cubicBezTo>
                <a:cubicBezTo>
                  <a:pt x="14332" y="6307"/>
                  <a:pt x="15065" y="6207"/>
                  <a:pt x="15822" y="6096"/>
                </a:cubicBezTo>
                <a:cubicBezTo>
                  <a:pt x="16577" y="5983"/>
                  <a:pt x="17293" y="5884"/>
                  <a:pt x="17974" y="5800"/>
                </a:cubicBezTo>
                <a:cubicBezTo>
                  <a:pt x="18648" y="5719"/>
                  <a:pt x="19229" y="5647"/>
                  <a:pt x="19709" y="5589"/>
                </a:cubicBezTo>
                <a:cubicBezTo>
                  <a:pt x="20181" y="5534"/>
                  <a:pt x="20466" y="5502"/>
                  <a:pt x="20563" y="550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5" name="Google Shape;545;p34"/>
          <p:cNvSpPr/>
          <p:nvPr/>
        </p:nvSpPr>
        <p:spPr>
          <a:xfrm>
            <a:off x="13236514" y="3323151"/>
            <a:ext cx="430302" cy="386634"/>
          </a:xfrm>
          <a:custGeom>
            <a:rect b="b" l="l" r="r" t="t"/>
            <a:pathLst>
              <a:path extrusionOk="0" h="21561" w="21459">
                <a:moveTo>
                  <a:pt x="20360" y="4320"/>
                </a:moveTo>
                <a:cubicBezTo>
                  <a:pt x="20704" y="4451"/>
                  <a:pt x="20960" y="4653"/>
                  <a:pt x="21126" y="4923"/>
                </a:cubicBezTo>
                <a:cubicBezTo>
                  <a:pt x="21468" y="5420"/>
                  <a:pt x="21547" y="6026"/>
                  <a:pt x="21363" y="6735"/>
                </a:cubicBezTo>
                <a:lnTo>
                  <a:pt x="17813" y="19432"/>
                </a:lnTo>
                <a:cubicBezTo>
                  <a:pt x="17663" y="20051"/>
                  <a:pt x="17338" y="20561"/>
                  <a:pt x="16841" y="20959"/>
                </a:cubicBezTo>
                <a:cubicBezTo>
                  <a:pt x="16343" y="21361"/>
                  <a:pt x="15810" y="21561"/>
                  <a:pt x="15242" y="21561"/>
                </a:cubicBezTo>
                <a:lnTo>
                  <a:pt x="3374" y="21561"/>
                </a:lnTo>
                <a:cubicBezTo>
                  <a:pt x="3030" y="21561"/>
                  <a:pt x="2697" y="21496"/>
                  <a:pt x="2377" y="21358"/>
                </a:cubicBezTo>
                <a:cubicBezTo>
                  <a:pt x="2055" y="21223"/>
                  <a:pt x="1746" y="21041"/>
                  <a:pt x="1455" y="20810"/>
                </a:cubicBezTo>
                <a:cubicBezTo>
                  <a:pt x="1162" y="20582"/>
                  <a:pt x="906" y="20312"/>
                  <a:pt x="682" y="19998"/>
                </a:cubicBezTo>
                <a:cubicBezTo>
                  <a:pt x="462" y="19684"/>
                  <a:pt x="287" y="19343"/>
                  <a:pt x="161" y="18979"/>
                </a:cubicBezTo>
                <a:cubicBezTo>
                  <a:pt x="-45" y="18344"/>
                  <a:pt x="-53" y="17750"/>
                  <a:pt x="137" y="17199"/>
                </a:cubicBezTo>
                <a:cubicBezTo>
                  <a:pt x="155" y="17050"/>
                  <a:pt x="171" y="16899"/>
                  <a:pt x="186" y="16760"/>
                </a:cubicBezTo>
                <a:cubicBezTo>
                  <a:pt x="206" y="16613"/>
                  <a:pt x="221" y="16449"/>
                  <a:pt x="237" y="16273"/>
                </a:cubicBezTo>
                <a:cubicBezTo>
                  <a:pt x="237" y="16178"/>
                  <a:pt x="221" y="16082"/>
                  <a:pt x="186" y="15985"/>
                </a:cubicBezTo>
                <a:cubicBezTo>
                  <a:pt x="155" y="15889"/>
                  <a:pt x="145" y="15793"/>
                  <a:pt x="161" y="15695"/>
                </a:cubicBezTo>
                <a:cubicBezTo>
                  <a:pt x="179" y="15549"/>
                  <a:pt x="244" y="15403"/>
                  <a:pt x="358" y="15256"/>
                </a:cubicBezTo>
                <a:cubicBezTo>
                  <a:pt x="471" y="15109"/>
                  <a:pt x="578" y="14942"/>
                  <a:pt x="677" y="14758"/>
                </a:cubicBezTo>
                <a:cubicBezTo>
                  <a:pt x="870" y="14412"/>
                  <a:pt x="1060" y="13986"/>
                  <a:pt x="1248" y="13485"/>
                </a:cubicBezTo>
                <a:cubicBezTo>
                  <a:pt x="1437" y="12986"/>
                  <a:pt x="1573" y="12554"/>
                  <a:pt x="1655" y="12190"/>
                </a:cubicBezTo>
                <a:cubicBezTo>
                  <a:pt x="1688" y="12040"/>
                  <a:pt x="1686" y="11897"/>
                  <a:pt x="1641" y="11761"/>
                </a:cubicBezTo>
                <a:cubicBezTo>
                  <a:pt x="1602" y="11626"/>
                  <a:pt x="1597" y="11504"/>
                  <a:pt x="1630" y="11390"/>
                </a:cubicBezTo>
                <a:cubicBezTo>
                  <a:pt x="1665" y="11240"/>
                  <a:pt x="1732" y="11111"/>
                  <a:pt x="1838" y="11006"/>
                </a:cubicBezTo>
                <a:cubicBezTo>
                  <a:pt x="1942" y="10896"/>
                  <a:pt x="2027" y="10788"/>
                  <a:pt x="2095" y="10672"/>
                </a:cubicBezTo>
                <a:cubicBezTo>
                  <a:pt x="2179" y="10508"/>
                  <a:pt x="2268" y="10308"/>
                  <a:pt x="2365" y="10083"/>
                </a:cubicBezTo>
                <a:cubicBezTo>
                  <a:pt x="2459" y="9860"/>
                  <a:pt x="2551" y="9628"/>
                  <a:pt x="2636" y="9389"/>
                </a:cubicBezTo>
                <a:cubicBezTo>
                  <a:pt x="2718" y="9149"/>
                  <a:pt x="2784" y="8919"/>
                  <a:pt x="2836" y="8690"/>
                </a:cubicBezTo>
                <a:cubicBezTo>
                  <a:pt x="2887" y="8461"/>
                  <a:pt x="2918" y="8271"/>
                  <a:pt x="2936" y="8119"/>
                </a:cubicBezTo>
                <a:cubicBezTo>
                  <a:pt x="2952" y="7972"/>
                  <a:pt x="2945" y="7816"/>
                  <a:pt x="2909" y="7655"/>
                </a:cubicBezTo>
                <a:cubicBezTo>
                  <a:pt x="2875" y="7497"/>
                  <a:pt x="2875" y="7364"/>
                  <a:pt x="2909" y="7248"/>
                </a:cubicBezTo>
                <a:cubicBezTo>
                  <a:pt x="2959" y="7102"/>
                  <a:pt x="3046" y="6979"/>
                  <a:pt x="3167" y="6878"/>
                </a:cubicBezTo>
                <a:cubicBezTo>
                  <a:pt x="3287" y="6779"/>
                  <a:pt x="3389" y="6665"/>
                  <a:pt x="3476" y="6533"/>
                </a:cubicBezTo>
                <a:cubicBezTo>
                  <a:pt x="3557" y="6422"/>
                  <a:pt x="3649" y="6263"/>
                  <a:pt x="3746" y="6049"/>
                </a:cubicBezTo>
                <a:cubicBezTo>
                  <a:pt x="3840" y="5842"/>
                  <a:pt x="3937" y="5610"/>
                  <a:pt x="4033" y="5355"/>
                </a:cubicBezTo>
                <a:cubicBezTo>
                  <a:pt x="4129" y="5102"/>
                  <a:pt x="4210" y="4856"/>
                  <a:pt x="4278" y="4618"/>
                </a:cubicBezTo>
                <a:cubicBezTo>
                  <a:pt x="4344" y="4381"/>
                  <a:pt x="4385" y="4171"/>
                  <a:pt x="4404" y="3981"/>
                </a:cubicBezTo>
                <a:cubicBezTo>
                  <a:pt x="4418" y="3869"/>
                  <a:pt x="4404" y="3753"/>
                  <a:pt x="4353" y="3637"/>
                </a:cubicBezTo>
                <a:cubicBezTo>
                  <a:pt x="4304" y="3519"/>
                  <a:pt x="4293" y="3391"/>
                  <a:pt x="4327" y="3250"/>
                </a:cubicBezTo>
                <a:cubicBezTo>
                  <a:pt x="4362" y="3120"/>
                  <a:pt x="4438" y="2979"/>
                  <a:pt x="4561" y="2837"/>
                </a:cubicBezTo>
                <a:cubicBezTo>
                  <a:pt x="4681" y="2693"/>
                  <a:pt x="4792" y="2544"/>
                  <a:pt x="4893" y="2393"/>
                </a:cubicBezTo>
                <a:cubicBezTo>
                  <a:pt x="5025" y="2159"/>
                  <a:pt x="5146" y="1888"/>
                  <a:pt x="5250" y="1573"/>
                </a:cubicBezTo>
                <a:cubicBezTo>
                  <a:pt x="5355" y="1262"/>
                  <a:pt x="5480" y="976"/>
                  <a:pt x="5624" y="717"/>
                </a:cubicBezTo>
                <a:cubicBezTo>
                  <a:pt x="5771" y="462"/>
                  <a:pt x="5965" y="260"/>
                  <a:pt x="6204" y="116"/>
                </a:cubicBezTo>
                <a:cubicBezTo>
                  <a:pt x="6440" y="-29"/>
                  <a:pt x="6767" y="-39"/>
                  <a:pt x="7177" y="92"/>
                </a:cubicBezTo>
                <a:lnTo>
                  <a:pt x="7150" y="152"/>
                </a:lnTo>
                <a:cubicBezTo>
                  <a:pt x="7408" y="55"/>
                  <a:pt x="7635" y="11"/>
                  <a:pt x="7829" y="11"/>
                </a:cubicBezTo>
                <a:lnTo>
                  <a:pt x="17614" y="11"/>
                </a:lnTo>
                <a:cubicBezTo>
                  <a:pt x="18266" y="11"/>
                  <a:pt x="18764" y="278"/>
                  <a:pt x="19107" y="806"/>
                </a:cubicBezTo>
                <a:cubicBezTo>
                  <a:pt x="19448" y="1304"/>
                  <a:pt x="19525" y="1904"/>
                  <a:pt x="19329" y="2616"/>
                </a:cubicBezTo>
                <a:lnTo>
                  <a:pt x="15782" y="15328"/>
                </a:lnTo>
                <a:cubicBezTo>
                  <a:pt x="15630" y="15919"/>
                  <a:pt x="15307" y="16419"/>
                  <a:pt x="14810" y="16829"/>
                </a:cubicBezTo>
                <a:cubicBezTo>
                  <a:pt x="14312" y="17243"/>
                  <a:pt x="13783" y="17448"/>
                  <a:pt x="13222" y="17448"/>
                </a:cubicBezTo>
                <a:lnTo>
                  <a:pt x="2019" y="17448"/>
                </a:lnTo>
                <a:cubicBezTo>
                  <a:pt x="1936" y="17448"/>
                  <a:pt x="1851" y="17459"/>
                  <a:pt x="1762" y="17478"/>
                </a:cubicBezTo>
                <a:cubicBezTo>
                  <a:pt x="1676" y="17494"/>
                  <a:pt x="1597" y="17550"/>
                  <a:pt x="1529" y="17645"/>
                </a:cubicBezTo>
                <a:cubicBezTo>
                  <a:pt x="1430" y="17832"/>
                  <a:pt x="1430" y="18095"/>
                  <a:pt x="1529" y="18431"/>
                </a:cubicBezTo>
                <a:cubicBezTo>
                  <a:pt x="1665" y="18835"/>
                  <a:pt x="1914" y="19186"/>
                  <a:pt x="2283" y="19489"/>
                </a:cubicBezTo>
                <a:cubicBezTo>
                  <a:pt x="2650" y="19795"/>
                  <a:pt x="3014" y="19945"/>
                  <a:pt x="3374" y="19945"/>
                </a:cubicBezTo>
                <a:lnTo>
                  <a:pt x="15242" y="19945"/>
                </a:lnTo>
                <a:cubicBezTo>
                  <a:pt x="15486" y="19945"/>
                  <a:pt x="15724" y="19845"/>
                  <a:pt x="15962" y="19643"/>
                </a:cubicBezTo>
                <a:cubicBezTo>
                  <a:pt x="16202" y="19444"/>
                  <a:pt x="16359" y="19222"/>
                  <a:pt x="16435" y="18976"/>
                </a:cubicBezTo>
                <a:lnTo>
                  <a:pt x="20310" y="5129"/>
                </a:lnTo>
                <a:cubicBezTo>
                  <a:pt x="20344" y="4980"/>
                  <a:pt x="20365" y="4841"/>
                  <a:pt x="20373" y="4715"/>
                </a:cubicBezTo>
                <a:cubicBezTo>
                  <a:pt x="20378" y="4591"/>
                  <a:pt x="20373" y="4461"/>
                  <a:pt x="20360" y="4320"/>
                </a:cubicBezTo>
                <a:close/>
                <a:moveTo>
                  <a:pt x="6285" y="8083"/>
                </a:moveTo>
                <a:cubicBezTo>
                  <a:pt x="6201" y="8447"/>
                  <a:pt x="6312" y="8628"/>
                  <a:pt x="6609" y="8628"/>
                </a:cubicBezTo>
                <a:lnTo>
                  <a:pt x="14325" y="8628"/>
                </a:lnTo>
                <a:cubicBezTo>
                  <a:pt x="14462" y="8628"/>
                  <a:pt x="14588" y="8579"/>
                  <a:pt x="14707" y="8474"/>
                </a:cubicBezTo>
                <a:cubicBezTo>
                  <a:pt x="14831" y="8370"/>
                  <a:pt x="14907" y="8239"/>
                  <a:pt x="14940" y="8083"/>
                </a:cubicBezTo>
                <a:lnTo>
                  <a:pt x="15242" y="7028"/>
                </a:lnTo>
                <a:cubicBezTo>
                  <a:pt x="15276" y="6881"/>
                  <a:pt x="15263" y="6751"/>
                  <a:pt x="15206" y="6640"/>
                </a:cubicBezTo>
                <a:cubicBezTo>
                  <a:pt x="15145" y="6535"/>
                  <a:pt x="15051" y="6484"/>
                  <a:pt x="14915" y="6484"/>
                </a:cubicBezTo>
                <a:lnTo>
                  <a:pt x="7202" y="6484"/>
                </a:lnTo>
                <a:cubicBezTo>
                  <a:pt x="7066" y="6484"/>
                  <a:pt x="6935" y="6533"/>
                  <a:pt x="6807" y="6638"/>
                </a:cubicBezTo>
                <a:cubicBezTo>
                  <a:pt x="6676" y="6741"/>
                  <a:pt x="6595" y="6869"/>
                  <a:pt x="6560" y="7028"/>
                </a:cubicBezTo>
                <a:lnTo>
                  <a:pt x="6285" y="8083"/>
                </a:lnTo>
                <a:close/>
                <a:moveTo>
                  <a:pt x="7150" y="4867"/>
                </a:moveTo>
                <a:cubicBezTo>
                  <a:pt x="7116" y="5017"/>
                  <a:pt x="7132" y="5139"/>
                  <a:pt x="7195" y="5240"/>
                </a:cubicBezTo>
                <a:cubicBezTo>
                  <a:pt x="7256" y="5337"/>
                  <a:pt x="7354" y="5387"/>
                  <a:pt x="7488" y="5387"/>
                </a:cubicBezTo>
                <a:lnTo>
                  <a:pt x="15191" y="5387"/>
                </a:lnTo>
                <a:cubicBezTo>
                  <a:pt x="15326" y="5387"/>
                  <a:pt x="15453" y="5337"/>
                  <a:pt x="15575" y="5240"/>
                </a:cubicBezTo>
                <a:cubicBezTo>
                  <a:pt x="15696" y="5139"/>
                  <a:pt x="15785" y="5017"/>
                  <a:pt x="15845" y="4867"/>
                </a:cubicBezTo>
                <a:lnTo>
                  <a:pt x="16119" y="3771"/>
                </a:lnTo>
                <a:cubicBezTo>
                  <a:pt x="16154" y="3622"/>
                  <a:pt x="16141" y="3493"/>
                  <a:pt x="16083" y="3388"/>
                </a:cubicBezTo>
                <a:cubicBezTo>
                  <a:pt x="16023" y="3278"/>
                  <a:pt x="15924" y="3224"/>
                  <a:pt x="15782" y="3224"/>
                </a:cubicBezTo>
                <a:lnTo>
                  <a:pt x="8078" y="3224"/>
                </a:lnTo>
                <a:cubicBezTo>
                  <a:pt x="7945" y="3224"/>
                  <a:pt x="7819" y="3278"/>
                  <a:pt x="7695" y="3388"/>
                </a:cubicBezTo>
                <a:cubicBezTo>
                  <a:pt x="7574" y="3493"/>
                  <a:pt x="7488" y="3622"/>
                  <a:pt x="7438" y="3771"/>
                </a:cubicBezTo>
                <a:lnTo>
                  <a:pt x="7150" y="486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6" name="Google Shape;546;p34"/>
          <p:cNvSpPr/>
          <p:nvPr/>
        </p:nvSpPr>
        <p:spPr>
          <a:xfrm>
            <a:off x="14643930" y="3319341"/>
            <a:ext cx="315176" cy="394253"/>
          </a:xfrm>
          <a:custGeom>
            <a:rect b="b" l="l" r="r" t="t"/>
            <a:pathLst>
              <a:path extrusionOk="0" h="21600" w="21600">
                <a:moveTo>
                  <a:pt x="3362" y="21146"/>
                </a:moveTo>
                <a:cubicBezTo>
                  <a:pt x="2986" y="21447"/>
                  <a:pt x="2524" y="21600"/>
                  <a:pt x="1985" y="21600"/>
                </a:cubicBezTo>
                <a:cubicBezTo>
                  <a:pt x="1443" y="21600"/>
                  <a:pt x="975" y="21444"/>
                  <a:pt x="587" y="21133"/>
                </a:cubicBezTo>
                <a:cubicBezTo>
                  <a:pt x="198" y="20821"/>
                  <a:pt x="0" y="20449"/>
                  <a:pt x="0" y="20014"/>
                </a:cubicBezTo>
                <a:lnTo>
                  <a:pt x="0" y="1584"/>
                </a:lnTo>
                <a:cubicBezTo>
                  <a:pt x="0" y="1154"/>
                  <a:pt x="198" y="781"/>
                  <a:pt x="587" y="467"/>
                </a:cubicBezTo>
                <a:cubicBezTo>
                  <a:pt x="975" y="156"/>
                  <a:pt x="1443" y="0"/>
                  <a:pt x="1985" y="0"/>
                </a:cubicBezTo>
                <a:lnTo>
                  <a:pt x="19637" y="0"/>
                </a:lnTo>
                <a:cubicBezTo>
                  <a:pt x="20178" y="0"/>
                  <a:pt x="20640" y="156"/>
                  <a:pt x="21023" y="467"/>
                </a:cubicBezTo>
                <a:cubicBezTo>
                  <a:pt x="21409" y="781"/>
                  <a:pt x="21600" y="1154"/>
                  <a:pt x="21600" y="1584"/>
                </a:cubicBezTo>
                <a:lnTo>
                  <a:pt x="21600" y="20014"/>
                </a:lnTo>
                <a:cubicBezTo>
                  <a:pt x="21600" y="20449"/>
                  <a:pt x="21409" y="20821"/>
                  <a:pt x="21023" y="21133"/>
                </a:cubicBezTo>
                <a:cubicBezTo>
                  <a:pt x="20640" y="21444"/>
                  <a:pt x="20178" y="21600"/>
                  <a:pt x="19637" y="21600"/>
                </a:cubicBezTo>
                <a:cubicBezTo>
                  <a:pt x="19097" y="21600"/>
                  <a:pt x="18637" y="21447"/>
                  <a:pt x="18259" y="21146"/>
                </a:cubicBezTo>
                <a:lnTo>
                  <a:pt x="10811" y="15193"/>
                </a:lnTo>
                <a:lnTo>
                  <a:pt x="3362" y="2114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7" name="Google Shape;547;p34"/>
          <p:cNvSpPr/>
          <p:nvPr/>
        </p:nvSpPr>
        <p:spPr>
          <a:xfrm>
            <a:off x="15990555" y="3319315"/>
            <a:ext cx="315176" cy="394305"/>
          </a:xfrm>
          <a:custGeom>
            <a:rect b="b" l="l" r="r" t="t"/>
            <a:pathLst>
              <a:path extrusionOk="0" h="21600" w="21600">
                <a:moveTo>
                  <a:pt x="19633" y="0"/>
                </a:moveTo>
                <a:cubicBezTo>
                  <a:pt x="20174" y="0"/>
                  <a:pt x="20638" y="158"/>
                  <a:pt x="21023" y="469"/>
                </a:cubicBezTo>
                <a:cubicBezTo>
                  <a:pt x="21406" y="780"/>
                  <a:pt x="21600" y="1154"/>
                  <a:pt x="21600" y="1586"/>
                </a:cubicBezTo>
                <a:lnTo>
                  <a:pt x="21600" y="20014"/>
                </a:lnTo>
                <a:cubicBezTo>
                  <a:pt x="21600" y="20446"/>
                  <a:pt x="21406" y="20818"/>
                  <a:pt x="21023" y="21131"/>
                </a:cubicBezTo>
                <a:cubicBezTo>
                  <a:pt x="20638" y="21439"/>
                  <a:pt x="20174" y="21600"/>
                  <a:pt x="19633" y="21600"/>
                </a:cubicBezTo>
                <a:cubicBezTo>
                  <a:pt x="19094" y="21600"/>
                  <a:pt x="18634" y="21447"/>
                  <a:pt x="18255" y="21146"/>
                </a:cubicBezTo>
                <a:lnTo>
                  <a:pt x="10807" y="15191"/>
                </a:lnTo>
                <a:lnTo>
                  <a:pt x="3361" y="21146"/>
                </a:lnTo>
                <a:cubicBezTo>
                  <a:pt x="2982" y="21449"/>
                  <a:pt x="2520" y="21600"/>
                  <a:pt x="1981" y="21600"/>
                </a:cubicBezTo>
                <a:cubicBezTo>
                  <a:pt x="1442" y="21600"/>
                  <a:pt x="976" y="21442"/>
                  <a:pt x="582" y="21131"/>
                </a:cubicBezTo>
                <a:cubicBezTo>
                  <a:pt x="195" y="20818"/>
                  <a:pt x="0" y="20446"/>
                  <a:pt x="0" y="20014"/>
                </a:cubicBezTo>
                <a:lnTo>
                  <a:pt x="0" y="1586"/>
                </a:lnTo>
                <a:cubicBezTo>
                  <a:pt x="0" y="1154"/>
                  <a:pt x="195" y="780"/>
                  <a:pt x="582" y="469"/>
                </a:cubicBezTo>
                <a:cubicBezTo>
                  <a:pt x="976" y="158"/>
                  <a:pt x="1442" y="0"/>
                  <a:pt x="1981" y="0"/>
                </a:cubicBezTo>
                <a:lnTo>
                  <a:pt x="19633" y="0"/>
                </a:lnTo>
                <a:close/>
                <a:moveTo>
                  <a:pt x="2722" y="2150"/>
                </a:moveTo>
                <a:lnTo>
                  <a:pt x="2722" y="18608"/>
                </a:lnTo>
                <a:lnTo>
                  <a:pt x="10807" y="12116"/>
                </a:lnTo>
                <a:lnTo>
                  <a:pt x="18892" y="18608"/>
                </a:lnTo>
                <a:lnTo>
                  <a:pt x="18892" y="2150"/>
                </a:lnTo>
                <a:lnTo>
                  <a:pt x="2722" y="215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8" name="Google Shape;548;p34"/>
          <p:cNvSpPr/>
          <p:nvPr/>
        </p:nvSpPr>
        <p:spPr>
          <a:xfrm>
            <a:off x="17259048" y="3323213"/>
            <a:ext cx="463627" cy="386510"/>
          </a:xfrm>
          <a:custGeom>
            <a:rect b="b" l="l" r="r" t="t"/>
            <a:pathLst>
              <a:path extrusionOk="0" h="21600" w="21600">
                <a:moveTo>
                  <a:pt x="0" y="11152"/>
                </a:moveTo>
                <a:lnTo>
                  <a:pt x="0" y="5937"/>
                </a:lnTo>
                <a:cubicBezTo>
                  <a:pt x="0" y="5498"/>
                  <a:pt x="131" y="5116"/>
                  <a:pt x="397" y="4797"/>
                </a:cubicBezTo>
                <a:cubicBezTo>
                  <a:pt x="664" y="4478"/>
                  <a:pt x="979" y="4318"/>
                  <a:pt x="1346" y="4318"/>
                </a:cubicBezTo>
                <a:lnTo>
                  <a:pt x="6316" y="4318"/>
                </a:lnTo>
                <a:lnTo>
                  <a:pt x="6316" y="1072"/>
                </a:lnTo>
                <a:cubicBezTo>
                  <a:pt x="6316" y="782"/>
                  <a:pt x="6399" y="528"/>
                  <a:pt x="6569" y="319"/>
                </a:cubicBezTo>
                <a:cubicBezTo>
                  <a:pt x="6737" y="108"/>
                  <a:pt x="6945" y="0"/>
                  <a:pt x="7194" y="0"/>
                </a:cubicBezTo>
                <a:lnTo>
                  <a:pt x="14402" y="0"/>
                </a:lnTo>
                <a:cubicBezTo>
                  <a:pt x="14661" y="0"/>
                  <a:pt x="14877" y="108"/>
                  <a:pt x="15054" y="319"/>
                </a:cubicBezTo>
                <a:cubicBezTo>
                  <a:pt x="15227" y="528"/>
                  <a:pt x="15317" y="782"/>
                  <a:pt x="15317" y="1072"/>
                </a:cubicBezTo>
                <a:lnTo>
                  <a:pt x="15317" y="4318"/>
                </a:lnTo>
                <a:lnTo>
                  <a:pt x="20263" y="4318"/>
                </a:lnTo>
                <a:cubicBezTo>
                  <a:pt x="20630" y="4318"/>
                  <a:pt x="20944" y="4478"/>
                  <a:pt x="21206" y="4797"/>
                </a:cubicBezTo>
                <a:cubicBezTo>
                  <a:pt x="21468" y="5116"/>
                  <a:pt x="21600" y="5498"/>
                  <a:pt x="21600" y="5937"/>
                </a:cubicBezTo>
                <a:lnTo>
                  <a:pt x="21600" y="11152"/>
                </a:lnTo>
                <a:lnTo>
                  <a:pt x="0" y="11152"/>
                </a:lnTo>
                <a:close/>
                <a:moveTo>
                  <a:pt x="21600" y="12783"/>
                </a:moveTo>
                <a:lnTo>
                  <a:pt x="21600" y="19982"/>
                </a:lnTo>
                <a:cubicBezTo>
                  <a:pt x="21600" y="20426"/>
                  <a:pt x="21468" y="20801"/>
                  <a:pt x="21206" y="21121"/>
                </a:cubicBezTo>
                <a:cubicBezTo>
                  <a:pt x="20944" y="21440"/>
                  <a:pt x="20630" y="21600"/>
                  <a:pt x="20263" y="21600"/>
                </a:cubicBezTo>
                <a:lnTo>
                  <a:pt x="1346" y="21600"/>
                </a:lnTo>
                <a:cubicBezTo>
                  <a:pt x="979" y="21600"/>
                  <a:pt x="664" y="21440"/>
                  <a:pt x="397" y="21121"/>
                </a:cubicBezTo>
                <a:cubicBezTo>
                  <a:pt x="131" y="20801"/>
                  <a:pt x="0" y="20426"/>
                  <a:pt x="0" y="19982"/>
                </a:cubicBezTo>
                <a:lnTo>
                  <a:pt x="0" y="12783"/>
                </a:lnTo>
                <a:lnTo>
                  <a:pt x="8355" y="12783"/>
                </a:lnTo>
                <a:cubicBezTo>
                  <a:pt x="8341" y="12842"/>
                  <a:pt x="8334" y="12929"/>
                  <a:pt x="8334" y="13053"/>
                </a:cubicBezTo>
                <a:lnTo>
                  <a:pt x="8334" y="15200"/>
                </a:lnTo>
                <a:cubicBezTo>
                  <a:pt x="8334" y="15714"/>
                  <a:pt x="8483" y="16161"/>
                  <a:pt x="8784" y="16542"/>
                </a:cubicBezTo>
                <a:cubicBezTo>
                  <a:pt x="9085" y="16921"/>
                  <a:pt x="9462" y="17113"/>
                  <a:pt x="9915" y="17113"/>
                </a:cubicBezTo>
                <a:lnTo>
                  <a:pt x="11707" y="17113"/>
                </a:lnTo>
                <a:cubicBezTo>
                  <a:pt x="12138" y="17113"/>
                  <a:pt x="12507" y="16924"/>
                  <a:pt x="12815" y="16548"/>
                </a:cubicBezTo>
                <a:cubicBezTo>
                  <a:pt x="13124" y="16175"/>
                  <a:pt x="13278" y="15727"/>
                  <a:pt x="13278" y="15200"/>
                </a:cubicBezTo>
                <a:lnTo>
                  <a:pt x="13278" y="13053"/>
                </a:lnTo>
                <a:cubicBezTo>
                  <a:pt x="13278" y="12937"/>
                  <a:pt x="13266" y="12848"/>
                  <a:pt x="13242" y="12783"/>
                </a:cubicBezTo>
                <a:lnTo>
                  <a:pt x="21600" y="12783"/>
                </a:lnTo>
                <a:close/>
                <a:moveTo>
                  <a:pt x="8108" y="2171"/>
                </a:moveTo>
                <a:lnTo>
                  <a:pt x="13510" y="2171"/>
                </a:lnTo>
                <a:lnTo>
                  <a:pt x="13510" y="4321"/>
                </a:lnTo>
                <a:lnTo>
                  <a:pt x="8108" y="4321"/>
                </a:lnTo>
                <a:lnTo>
                  <a:pt x="8108" y="2171"/>
                </a:lnTo>
                <a:close/>
                <a:moveTo>
                  <a:pt x="11707" y="12783"/>
                </a:moveTo>
                <a:cubicBezTo>
                  <a:pt x="11849" y="12783"/>
                  <a:pt x="11922" y="12873"/>
                  <a:pt x="11929" y="13053"/>
                </a:cubicBezTo>
                <a:lnTo>
                  <a:pt x="11929" y="15200"/>
                </a:lnTo>
                <a:cubicBezTo>
                  <a:pt x="11929" y="15368"/>
                  <a:pt x="11856" y="15456"/>
                  <a:pt x="11707" y="15467"/>
                </a:cubicBezTo>
                <a:lnTo>
                  <a:pt x="9915" y="15467"/>
                </a:lnTo>
                <a:cubicBezTo>
                  <a:pt x="9757" y="15467"/>
                  <a:pt x="9675" y="15379"/>
                  <a:pt x="9667" y="15200"/>
                </a:cubicBezTo>
                <a:lnTo>
                  <a:pt x="9667" y="13053"/>
                </a:lnTo>
                <a:cubicBezTo>
                  <a:pt x="9667" y="12883"/>
                  <a:pt x="9750" y="12795"/>
                  <a:pt x="9915" y="12783"/>
                </a:cubicBezTo>
                <a:lnTo>
                  <a:pt x="11707" y="1278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49" name="Google Shape;549;p34"/>
          <p:cNvSpPr/>
          <p:nvPr/>
        </p:nvSpPr>
        <p:spPr>
          <a:xfrm>
            <a:off x="18598008" y="3323227"/>
            <a:ext cx="463627" cy="386482"/>
          </a:xfrm>
          <a:custGeom>
            <a:rect b="b" l="l" r="r" t="t"/>
            <a:pathLst>
              <a:path extrusionOk="0" h="21578" w="21600">
                <a:moveTo>
                  <a:pt x="21600" y="9391"/>
                </a:moveTo>
                <a:cubicBezTo>
                  <a:pt x="21600" y="9888"/>
                  <a:pt x="21474" y="10322"/>
                  <a:pt x="21219" y="10696"/>
                </a:cubicBezTo>
                <a:cubicBezTo>
                  <a:pt x="20964" y="11072"/>
                  <a:pt x="20648" y="11313"/>
                  <a:pt x="20264" y="11428"/>
                </a:cubicBezTo>
                <a:lnTo>
                  <a:pt x="20264" y="16611"/>
                </a:lnTo>
                <a:cubicBezTo>
                  <a:pt x="20264" y="17201"/>
                  <a:pt x="20087" y="17708"/>
                  <a:pt x="19729" y="18127"/>
                </a:cubicBezTo>
                <a:cubicBezTo>
                  <a:pt x="19374" y="18549"/>
                  <a:pt x="18951" y="18758"/>
                  <a:pt x="18459" y="18758"/>
                </a:cubicBezTo>
                <a:cubicBezTo>
                  <a:pt x="17928" y="18123"/>
                  <a:pt x="17287" y="17506"/>
                  <a:pt x="16538" y="16904"/>
                </a:cubicBezTo>
                <a:cubicBezTo>
                  <a:pt x="15785" y="16306"/>
                  <a:pt x="14981" y="15757"/>
                  <a:pt x="14116" y="15254"/>
                </a:cubicBezTo>
                <a:cubicBezTo>
                  <a:pt x="13255" y="14757"/>
                  <a:pt x="12363" y="14325"/>
                  <a:pt x="11451" y="13970"/>
                </a:cubicBezTo>
                <a:cubicBezTo>
                  <a:pt x="10538" y="13614"/>
                  <a:pt x="9649" y="13381"/>
                  <a:pt x="8790" y="13267"/>
                </a:cubicBezTo>
                <a:cubicBezTo>
                  <a:pt x="8453" y="13379"/>
                  <a:pt x="8180" y="13564"/>
                  <a:pt x="7968" y="13829"/>
                </a:cubicBezTo>
                <a:cubicBezTo>
                  <a:pt x="7758" y="14093"/>
                  <a:pt x="7614" y="14387"/>
                  <a:pt x="7537" y="14705"/>
                </a:cubicBezTo>
                <a:cubicBezTo>
                  <a:pt x="7457" y="15028"/>
                  <a:pt x="7449" y="15361"/>
                  <a:pt x="7511" y="15698"/>
                </a:cubicBezTo>
                <a:cubicBezTo>
                  <a:pt x="7575" y="16035"/>
                  <a:pt x="7719" y="16340"/>
                  <a:pt x="7948" y="16611"/>
                </a:cubicBezTo>
                <a:cubicBezTo>
                  <a:pt x="7751" y="16992"/>
                  <a:pt x="7660" y="17346"/>
                  <a:pt x="7677" y="17673"/>
                </a:cubicBezTo>
                <a:cubicBezTo>
                  <a:pt x="7693" y="17993"/>
                  <a:pt x="7774" y="18306"/>
                  <a:pt x="7918" y="18607"/>
                </a:cubicBezTo>
                <a:cubicBezTo>
                  <a:pt x="8060" y="18907"/>
                  <a:pt x="8255" y="19194"/>
                  <a:pt x="8499" y="19469"/>
                </a:cubicBezTo>
                <a:cubicBezTo>
                  <a:pt x="8738" y="19745"/>
                  <a:pt x="8998" y="20021"/>
                  <a:pt x="9272" y="20290"/>
                </a:cubicBezTo>
                <a:cubicBezTo>
                  <a:pt x="9114" y="20697"/>
                  <a:pt x="8844" y="21001"/>
                  <a:pt x="8455" y="21212"/>
                </a:cubicBezTo>
                <a:cubicBezTo>
                  <a:pt x="8069" y="21424"/>
                  <a:pt x="7656" y="21541"/>
                  <a:pt x="7212" y="21570"/>
                </a:cubicBezTo>
                <a:cubicBezTo>
                  <a:pt x="6772" y="21600"/>
                  <a:pt x="6341" y="21550"/>
                  <a:pt x="5917" y="21424"/>
                </a:cubicBezTo>
                <a:cubicBezTo>
                  <a:pt x="5496" y="21295"/>
                  <a:pt x="5163" y="21091"/>
                  <a:pt x="4924" y="20810"/>
                </a:cubicBezTo>
                <a:cubicBezTo>
                  <a:pt x="4782" y="20240"/>
                  <a:pt x="4624" y="19656"/>
                  <a:pt x="4454" y="19055"/>
                </a:cubicBezTo>
                <a:cubicBezTo>
                  <a:pt x="4283" y="18453"/>
                  <a:pt x="4140" y="17843"/>
                  <a:pt x="4033" y="17225"/>
                </a:cubicBezTo>
                <a:cubicBezTo>
                  <a:pt x="3922" y="16598"/>
                  <a:pt x="3868" y="15953"/>
                  <a:pt x="3868" y="15281"/>
                </a:cubicBezTo>
                <a:cubicBezTo>
                  <a:pt x="3868" y="14616"/>
                  <a:pt x="3962" y="13905"/>
                  <a:pt x="4149" y="13153"/>
                </a:cubicBezTo>
                <a:lnTo>
                  <a:pt x="1805" y="13153"/>
                </a:lnTo>
                <a:cubicBezTo>
                  <a:pt x="1313" y="13153"/>
                  <a:pt x="889" y="12946"/>
                  <a:pt x="534" y="12523"/>
                </a:cubicBezTo>
                <a:cubicBezTo>
                  <a:pt x="177" y="12100"/>
                  <a:pt x="0" y="11593"/>
                  <a:pt x="0" y="10990"/>
                </a:cubicBezTo>
                <a:lnTo>
                  <a:pt x="0" y="7774"/>
                </a:lnTo>
                <a:cubicBezTo>
                  <a:pt x="0" y="7185"/>
                  <a:pt x="177" y="6676"/>
                  <a:pt x="527" y="6245"/>
                </a:cubicBezTo>
                <a:cubicBezTo>
                  <a:pt x="880" y="5820"/>
                  <a:pt x="1305" y="5605"/>
                  <a:pt x="1805" y="5605"/>
                </a:cubicBezTo>
                <a:lnTo>
                  <a:pt x="7653" y="5605"/>
                </a:lnTo>
                <a:cubicBezTo>
                  <a:pt x="8552" y="5605"/>
                  <a:pt x="9509" y="5451"/>
                  <a:pt x="10525" y="5137"/>
                </a:cubicBezTo>
                <a:cubicBezTo>
                  <a:pt x="11541" y="4821"/>
                  <a:pt x="12537" y="4399"/>
                  <a:pt x="13511" y="3875"/>
                </a:cubicBezTo>
                <a:cubicBezTo>
                  <a:pt x="14488" y="3343"/>
                  <a:pt x="15409" y="2745"/>
                  <a:pt x="16272" y="2072"/>
                </a:cubicBezTo>
                <a:cubicBezTo>
                  <a:pt x="17134" y="1406"/>
                  <a:pt x="17865" y="715"/>
                  <a:pt x="18459" y="0"/>
                </a:cubicBezTo>
                <a:cubicBezTo>
                  <a:pt x="18951" y="0"/>
                  <a:pt x="19374" y="215"/>
                  <a:pt x="19729" y="634"/>
                </a:cubicBezTo>
                <a:cubicBezTo>
                  <a:pt x="20087" y="1058"/>
                  <a:pt x="20264" y="1568"/>
                  <a:pt x="20264" y="2166"/>
                </a:cubicBezTo>
                <a:lnTo>
                  <a:pt x="20264" y="7334"/>
                </a:lnTo>
                <a:cubicBezTo>
                  <a:pt x="20648" y="7445"/>
                  <a:pt x="20964" y="7692"/>
                  <a:pt x="21219" y="8071"/>
                </a:cubicBezTo>
                <a:cubicBezTo>
                  <a:pt x="21474" y="8456"/>
                  <a:pt x="21600" y="8895"/>
                  <a:pt x="21600" y="9391"/>
                </a:cubicBezTo>
                <a:close/>
                <a:moveTo>
                  <a:pt x="18459" y="2856"/>
                </a:moveTo>
                <a:cubicBezTo>
                  <a:pt x="17865" y="3408"/>
                  <a:pt x="17216" y="3942"/>
                  <a:pt x="16514" y="4453"/>
                </a:cubicBezTo>
                <a:cubicBezTo>
                  <a:pt x="15810" y="4963"/>
                  <a:pt x="15065" y="5424"/>
                  <a:pt x="14280" y="5834"/>
                </a:cubicBezTo>
                <a:cubicBezTo>
                  <a:pt x="13495" y="6245"/>
                  <a:pt x="12694" y="6608"/>
                  <a:pt x="11879" y="6922"/>
                </a:cubicBezTo>
                <a:cubicBezTo>
                  <a:pt x="11061" y="7238"/>
                  <a:pt x="10255" y="7463"/>
                  <a:pt x="9457" y="7604"/>
                </a:cubicBezTo>
                <a:lnTo>
                  <a:pt x="9457" y="11172"/>
                </a:lnTo>
                <a:cubicBezTo>
                  <a:pt x="10255" y="11326"/>
                  <a:pt x="11061" y="11554"/>
                  <a:pt x="11879" y="11862"/>
                </a:cubicBezTo>
                <a:cubicBezTo>
                  <a:pt x="12694" y="12170"/>
                  <a:pt x="13495" y="12538"/>
                  <a:pt x="14280" y="12957"/>
                </a:cubicBezTo>
                <a:cubicBezTo>
                  <a:pt x="15065" y="13379"/>
                  <a:pt x="15813" y="13843"/>
                  <a:pt x="16525" y="14348"/>
                </a:cubicBezTo>
                <a:cubicBezTo>
                  <a:pt x="17235" y="14855"/>
                  <a:pt x="17881" y="15381"/>
                  <a:pt x="18459" y="15920"/>
                </a:cubicBezTo>
                <a:lnTo>
                  <a:pt x="18459" y="285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0" name="Google Shape;550;p34"/>
          <p:cNvSpPr/>
          <p:nvPr/>
        </p:nvSpPr>
        <p:spPr>
          <a:xfrm>
            <a:off x="19853600" y="3319341"/>
            <a:ext cx="394227" cy="394253"/>
          </a:xfrm>
          <a:custGeom>
            <a:rect b="b" l="l" r="r" t="t"/>
            <a:pathLst>
              <a:path extrusionOk="0" h="21600" w="21600">
                <a:moveTo>
                  <a:pt x="19987" y="2581"/>
                </a:moveTo>
                <a:cubicBezTo>
                  <a:pt x="20419" y="2581"/>
                  <a:pt x="20793" y="2735"/>
                  <a:pt x="21116" y="3053"/>
                </a:cubicBezTo>
                <a:cubicBezTo>
                  <a:pt x="21437" y="3372"/>
                  <a:pt x="21600" y="3743"/>
                  <a:pt x="21600" y="4175"/>
                </a:cubicBezTo>
                <a:lnTo>
                  <a:pt x="21600" y="19988"/>
                </a:lnTo>
                <a:cubicBezTo>
                  <a:pt x="21600" y="20419"/>
                  <a:pt x="21437" y="20797"/>
                  <a:pt x="21116" y="21116"/>
                </a:cubicBezTo>
                <a:cubicBezTo>
                  <a:pt x="20793" y="21439"/>
                  <a:pt x="20419" y="21600"/>
                  <a:pt x="19987" y="21600"/>
                </a:cubicBezTo>
                <a:lnTo>
                  <a:pt x="1613" y="21600"/>
                </a:lnTo>
                <a:cubicBezTo>
                  <a:pt x="1181" y="21600"/>
                  <a:pt x="807" y="21439"/>
                  <a:pt x="484" y="21116"/>
                </a:cubicBezTo>
                <a:cubicBezTo>
                  <a:pt x="161" y="20797"/>
                  <a:pt x="0" y="20419"/>
                  <a:pt x="0" y="19988"/>
                </a:cubicBezTo>
                <a:lnTo>
                  <a:pt x="0" y="4175"/>
                </a:lnTo>
                <a:cubicBezTo>
                  <a:pt x="0" y="3743"/>
                  <a:pt x="161" y="3372"/>
                  <a:pt x="484" y="3053"/>
                </a:cubicBezTo>
                <a:cubicBezTo>
                  <a:pt x="807" y="2735"/>
                  <a:pt x="1181" y="2581"/>
                  <a:pt x="1613" y="2581"/>
                </a:cubicBezTo>
                <a:lnTo>
                  <a:pt x="2152" y="2581"/>
                </a:lnTo>
                <a:lnTo>
                  <a:pt x="2152" y="2401"/>
                </a:lnTo>
                <a:cubicBezTo>
                  <a:pt x="2152" y="2117"/>
                  <a:pt x="2197" y="1828"/>
                  <a:pt x="2289" y="1541"/>
                </a:cubicBezTo>
                <a:cubicBezTo>
                  <a:pt x="2381" y="1250"/>
                  <a:pt x="2531" y="991"/>
                  <a:pt x="2739" y="766"/>
                </a:cubicBezTo>
                <a:cubicBezTo>
                  <a:pt x="2943" y="542"/>
                  <a:pt x="3217" y="361"/>
                  <a:pt x="3556" y="212"/>
                </a:cubicBezTo>
                <a:cubicBezTo>
                  <a:pt x="3896" y="75"/>
                  <a:pt x="4310" y="0"/>
                  <a:pt x="4798" y="0"/>
                </a:cubicBezTo>
                <a:cubicBezTo>
                  <a:pt x="5284" y="0"/>
                  <a:pt x="5699" y="75"/>
                  <a:pt x="6038" y="212"/>
                </a:cubicBezTo>
                <a:cubicBezTo>
                  <a:pt x="6377" y="361"/>
                  <a:pt x="6650" y="542"/>
                  <a:pt x="6858" y="766"/>
                </a:cubicBezTo>
                <a:cubicBezTo>
                  <a:pt x="7062" y="991"/>
                  <a:pt x="7216" y="1256"/>
                  <a:pt x="7314" y="1547"/>
                </a:cubicBezTo>
                <a:cubicBezTo>
                  <a:pt x="7411" y="1841"/>
                  <a:pt x="7458" y="2125"/>
                  <a:pt x="7458" y="2401"/>
                </a:cubicBezTo>
                <a:lnTo>
                  <a:pt x="7458" y="2581"/>
                </a:lnTo>
                <a:lnTo>
                  <a:pt x="8134" y="2581"/>
                </a:lnTo>
                <a:lnTo>
                  <a:pt x="8134" y="2401"/>
                </a:lnTo>
                <a:cubicBezTo>
                  <a:pt x="8134" y="2117"/>
                  <a:pt x="8179" y="1828"/>
                  <a:pt x="8269" y="1541"/>
                </a:cubicBezTo>
                <a:cubicBezTo>
                  <a:pt x="8364" y="1250"/>
                  <a:pt x="8511" y="990"/>
                  <a:pt x="8718" y="766"/>
                </a:cubicBezTo>
                <a:cubicBezTo>
                  <a:pt x="8926" y="542"/>
                  <a:pt x="9198" y="361"/>
                  <a:pt x="9538" y="212"/>
                </a:cubicBezTo>
                <a:cubicBezTo>
                  <a:pt x="9879" y="75"/>
                  <a:pt x="10294" y="0"/>
                  <a:pt x="10780" y="0"/>
                </a:cubicBezTo>
                <a:cubicBezTo>
                  <a:pt x="11266" y="0"/>
                  <a:pt x="11678" y="75"/>
                  <a:pt x="12021" y="212"/>
                </a:cubicBezTo>
                <a:cubicBezTo>
                  <a:pt x="12360" y="361"/>
                  <a:pt x="12638" y="542"/>
                  <a:pt x="12853" y="766"/>
                </a:cubicBezTo>
                <a:cubicBezTo>
                  <a:pt x="13067" y="990"/>
                  <a:pt x="13227" y="1256"/>
                  <a:pt x="13322" y="1547"/>
                </a:cubicBezTo>
                <a:cubicBezTo>
                  <a:pt x="13417" y="1841"/>
                  <a:pt x="13469" y="2125"/>
                  <a:pt x="13469" y="2401"/>
                </a:cubicBezTo>
                <a:lnTo>
                  <a:pt x="13469" y="2581"/>
                </a:lnTo>
                <a:lnTo>
                  <a:pt x="14142" y="2581"/>
                </a:lnTo>
                <a:lnTo>
                  <a:pt x="14142" y="2401"/>
                </a:lnTo>
                <a:cubicBezTo>
                  <a:pt x="14142" y="2117"/>
                  <a:pt x="14192" y="1828"/>
                  <a:pt x="14286" y="1541"/>
                </a:cubicBezTo>
                <a:cubicBezTo>
                  <a:pt x="14384" y="1250"/>
                  <a:pt x="14535" y="990"/>
                  <a:pt x="14742" y="766"/>
                </a:cubicBezTo>
                <a:cubicBezTo>
                  <a:pt x="14948" y="542"/>
                  <a:pt x="15220" y="361"/>
                  <a:pt x="15556" y="212"/>
                </a:cubicBezTo>
                <a:cubicBezTo>
                  <a:pt x="15891" y="75"/>
                  <a:pt x="16304" y="0"/>
                  <a:pt x="16802" y="0"/>
                </a:cubicBezTo>
                <a:cubicBezTo>
                  <a:pt x="17290" y="0"/>
                  <a:pt x="17704" y="75"/>
                  <a:pt x="18044" y="212"/>
                </a:cubicBezTo>
                <a:cubicBezTo>
                  <a:pt x="18383" y="361"/>
                  <a:pt x="18657" y="542"/>
                  <a:pt x="18864" y="766"/>
                </a:cubicBezTo>
                <a:cubicBezTo>
                  <a:pt x="19069" y="990"/>
                  <a:pt x="19219" y="1256"/>
                  <a:pt x="19309" y="1547"/>
                </a:cubicBezTo>
                <a:cubicBezTo>
                  <a:pt x="19402" y="1840"/>
                  <a:pt x="19448" y="2125"/>
                  <a:pt x="19448" y="2401"/>
                </a:cubicBezTo>
                <a:lnTo>
                  <a:pt x="19448" y="2581"/>
                </a:lnTo>
                <a:lnTo>
                  <a:pt x="19987" y="2581"/>
                </a:lnTo>
                <a:close/>
                <a:moveTo>
                  <a:pt x="6066" y="11445"/>
                </a:moveTo>
                <a:lnTo>
                  <a:pt x="2179" y="11445"/>
                </a:lnTo>
                <a:lnTo>
                  <a:pt x="2179" y="7969"/>
                </a:lnTo>
                <a:lnTo>
                  <a:pt x="6066" y="7969"/>
                </a:lnTo>
                <a:lnTo>
                  <a:pt x="6066" y="11445"/>
                </a:lnTo>
                <a:close/>
                <a:moveTo>
                  <a:pt x="6066" y="15453"/>
                </a:moveTo>
                <a:lnTo>
                  <a:pt x="2179" y="15453"/>
                </a:lnTo>
                <a:lnTo>
                  <a:pt x="2179" y="11978"/>
                </a:lnTo>
                <a:lnTo>
                  <a:pt x="6066" y="11978"/>
                </a:lnTo>
                <a:lnTo>
                  <a:pt x="6066" y="15453"/>
                </a:lnTo>
                <a:close/>
                <a:moveTo>
                  <a:pt x="6066" y="19424"/>
                </a:moveTo>
                <a:lnTo>
                  <a:pt x="2179" y="19424"/>
                </a:lnTo>
                <a:lnTo>
                  <a:pt x="2179" y="15977"/>
                </a:lnTo>
                <a:lnTo>
                  <a:pt x="6066" y="15977"/>
                </a:lnTo>
                <a:lnTo>
                  <a:pt x="6066" y="19424"/>
                </a:lnTo>
                <a:close/>
                <a:moveTo>
                  <a:pt x="3754" y="5544"/>
                </a:moveTo>
                <a:cubicBezTo>
                  <a:pt x="3754" y="6067"/>
                  <a:pt x="4104" y="6323"/>
                  <a:pt x="4801" y="6323"/>
                </a:cubicBezTo>
                <a:cubicBezTo>
                  <a:pt x="5499" y="6323"/>
                  <a:pt x="5849" y="6067"/>
                  <a:pt x="5849" y="5544"/>
                </a:cubicBezTo>
                <a:lnTo>
                  <a:pt x="5849" y="2398"/>
                </a:lnTo>
                <a:cubicBezTo>
                  <a:pt x="5849" y="1878"/>
                  <a:pt x="5499" y="1612"/>
                  <a:pt x="4801" y="1612"/>
                </a:cubicBezTo>
                <a:cubicBezTo>
                  <a:pt x="4104" y="1612"/>
                  <a:pt x="3754" y="1878"/>
                  <a:pt x="3754" y="2398"/>
                </a:cubicBezTo>
                <a:lnTo>
                  <a:pt x="3754" y="5544"/>
                </a:lnTo>
                <a:close/>
                <a:moveTo>
                  <a:pt x="10535" y="11445"/>
                </a:moveTo>
                <a:lnTo>
                  <a:pt x="6608" y="11445"/>
                </a:lnTo>
                <a:lnTo>
                  <a:pt x="6608" y="7969"/>
                </a:lnTo>
                <a:lnTo>
                  <a:pt x="10535" y="7969"/>
                </a:lnTo>
                <a:lnTo>
                  <a:pt x="10535" y="11445"/>
                </a:lnTo>
                <a:close/>
                <a:moveTo>
                  <a:pt x="10535" y="15453"/>
                </a:moveTo>
                <a:lnTo>
                  <a:pt x="6608" y="15453"/>
                </a:lnTo>
                <a:lnTo>
                  <a:pt x="6608" y="11978"/>
                </a:lnTo>
                <a:lnTo>
                  <a:pt x="10535" y="11978"/>
                </a:lnTo>
                <a:lnTo>
                  <a:pt x="10535" y="15453"/>
                </a:lnTo>
                <a:close/>
                <a:moveTo>
                  <a:pt x="10535" y="19424"/>
                </a:moveTo>
                <a:lnTo>
                  <a:pt x="6608" y="19424"/>
                </a:lnTo>
                <a:lnTo>
                  <a:pt x="6608" y="15977"/>
                </a:lnTo>
                <a:lnTo>
                  <a:pt x="10535" y="15977"/>
                </a:lnTo>
                <a:lnTo>
                  <a:pt x="10535" y="19424"/>
                </a:lnTo>
                <a:close/>
                <a:moveTo>
                  <a:pt x="9774" y="5544"/>
                </a:moveTo>
                <a:cubicBezTo>
                  <a:pt x="9774" y="5826"/>
                  <a:pt x="9850" y="6028"/>
                  <a:pt x="9997" y="6145"/>
                </a:cubicBezTo>
                <a:cubicBezTo>
                  <a:pt x="10143" y="6268"/>
                  <a:pt x="10406" y="6323"/>
                  <a:pt x="10782" y="6323"/>
                </a:cubicBezTo>
                <a:cubicBezTo>
                  <a:pt x="11160" y="6323"/>
                  <a:pt x="11427" y="6263"/>
                  <a:pt x="11590" y="6140"/>
                </a:cubicBezTo>
                <a:cubicBezTo>
                  <a:pt x="11751" y="6016"/>
                  <a:pt x="11830" y="5820"/>
                  <a:pt x="11830" y="5544"/>
                </a:cubicBezTo>
                <a:lnTo>
                  <a:pt x="11830" y="2398"/>
                </a:lnTo>
                <a:cubicBezTo>
                  <a:pt x="11830" y="2128"/>
                  <a:pt x="11751" y="1933"/>
                  <a:pt x="11590" y="1803"/>
                </a:cubicBezTo>
                <a:cubicBezTo>
                  <a:pt x="11427" y="1673"/>
                  <a:pt x="11160" y="1612"/>
                  <a:pt x="10782" y="1612"/>
                </a:cubicBezTo>
                <a:cubicBezTo>
                  <a:pt x="10406" y="1612"/>
                  <a:pt x="10143" y="1678"/>
                  <a:pt x="9997" y="1814"/>
                </a:cubicBezTo>
                <a:cubicBezTo>
                  <a:pt x="9850" y="1944"/>
                  <a:pt x="9774" y="2139"/>
                  <a:pt x="9774" y="2398"/>
                </a:cubicBezTo>
                <a:lnTo>
                  <a:pt x="9774" y="5544"/>
                </a:lnTo>
                <a:close/>
                <a:moveTo>
                  <a:pt x="14986" y="11445"/>
                </a:moveTo>
                <a:lnTo>
                  <a:pt x="11074" y="11445"/>
                </a:lnTo>
                <a:lnTo>
                  <a:pt x="11074" y="7969"/>
                </a:lnTo>
                <a:lnTo>
                  <a:pt x="14986" y="7969"/>
                </a:lnTo>
                <a:lnTo>
                  <a:pt x="14986" y="11445"/>
                </a:lnTo>
                <a:close/>
                <a:moveTo>
                  <a:pt x="14986" y="15453"/>
                </a:moveTo>
                <a:lnTo>
                  <a:pt x="11074" y="15453"/>
                </a:lnTo>
                <a:lnTo>
                  <a:pt x="11074" y="11978"/>
                </a:lnTo>
                <a:lnTo>
                  <a:pt x="14986" y="11978"/>
                </a:lnTo>
                <a:lnTo>
                  <a:pt x="14986" y="15453"/>
                </a:lnTo>
                <a:close/>
                <a:moveTo>
                  <a:pt x="14986" y="19424"/>
                </a:moveTo>
                <a:lnTo>
                  <a:pt x="11074" y="19424"/>
                </a:lnTo>
                <a:lnTo>
                  <a:pt x="11074" y="15977"/>
                </a:lnTo>
                <a:lnTo>
                  <a:pt x="14986" y="15977"/>
                </a:lnTo>
                <a:lnTo>
                  <a:pt x="14986" y="19424"/>
                </a:lnTo>
                <a:close/>
                <a:moveTo>
                  <a:pt x="19424" y="11445"/>
                </a:moveTo>
                <a:lnTo>
                  <a:pt x="15522" y="11445"/>
                </a:lnTo>
                <a:lnTo>
                  <a:pt x="15522" y="7969"/>
                </a:lnTo>
                <a:lnTo>
                  <a:pt x="19424" y="7969"/>
                </a:lnTo>
                <a:lnTo>
                  <a:pt x="19424" y="11445"/>
                </a:lnTo>
                <a:close/>
                <a:moveTo>
                  <a:pt x="19424" y="15453"/>
                </a:moveTo>
                <a:lnTo>
                  <a:pt x="15522" y="15453"/>
                </a:lnTo>
                <a:lnTo>
                  <a:pt x="15522" y="11978"/>
                </a:lnTo>
                <a:lnTo>
                  <a:pt x="19424" y="11978"/>
                </a:lnTo>
                <a:lnTo>
                  <a:pt x="19424" y="15453"/>
                </a:lnTo>
                <a:close/>
                <a:moveTo>
                  <a:pt x="19424" y="19424"/>
                </a:moveTo>
                <a:lnTo>
                  <a:pt x="15522" y="19424"/>
                </a:lnTo>
                <a:lnTo>
                  <a:pt x="15522" y="15977"/>
                </a:lnTo>
                <a:lnTo>
                  <a:pt x="19424" y="15977"/>
                </a:lnTo>
                <a:lnTo>
                  <a:pt x="19424" y="19424"/>
                </a:lnTo>
                <a:close/>
                <a:moveTo>
                  <a:pt x="15759" y="5544"/>
                </a:moveTo>
                <a:cubicBezTo>
                  <a:pt x="15759" y="6067"/>
                  <a:pt x="16106" y="6323"/>
                  <a:pt x="16806" y="6323"/>
                </a:cubicBezTo>
                <a:cubicBezTo>
                  <a:pt x="17502" y="6323"/>
                  <a:pt x="17847" y="6067"/>
                  <a:pt x="17839" y="5544"/>
                </a:cubicBezTo>
                <a:lnTo>
                  <a:pt x="17839" y="2398"/>
                </a:lnTo>
                <a:cubicBezTo>
                  <a:pt x="17839" y="1878"/>
                  <a:pt x="17494" y="1612"/>
                  <a:pt x="16806" y="1612"/>
                </a:cubicBezTo>
                <a:cubicBezTo>
                  <a:pt x="16106" y="1612"/>
                  <a:pt x="15759" y="1878"/>
                  <a:pt x="15759" y="2398"/>
                </a:cubicBezTo>
                <a:lnTo>
                  <a:pt x="15759" y="554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1" name="Google Shape;551;p34"/>
          <p:cNvSpPr/>
          <p:nvPr/>
        </p:nvSpPr>
        <p:spPr>
          <a:xfrm>
            <a:off x="19849856" y="4340213"/>
            <a:ext cx="401712" cy="402099"/>
          </a:xfrm>
          <a:custGeom>
            <a:rect b="b" l="l" r="r" t="t"/>
            <a:pathLst>
              <a:path extrusionOk="0" h="21600" w="21600">
                <a:moveTo>
                  <a:pt x="10808" y="0"/>
                </a:moveTo>
                <a:cubicBezTo>
                  <a:pt x="12305" y="0"/>
                  <a:pt x="13707" y="283"/>
                  <a:pt x="15014" y="844"/>
                </a:cubicBezTo>
                <a:cubicBezTo>
                  <a:pt x="16324" y="1410"/>
                  <a:pt x="17467" y="2177"/>
                  <a:pt x="18450" y="3157"/>
                </a:cubicBezTo>
                <a:cubicBezTo>
                  <a:pt x="19434" y="4133"/>
                  <a:pt x="20204" y="5281"/>
                  <a:pt x="20762" y="6591"/>
                </a:cubicBezTo>
                <a:cubicBezTo>
                  <a:pt x="21321" y="7900"/>
                  <a:pt x="21600" y="9304"/>
                  <a:pt x="21600" y="10800"/>
                </a:cubicBezTo>
                <a:cubicBezTo>
                  <a:pt x="21600" y="12296"/>
                  <a:pt x="21321" y="13698"/>
                  <a:pt x="20762" y="15010"/>
                </a:cubicBezTo>
                <a:cubicBezTo>
                  <a:pt x="20204" y="16319"/>
                  <a:pt x="19434" y="17464"/>
                  <a:pt x="18450" y="18445"/>
                </a:cubicBezTo>
                <a:cubicBezTo>
                  <a:pt x="17467" y="19423"/>
                  <a:pt x="16324" y="20190"/>
                  <a:pt x="15014" y="20756"/>
                </a:cubicBezTo>
                <a:cubicBezTo>
                  <a:pt x="13707" y="21321"/>
                  <a:pt x="12305" y="21600"/>
                  <a:pt x="10808" y="21600"/>
                </a:cubicBezTo>
                <a:cubicBezTo>
                  <a:pt x="9310" y="21600"/>
                  <a:pt x="7906" y="21321"/>
                  <a:pt x="6595" y="20756"/>
                </a:cubicBezTo>
                <a:cubicBezTo>
                  <a:pt x="5282" y="20190"/>
                  <a:pt x="4136" y="19423"/>
                  <a:pt x="3158" y="18445"/>
                </a:cubicBezTo>
                <a:cubicBezTo>
                  <a:pt x="2182" y="17464"/>
                  <a:pt x="1411" y="16319"/>
                  <a:pt x="844" y="15010"/>
                </a:cubicBezTo>
                <a:cubicBezTo>
                  <a:pt x="283" y="13698"/>
                  <a:pt x="0" y="12296"/>
                  <a:pt x="0" y="10800"/>
                </a:cubicBezTo>
                <a:cubicBezTo>
                  <a:pt x="0" y="9304"/>
                  <a:pt x="283" y="7900"/>
                  <a:pt x="844" y="6591"/>
                </a:cubicBezTo>
                <a:cubicBezTo>
                  <a:pt x="1411" y="5281"/>
                  <a:pt x="2182" y="4133"/>
                  <a:pt x="3158" y="3157"/>
                </a:cubicBezTo>
                <a:cubicBezTo>
                  <a:pt x="4136" y="2177"/>
                  <a:pt x="5282" y="1410"/>
                  <a:pt x="6595" y="844"/>
                </a:cubicBezTo>
                <a:cubicBezTo>
                  <a:pt x="7906" y="283"/>
                  <a:pt x="9310" y="0"/>
                  <a:pt x="10808" y="0"/>
                </a:cubicBezTo>
                <a:close/>
                <a:moveTo>
                  <a:pt x="12526" y="3961"/>
                </a:moveTo>
                <a:cubicBezTo>
                  <a:pt x="12526" y="3871"/>
                  <a:pt x="12488" y="3772"/>
                  <a:pt x="12417" y="3666"/>
                </a:cubicBezTo>
                <a:cubicBezTo>
                  <a:pt x="12344" y="3595"/>
                  <a:pt x="12240" y="3555"/>
                  <a:pt x="12105" y="3545"/>
                </a:cubicBezTo>
                <a:lnTo>
                  <a:pt x="9496" y="3545"/>
                </a:lnTo>
                <a:cubicBezTo>
                  <a:pt x="9370" y="3545"/>
                  <a:pt x="9272" y="3584"/>
                  <a:pt x="9197" y="3666"/>
                </a:cubicBezTo>
                <a:cubicBezTo>
                  <a:pt x="9126" y="3777"/>
                  <a:pt x="9090" y="3875"/>
                  <a:pt x="9090" y="3961"/>
                </a:cubicBezTo>
                <a:lnTo>
                  <a:pt x="9278" y="13949"/>
                </a:lnTo>
                <a:cubicBezTo>
                  <a:pt x="9316" y="14211"/>
                  <a:pt x="9453" y="14341"/>
                  <a:pt x="9696" y="14341"/>
                </a:cubicBezTo>
                <a:lnTo>
                  <a:pt x="11889" y="14341"/>
                </a:lnTo>
                <a:cubicBezTo>
                  <a:pt x="11997" y="14341"/>
                  <a:pt x="12093" y="14303"/>
                  <a:pt x="12172" y="14234"/>
                </a:cubicBezTo>
                <a:cubicBezTo>
                  <a:pt x="12254" y="14163"/>
                  <a:pt x="12297" y="14066"/>
                  <a:pt x="12297" y="13949"/>
                </a:cubicBezTo>
                <a:lnTo>
                  <a:pt x="12526" y="3961"/>
                </a:lnTo>
                <a:close/>
                <a:moveTo>
                  <a:pt x="12444" y="15640"/>
                </a:moveTo>
                <a:cubicBezTo>
                  <a:pt x="12444" y="15532"/>
                  <a:pt x="12401" y="15436"/>
                  <a:pt x="12316" y="15354"/>
                </a:cubicBezTo>
                <a:cubicBezTo>
                  <a:pt x="12229" y="15277"/>
                  <a:pt x="12133" y="15232"/>
                  <a:pt x="12025" y="15232"/>
                </a:cubicBezTo>
                <a:lnTo>
                  <a:pt x="9589" y="15232"/>
                </a:lnTo>
                <a:cubicBezTo>
                  <a:pt x="9482" y="15232"/>
                  <a:pt x="9389" y="15277"/>
                  <a:pt x="9313" y="15354"/>
                </a:cubicBezTo>
                <a:cubicBezTo>
                  <a:pt x="9237" y="15436"/>
                  <a:pt x="9197" y="15532"/>
                  <a:pt x="9197" y="15640"/>
                </a:cubicBezTo>
                <a:lnTo>
                  <a:pt x="9197" y="17993"/>
                </a:lnTo>
                <a:cubicBezTo>
                  <a:pt x="9197" y="18099"/>
                  <a:pt x="9234" y="18195"/>
                  <a:pt x="9308" y="18284"/>
                </a:cubicBezTo>
                <a:cubicBezTo>
                  <a:pt x="9378" y="18367"/>
                  <a:pt x="9474" y="18409"/>
                  <a:pt x="9589" y="18409"/>
                </a:cubicBezTo>
                <a:lnTo>
                  <a:pt x="12025" y="18409"/>
                </a:lnTo>
                <a:cubicBezTo>
                  <a:pt x="12133" y="18409"/>
                  <a:pt x="12229" y="18370"/>
                  <a:pt x="12316" y="18288"/>
                </a:cubicBezTo>
                <a:cubicBezTo>
                  <a:pt x="12401" y="18206"/>
                  <a:pt x="12444" y="18108"/>
                  <a:pt x="12444" y="17993"/>
                </a:cubicBezTo>
                <a:lnTo>
                  <a:pt x="12444" y="1564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2" name="Google Shape;552;p34"/>
          <p:cNvSpPr/>
          <p:nvPr/>
        </p:nvSpPr>
        <p:spPr>
          <a:xfrm>
            <a:off x="15916355" y="12409199"/>
            <a:ext cx="463575" cy="386562"/>
          </a:xfrm>
          <a:custGeom>
            <a:rect b="b" l="l" r="r" t="t"/>
            <a:pathLst>
              <a:path extrusionOk="0" h="21600" w="21600">
                <a:moveTo>
                  <a:pt x="17547" y="12500"/>
                </a:moveTo>
                <a:cubicBezTo>
                  <a:pt x="17870" y="12790"/>
                  <a:pt x="18220" y="13019"/>
                  <a:pt x="18601" y="13191"/>
                </a:cubicBezTo>
                <a:cubicBezTo>
                  <a:pt x="18984" y="13358"/>
                  <a:pt x="19386" y="13455"/>
                  <a:pt x="19811" y="13469"/>
                </a:cubicBezTo>
                <a:lnTo>
                  <a:pt x="19811" y="17281"/>
                </a:lnTo>
                <a:cubicBezTo>
                  <a:pt x="19811" y="17869"/>
                  <a:pt x="19712" y="18426"/>
                  <a:pt x="19517" y="18951"/>
                </a:cubicBezTo>
                <a:cubicBezTo>
                  <a:pt x="19321" y="19467"/>
                  <a:pt x="19059" y="19924"/>
                  <a:pt x="18730" y="20318"/>
                </a:cubicBezTo>
                <a:cubicBezTo>
                  <a:pt x="18402" y="20712"/>
                  <a:pt x="18024" y="21023"/>
                  <a:pt x="17594" y="21255"/>
                </a:cubicBezTo>
                <a:cubicBezTo>
                  <a:pt x="17164" y="21483"/>
                  <a:pt x="16698" y="21600"/>
                  <a:pt x="16199" y="21600"/>
                </a:cubicBezTo>
                <a:lnTo>
                  <a:pt x="3597" y="21600"/>
                </a:lnTo>
                <a:cubicBezTo>
                  <a:pt x="3107" y="21600"/>
                  <a:pt x="2641" y="21483"/>
                  <a:pt x="2198" y="21255"/>
                </a:cubicBezTo>
                <a:cubicBezTo>
                  <a:pt x="1758" y="21023"/>
                  <a:pt x="1377" y="20709"/>
                  <a:pt x="1056" y="20318"/>
                </a:cubicBezTo>
                <a:cubicBezTo>
                  <a:pt x="735" y="19924"/>
                  <a:pt x="481" y="19467"/>
                  <a:pt x="286" y="18951"/>
                </a:cubicBezTo>
                <a:cubicBezTo>
                  <a:pt x="95" y="18426"/>
                  <a:pt x="0" y="17869"/>
                  <a:pt x="0" y="17281"/>
                </a:cubicBezTo>
                <a:lnTo>
                  <a:pt x="0" y="4318"/>
                </a:lnTo>
                <a:cubicBezTo>
                  <a:pt x="0" y="3728"/>
                  <a:pt x="95" y="3170"/>
                  <a:pt x="286" y="2638"/>
                </a:cubicBezTo>
                <a:cubicBezTo>
                  <a:pt x="481" y="2107"/>
                  <a:pt x="735" y="1651"/>
                  <a:pt x="1056" y="1266"/>
                </a:cubicBezTo>
                <a:cubicBezTo>
                  <a:pt x="1377" y="881"/>
                  <a:pt x="1758" y="575"/>
                  <a:pt x="2198" y="346"/>
                </a:cubicBezTo>
                <a:cubicBezTo>
                  <a:pt x="2641" y="115"/>
                  <a:pt x="3107" y="0"/>
                  <a:pt x="3597" y="0"/>
                </a:cubicBezTo>
                <a:lnTo>
                  <a:pt x="10420" y="0"/>
                </a:lnTo>
                <a:cubicBezTo>
                  <a:pt x="10404" y="133"/>
                  <a:pt x="10389" y="262"/>
                  <a:pt x="10374" y="389"/>
                </a:cubicBezTo>
                <a:cubicBezTo>
                  <a:pt x="10357" y="513"/>
                  <a:pt x="10350" y="652"/>
                  <a:pt x="10350" y="803"/>
                </a:cubicBezTo>
                <a:lnTo>
                  <a:pt x="10350" y="2042"/>
                </a:lnTo>
                <a:cubicBezTo>
                  <a:pt x="10350" y="2255"/>
                  <a:pt x="10374" y="2479"/>
                  <a:pt x="10420" y="2714"/>
                </a:cubicBezTo>
                <a:lnTo>
                  <a:pt x="3597" y="2714"/>
                </a:lnTo>
                <a:cubicBezTo>
                  <a:pt x="3232" y="2714"/>
                  <a:pt x="2916" y="2873"/>
                  <a:pt x="2654" y="3184"/>
                </a:cubicBezTo>
                <a:cubicBezTo>
                  <a:pt x="2392" y="3501"/>
                  <a:pt x="2263" y="3878"/>
                  <a:pt x="2263" y="4318"/>
                </a:cubicBezTo>
                <a:lnTo>
                  <a:pt x="2263" y="17281"/>
                </a:lnTo>
                <a:cubicBezTo>
                  <a:pt x="2263" y="17722"/>
                  <a:pt x="2392" y="18101"/>
                  <a:pt x="2654" y="18413"/>
                </a:cubicBezTo>
                <a:cubicBezTo>
                  <a:pt x="2916" y="18726"/>
                  <a:pt x="3232" y="18886"/>
                  <a:pt x="3597" y="18886"/>
                </a:cubicBezTo>
                <a:lnTo>
                  <a:pt x="16199" y="18886"/>
                </a:lnTo>
                <a:cubicBezTo>
                  <a:pt x="16566" y="18886"/>
                  <a:pt x="16881" y="18726"/>
                  <a:pt x="17149" y="18413"/>
                </a:cubicBezTo>
                <a:cubicBezTo>
                  <a:pt x="17414" y="18101"/>
                  <a:pt x="17547" y="17722"/>
                  <a:pt x="17547" y="17281"/>
                </a:cubicBezTo>
                <a:lnTo>
                  <a:pt x="17547" y="12500"/>
                </a:lnTo>
                <a:close/>
                <a:moveTo>
                  <a:pt x="21600" y="2013"/>
                </a:moveTo>
                <a:lnTo>
                  <a:pt x="21600" y="8902"/>
                </a:lnTo>
                <a:cubicBezTo>
                  <a:pt x="21600" y="9137"/>
                  <a:pt x="21531" y="9332"/>
                  <a:pt x="21394" y="9493"/>
                </a:cubicBezTo>
                <a:cubicBezTo>
                  <a:pt x="21257" y="9651"/>
                  <a:pt x="21103" y="9721"/>
                  <a:pt x="20931" y="9703"/>
                </a:cubicBezTo>
                <a:lnTo>
                  <a:pt x="19924" y="9703"/>
                </a:lnTo>
                <a:cubicBezTo>
                  <a:pt x="19726" y="9703"/>
                  <a:pt x="19565" y="9625"/>
                  <a:pt x="19438" y="9472"/>
                </a:cubicBezTo>
                <a:cubicBezTo>
                  <a:pt x="19308" y="9316"/>
                  <a:pt x="19244" y="9126"/>
                  <a:pt x="19244" y="8902"/>
                </a:cubicBezTo>
                <a:lnTo>
                  <a:pt x="19244" y="5135"/>
                </a:lnTo>
                <a:lnTo>
                  <a:pt x="10195" y="15960"/>
                </a:lnTo>
                <a:cubicBezTo>
                  <a:pt x="10070" y="16110"/>
                  <a:pt x="9911" y="16183"/>
                  <a:pt x="9720" y="16183"/>
                </a:cubicBezTo>
                <a:cubicBezTo>
                  <a:pt x="9530" y="16183"/>
                  <a:pt x="9365" y="16113"/>
                  <a:pt x="9233" y="15960"/>
                </a:cubicBezTo>
                <a:lnTo>
                  <a:pt x="8307" y="14835"/>
                </a:lnTo>
                <a:cubicBezTo>
                  <a:pt x="8183" y="14684"/>
                  <a:pt x="8118" y="14492"/>
                  <a:pt x="8114" y="14260"/>
                </a:cubicBezTo>
                <a:cubicBezTo>
                  <a:pt x="8111" y="14025"/>
                  <a:pt x="8175" y="13831"/>
                  <a:pt x="8307" y="13683"/>
                </a:cubicBezTo>
                <a:lnTo>
                  <a:pt x="17332" y="2827"/>
                </a:lnTo>
                <a:lnTo>
                  <a:pt x="14182" y="2827"/>
                </a:lnTo>
                <a:cubicBezTo>
                  <a:pt x="13986" y="2827"/>
                  <a:pt x="13823" y="2749"/>
                  <a:pt x="13699" y="2594"/>
                </a:cubicBezTo>
                <a:cubicBezTo>
                  <a:pt x="13574" y="2440"/>
                  <a:pt x="13514" y="2248"/>
                  <a:pt x="13514" y="2013"/>
                </a:cubicBezTo>
                <a:lnTo>
                  <a:pt x="13514" y="803"/>
                </a:lnTo>
                <a:cubicBezTo>
                  <a:pt x="13496" y="587"/>
                  <a:pt x="13557" y="399"/>
                  <a:pt x="13695" y="238"/>
                </a:cubicBezTo>
                <a:cubicBezTo>
                  <a:pt x="13830" y="84"/>
                  <a:pt x="13993" y="0"/>
                  <a:pt x="14182" y="0"/>
                </a:cubicBezTo>
                <a:lnTo>
                  <a:pt x="20931" y="0"/>
                </a:lnTo>
                <a:cubicBezTo>
                  <a:pt x="21111" y="0"/>
                  <a:pt x="21267" y="84"/>
                  <a:pt x="21399" y="247"/>
                </a:cubicBezTo>
                <a:cubicBezTo>
                  <a:pt x="21534" y="411"/>
                  <a:pt x="21600" y="600"/>
                  <a:pt x="21600" y="803"/>
                </a:cubicBezTo>
                <a:lnTo>
                  <a:pt x="21600" y="201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3" name="Google Shape;553;p34"/>
          <p:cNvSpPr/>
          <p:nvPr/>
        </p:nvSpPr>
        <p:spPr>
          <a:xfrm>
            <a:off x="19818820" y="10447276"/>
            <a:ext cx="463781" cy="386587"/>
          </a:xfrm>
          <a:custGeom>
            <a:rect b="b" l="l" r="r" t="t"/>
            <a:pathLst>
              <a:path extrusionOk="0" h="21580" w="21596">
                <a:moveTo>
                  <a:pt x="7581" y="21302"/>
                </a:moveTo>
                <a:cubicBezTo>
                  <a:pt x="7532" y="21434"/>
                  <a:pt x="7447" y="21518"/>
                  <a:pt x="7321" y="21557"/>
                </a:cubicBezTo>
                <a:cubicBezTo>
                  <a:pt x="7290" y="21571"/>
                  <a:pt x="7249" y="21580"/>
                  <a:pt x="7193" y="21580"/>
                </a:cubicBezTo>
                <a:cubicBezTo>
                  <a:pt x="7146" y="21580"/>
                  <a:pt x="7075" y="21567"/>
                  <a:pt x="6981" y="21528"/>
                </a:cubicBezTo>
                <a:lnTo>
                  <a:pt x="5402" y="20459"/>
                </a:lnTo>
                <a:cubicBezTo>
                  <a:pt x="5292" y="20383"/>
                  <a:pt x="5219" y="20275"/>
                  <a:pt x="5186" y="20129"/>
                </a:cubicBezTo>
                <a:cubicBezTo>
                  <a:pt x="5150" y="19985"/>
                  <a:pt x="5163" y="19847"/>
                  <a:pt x="5224" y="19714"/>
                </a:cubicBezTo>
                <a:lnTo>
                  <a:pt x="5998" y="18101"/>
                </a:lnTo>
                <a:cubicBezTo>
                  <a:pt x="4867" y="17464"/>
                  <a:pt x="3816" y="16628"/>
                  <a:pt x="2847" y="15593"/>
                </a:cubicBezTo>
                <a:cubicBezTo>
                  <a:pt x="1877" y="14560"/>
                  <a:pt x="1029" y="13345"/>
                  <a:pt x="294" y="11945"/>
                </a:cubicBezTo>
                <a:cubicBezTo>
                  <a:pt x="98" y="11602"/>
                  <a:pt x="0" y="11220"/>
                  <a:pt x="0" y="10812"/>
                </a:cubicBezTo>
                <a:cubicBezTo>
                  <a:pt x="0" y="10399"/>
                  <a:pt x="98" y="10009"/>
                  <a:pt x="294" y="9644"/>
                </a:cubicBezTo>
                <a:cubicBezTo>
                  <a:pt x="904" y="8474"/>
                  <a:pt x="1598" y="7421"/>
                  <a:pt x="2380" y="6492"/>
                </a:cubicBezTo>
                <a:cubicBezTo>
                  <a:pt x="3160" y="5557"/>
                  <a:pt x="4003" y="4772"/>
                  <a:pt x="4909" y="4129"/>
                </a:cubicBezTo>
                <a:cubicBezTo>
                  <a:pt x="5814" y="3489"/>
                  <a:pt x="6761" y="3003"/>
                  <a:pt x="7750" y="2670"/>
                </a:cubicBezTo>
                <a:cubicBezTo>
                  <a:pt x="8738" y="2340"/>
                  <a:pt x="9755" y="2173"/>
                  <a:pt x="10802" y="2173"/>
                </a:cubicBezTo>
                <a:cubicBezTo>
                  <a:pt x="11214" y="2173"/>
                  <a:pt x="11625" y="2204"/>
                  <a:pt x="12032" y="2269"/>
                </a:cubicBezTo>
                <a:cubicBezTo>
                  <a:pt x="12436" y="2337"/>
                  <a:pt x="12840" y="2416"/>
                  <a:pt x="13238" y="2507"/>
                </a:cubicBezTo>
                <a:lnTo>
                  <a:pt x="14281" y="291"/>
                </a:lnTo>
                <a:cubicBezTo>
                  <a:pt x="14342" y="159"/>
                  <a:pt x="14437" y="75"/>
                  <a:pt x="14562" y="39"/>
                </a:cubicBezTo>
                <a:cubicBezTo>
                  <a:pt x="14656" y="-20"/>
                  <a:pt x="14768" y="-11"/>
                  <a:pt x="14902" y="62"/>
                </a:cubicBezTo>
                <a:lnTo>
                  <a:pt x="16459" y="1134"/>
                </a:lnTo>
                <a:cubicBezTo>
                  <a:pt x="16569" y="1207"/>
                  <a:pt x="16645" y="1315"/>
                  <a:pt x="16688" y="1462"/>
                </a:cubicBezTo>
                <a:cubicBezTo>
                  <a:pt x="16730" y="1608"/>
                  <a:pt x="16716" y="1746"/>
                  <a:pt x="16647" y="1879"/>
                </a:cubicBezTo>
                <a:lnTo>
                  <a:pt x="7581" y="21302"/>
                </a:lnTo>
                <a:close/>
                <a:moveTo>
                  <a:pt x="7532" y="14771"/>
                </a:moveTo>
                <a:cubicBezTo>
                  <a:pt x="6861" y="14182"/>
                  <a:pt x="6323" y="13433"/>
                  <a:pt x="5916" y="12528"/>
                </a:cubicBezTo>
                <a:cubicBezTo>
                  <a:pt x="5510" y="11628"/>
                  <a:pt x="5307" y="10628"/>
                  <a:pt x="5307" y="9530"/>
                </a:cubicBezTo>
                <a:cubicBezTo>
                  <a:pt x="5307" y="8800"/>
                  <a:pt x="5406" y="8108"/>
                  <a:pt x="5606" y="7444"/>
                </a:cubicBezTo>
                <a:cubicBezTo>
                  <a:pt x="5804" y="6784"/>
                  <a:pt x="6072" y="6173"/>
                  <a:pt x="6409" y="5613"/>
                </a:cubicBezTo>
                <a:cubicBezTo>
                  <a:pt x="5495" y="6184"/>
                  <a:pt x="4645" y="6902"/>
                  <a:pt x="3861" y="7767"/>
                </a:cubicBezTo>
                <a:cubicBezTo>
                  <a:pt x="3077" y="8633"/>
                  <a:pt x="2392" y="9644"/>
                  <a:pt x="1804" y="10798"/>
                </a:cubicBezTo>
                <a:cubicBezTo>
                  <a:pt x="2446" y="12025"/>
                  <a:pt x="3194" y="13099"/>
                  <a:pt x="4049" y="14019"/>
                </a:cubicBezTo>
                <a:cubicBezTo>
                  <a:pt x="4903" y="14944"/>
                  <a:pt x="5844" y="15680"/>
                  <a:pt x="6866" y="16231"/>
                </a:cubicBezTo>
                <a:lnTo>
                  <a:pt x="7532" y="14771"/>
                </a:lnTo>
                <a:close/>
                <a:moveTo>
                  <a:pt x="7193" y="9530"/>
                </a:moveTo>
                <a:cubicBezTo>
                  <a:pt x="7193" y="9746"/>
                  <a:pt x="7258" y="9935"/>
                  <a:pt x="7385" y="10095"/>
                </a:cubicBezTo>
                <a:cubicBezTo>
                  <a:pt x="7515" y="10252"/>
                  <a:pt x="7679" y="10331"/>
                  <a:pt x="7872" y="10331"/>
                </a:cubicBezTo>
                <a:cubicBezTo>
                  <a:pt x="8068" y="10331"/>
                  <a:pt x="8228" y="10249"/>
                  <a:pt x="8353" y="10085"/>
                </a:cubicBezTo>
                <a:cubicBezTo>
                  <a:pt x="8479" y="9925"/>
                  <a:pt x="8540" y="9736"/>
                  <a:pt x="8540" y="9530"/>
                </a:cubicBezTo>
                <a:cubicBezTo>
                  <a:pt x="8540" y="8800"/>
                  <a:pt x="8752" y="8186"/>
                  <a:pt x="9166" y="7692"/>
                </a:cubicBezTo>
                <a:cubicBezTo>
                  <a:pt x="9586" y="7195"/>
                  <a:pt x="10094" y="6946"/>
                  <a:pt x="10696" y="6946"/>
                </a:cubicBezTo>
                <a:cubicBezTo>
                  <a:pt x="10892" y="6946"/>
                  <a:pt x="11054" y="6866"/>
                  <a:pt x="11183" y="6702"/>
                </a:cubicBezTo>
                <a:cubicBezTo>
                  <a:pt x="11310" y="6535"/>
                  <a:pt x="11376" y="6346"/>
                  <a:pt x="11376" y="6133"/>
                </a:cubicBezTo>
                <a:cubicBezTo>
                  <a:pt x="11376" y="5898"/>
                  <a:pt x="11310" y="5705"/>
                  <a:pt x="11183" y="5557"/>
                </a:cubicBezTo>
                <a:cubicBezTo>
                  <a:pt x="11054" y="5408"/>
                  <a:pt x="10892" y="5332"/>
                  <a:pt x="10696" y="5332"/>
                </a:cubicBezTo>
                <a:cubicBezTo>
                  <a:pt x="10219" y="5332"/>
                  <a:pt x="9763" y="5440"/>
                  <a:pt x="9331" y="5665"/>
                </a:cubicBezTo>
                <a:cubicBezTo>
                  <a:pt x="8898" y="5884"/>
                  <a:pt x="8526" y="6181"/>
                  <a:pt x="8217" y="6552"/>
                </a:cubicBezTo>
                <a:cubicBezTo>
                  <a:pt x="7909" y="6927"/>
                  <a:pt x="7661" y="7376"/>
                  <a:pt x="7475" y="7892"/>
                </a:cubicBezTo>
                <a:cubicBezTo>
                  <a:pt x="7288" y="8417"/>
                  <a:pt x="7193" y="8963"/>
                  <a:pt x="7193" y="9530"/>
                </a:cubicBezTo>
                <a:moveTo>
                  <a:pt x="21332" y="9644"/>
                </a:moveTo>
                <a:cubicBezTo>
                  <a:pt x="21512" y="10009"/>
                  <a:pt x="21600" y="10399"/>
                  <a:pt x="21596" y="10812"/>
                </a:cubicBezTo>
                <a:cubicBezTo>
                  <a:pt x="21592" y="11220"/>
                  <a:pt x="21504" y="11602"/>
                  <a:pt x="21332" y="11945"/>
                </a:cubicBezTo>
                <a:cubicBezTo>
                  <a:pt x="20082" y="14328"/>
                  <a:pt x="18551" y="16165"/>
                  <a:pt x="16735" y="17452"/>
                </a:cubicBezTo>
                <a:cubicBezTo>
                  <a:pt x="14919" y="18748"/>
                  <a:pt x="12964" y="19402"/>
                  <a:pt x="10871" y="19418"/>
                </a:cubicBezTo>
                <a:lnTo>
                  <a:pt x="11903" y="17186"/>
                </a:lnTo>
                <a:cubicBezTo>
                  <a:pt x="13535" y="16950"/>
                  <a:pt x="15024" y="16274"/>
                  <a:pt x="16377" y="15149"/>
                </a:cubicBezTo>
                <a:cubicBezTo>
                  <a:pt x="17728" y="14025"/>
                  <a:pt x="18869" y="12576"/>
                  <a:pt x="19798" y="10798"/>
                </a:cubicBezTo>
                <a:cubicBezTo>
                  <a:pt x="18946" y="9206"/>
                  <a:pt x="17920" y="7879"/>
                  <a:pt x="16716" y="6819"/>
                </a:cubicBezTo>
                <a:lnTo>
                  <a:pt x="17606" y="4897"/>
                </a:lnTo>
                <a:cubicBezTo>
                  <a:pt x="18325" y="5514"/>
                  <a:pt x="18998" y="6215"/>
                  <a:pt x="19623" y="7005"/>
                </a:cubicBezTo>
                <a:cubicBezTo>
                  <a:pt x="20247" y="7790"/>
                  <a:pt x="20816" y="8670"/>
                  <a:pt x="21332" y="9644"/>
                </a:cubicBezTo>
                <a:moveTo>
                  <a:pt x="16097" y="9530"/>
                </a:moveTo>
                <a:cubicBezTo>
                  <a:pt x="16097" y="10223"/>
                  <a:pt x="16012" y="10884"/>
                  <a:pt x="15844" y="11505"/>
                </a:cubicBezTo>
                <a:cubicBezTo>
                  <a:pt x="15675" y="12131"/>
                  <a:pt x="15441" y="12695"/>
                  <a:pt x="15134" y="13213"/>
                </a:cubicBezTo>
                <a:cubicBezTo>
                  <a:pt x="14832" y="13728"/>
                  <a:pt x="14466" y="14188"/>
                  <a:pt x="14045" y="14588"/>
                </a:cubicBezTo>
                <a:cubicBezTo>
                  <a:pt x="13625" y="14990"/>
                  <a:pt x="13163" y="15312"/>
                  <a:pt x="12663" y="15545"/>
                </a:cubicBezTo>
                <a:lnTo>
                  <a:pt x="16001" y="8378"/>
                </a:lnTo>
                <a:cubicBezTo>
                  <a:pt x="16032" y="8568"/>
                  <a:pt x="16057" y="8749"/>
                  <a:pt x="16072" y="8935"/>
                </a:cubicBezTo>
                <a:cubicBezTo>
                  <a:pt x="16088" y="9117"/>
                  <a:pt x="16097" y="9317"/>
                  <a:pt x="16097" y="953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4" name="Google Shape;554;p34"/>
          <p:cNvSpPr/>
          <p:nvPr/>
        </p:nvSpPr>
        <p:spPr>
          <a:xfrm>
            <a:off x="11969625" y="10486092"/>
            <a:ext cx="463782" cy="308955"/>
          </a:xfrm>
          <a:custGeom>
            <a:rect b="b" l="l" r="r" t="t"/>
            <a:pathLst>
              <a:path extrusionOk="0" h="21600" w="21598">
                <a:moveTo>
                  <a:pt x="21333" y="9359"/>
                </a:moveTo>
                <a:cubicBezTo>
                  <a:pt x="21511" y="9816"/>
                  <a:pt x="21600" y="10303"/>
                  <a:pt x="21598" y="10815"/>
                </a:cubicBezTo>
                <a:cubicBezTo>
                  <a:pt x="21593" y="11337"/>
                  <a:pt x="21505" y="11810"/>
                  <a:pt x="21333" y="12241"/>
                </a:cubicBezTo>
                <a:cubicBezTo>
                  <a:pt x="20707" y="13729"/>
                  <a:pt x="20001" y="15056"/>
                  <a:pt x="19215" y="16225"/>
                </a:cubicBezTo>
                <a:cubicBezTo>
                  <a:pt x="18433" y="17389"/>
                  <a:pt x="17594" y="18370"/>
                  <a:pt x="16701" y="19164"/>
                </a:cubicBezTo>
                <a:cubicBezTo>
                  <a:pt x="15805" y="19954"/>
                  <a:pt x="14862" y="20561"/>
                  <a:pt x="13870" y="20976"/>
                </a:cubicBezTo>
                <a:cubicBezTo>
                  <a:pt x="12878" y="21391"/>
                  <a:pt x="11855" y="21600"/>
                  <a:pt x="10800" y="21600"/>
                </a:cubicBezTo>
                <a:cubicBezTo>
                  <a:pt x="9763" y="21600"/>
                  <a:pt x="8747" y="21391"/>
                  <a:pt x="7754" y="20976"/>
                </a:cubicBezTo>
                <a:cubicBezTo>
                  <a:pt x="6763" y="20561"/>
                  <a:pt x="5813" y="19951"/>
                  <a:pt x="4908" y="19146"/>
                </a:cubicBezTo>
                <a:cubicBezTo>
                  <a:pt x="4002" y="18341"/>
                  <a:pt x="3156" y="17356"/>
                  <a:pt x="2374" y="16191"/>
                </a:cubicBezTo>
                <a:cubicBezTo>
                  <a:pt x="1588" y="15023"/>
                  <a:pt x="895" y="13706"/>
                  <a:pt x="293" y="12241"/>
                </a:cubicBezTo>
                <a:cubicBezTo>
                  <a:pt x="97" y="11806"/>
                  <a:pt x="0" y="11333"/>
                  <a:pt x="0" y="10815"/>
                </a:cubicBezTo>
                <a:cubicBezTo>
                  <a:pt x="0" y="10299"/>
                  <a:pt x="97" y="9816"/>
                  <a:pt x="293" y="9359"/>
                </a:cubicBezTo>
                <a:cubicBezTo>
                  <a:pt x="903" y="7890"/>
                  <a:pt x="1597" y="6579"/>
                  <a:pt x="2379" y="5417"/>
                </a:cubicBezTo>
                <a:cubicBezTo>
                  <a:pt x="3159" y="4256"/>
                  <a:pt x="4002" y="3271"/>
                  <a:pt x="4908" y="2463"/>
                </a:cubicBezTo>
                <a:cubicBezTo>
                  <a:pt x="5813" y="1653"/>
                  <a:pt x="6761" y="1041"/>
                  <a:pt x="7748" y="624"/>
                </a:cubicBezTo>
                <a:cubicBezTo>
                  <a:pt x="8739" y="207"/>
                  <a:pt x="9753" y="0"/>
                  <a:pt x="10800" y="0"/>
                </a:cubicBezTo>
                <a:cubicBezTo>
                  <a:pt x="11855" y="0"/>
                  <a:pt x="12878" y="207"/>
                  <a:pt x="13870" y="624"/>
                </a:cubicBezTo>
                <a:cubicBezTo>
                  <a:pt x="14862" y="1041"/>
                  <a:pt x="15805" y="1647"/>
                  <a:pt x="16701" y="2445"/>
                </a:cubicBezTo>
                <a:cubicBezTo>
                  <a:pt x="17594" y="3244"/>
                  <a:pt x="18433" y="4222"/>
                  <a:pt x="19215" y="5384"/>
                </a:cubicBezTo>
                <a:cubicBezTo>
                  <a:pt x="20001" y="6544"/>
                  <a:pt x="20707" y="7865"/>
                  <a:pt x="21333" y="9359"/>
                </a:cubicBezTo>
                <a:close/>
                <a:moveTo>
                  <a:pt x="10800" y="18906"/>
                </a:moveTo>
                <a:cubicBezTo>
                  <a:pt x="11731" y="18906"/>
                  <a:pt x="12624" y="18717"/>
                  <a:pt x="13478" y="18327"/>
                </a:cubicBezTo>
                <a:cubicBezTo>
                  <a:pt x="14332" y="17941"/>
                  <a:pt x="15142" y="17399"/>
                  <a:pt x="15907" y="16708"/>
                </a:cubicBezTo>
                <a:cubicBezTo>
                  <a:pt x="16673" y="16014"/>
                  <a:pt x="17384" y="15166"/>
                  <a:pt x="18039" y="14155"/>
                </a:cubicBezTo>
                <a:cubicBezTo>
                  <a:pt x="18698" y="13150"/>
                  <a:pt x="19283" y="12028"/>
                  <a:pt x="19798" y="10797"/>
                </a:cubicBezTo>
                <a:cubicBezTo>
                  <a:pt x="19172" y="9283"/>
                  <a:pt x="18440" y="7957"/>
                  <a:pt x="17601" y="6813"/>
                </a:cubicBezTo>
                <a:cubicBezTo>
                  <a:pt x="16761" y="5671"/>
                  <a:pt x="15839" y="4751"/>
                  <a:pt x="14831" y="4060"/>
                </a:cubicBezTo>
                <a:cubicBezTo>
                  <a:pt x="15230" y="4751"/>
                  <a:pt x="15539" y="5534"/>
                  <a:pt x="15760" y="6402"/>
                </a:cubicBezTo>
                <a:cubicBezTo>
                  <a:pt x="15984" y="7266"/>
                  <a:pt x="16097" y="8206"/>
                  <a:pt x="16097" y="9217"/>
                </a:cubicBezTo>
                <a:cubicBezTo>
                  <a:pt x="16097" y="10341"/>
                  <a:pt x="15956" y="11389"/>
                  <a:pt x="15681" y="12362"/>
                </a:cubicBezTo>
                <a:cubicBezTo>
                  <a:pt x="15403" y="13340"/>
                  <a:pt x="15017" y="14197"/>
                  <a:pt x="14520" y="14942"/>
                </a:cubicBezTo>
                <a:cubicBezTo>
                  <a:pt x="14023" y="15684"/>
                  <a:pt x="13448" y="16272"/>
                  <a:pt x="12793" y="16690"/>
                </a:cubicBezTo>
                <a:cubicBezTo>
                  <a:pt x="12138" y="17114"/>
                  <a:pt x="11437" y="17327"/>
                  <a:pt x="10695" y="17327"/>
                </a:cubicBezTo>
                <a:cubicBezTo>
                  <a:pt x="9944" y="17327"/>
                  <a:pt x="9246" y="17114"/>
                  <a:pt x="8598" y="16690"/>
                </a:cubicBezTo>
                <a:cubicBezTo>
                  <a:pt x="7949" y="16272"/>
                  <a:pt x="7381" y="15684"/>
                  <a:pt x="6883" y="14942"/>
                </a:cubicBezTo>
                <a:cubicBezTo>
                  <a:pt x="6386" y="14197"/>
                  <a:pt x="6000" y="13340"/>
                  <a:pt x="5723" y="12362"/>
                </a:cubicBezTo>
                <a:cubicBezTo>
                  <a:pt x="5445" y="11389"/>
                  <a:pt x="5308" y="10341"/>
                  <a:pt x="5308" y="9217"/>
                </a:cubicBezTo>
                <a:cubicBezTo>
                  <a:pt x="5308" y="8302"/>
                  <a:pt x="5405" y="7427"/>
                  <a:pt x="5606" y="6604"/>
                </a:cubicBezTo>
                <a:cubicBezTo>
                  <a:pt x="5804" y="5778"/>
                  <a:pt x="6071" y="5025"/>
                  <a:pt x="6408" y="4341"/>
                </a:cubicBezTo>
                <a:cubicBezTo>
                  <a:pt x="5495" y="5036"/>
                  <a:pt x="4644" y="5929"/>
                  <a:pt x="3862" y="7026"/>
                </a:cubicBezTo>
                <a:cubicBezTo>
                  <a:pt x="3076" y="8121"/>
                  <a:pt x="2391" y="9383"/>
                  <a:pt x="1803" y="10797"/>
                </a:cubicBezTo>
                <a:cubicBezTo>
                  <a:pt x="2320" y="12017"/>
                  <a:pt x="2901" y="13134"/>
                  <a:pt x="3555" y="14148"/>
                </a:cubicBezTo>
                <a:cubicBezTo>
                  <a:pt x="4209" y="15166"/>
                  <a:pt x="4918" y="16014"/>
                  <a:pt x="5688" y="16708"/>
                </a:cubicBezTo>
                <a:cubicBezTo>
                  <a:pt x="6458" y="17399"/>
                  <a:pt x="7270" y="17941"/>
                  <a:pt x="8123" y="18327"/>
                </a:cubicBezTo>
                <a:cubicBezTo>
                  <a:pt x="8980" y="18718"/>
                  <a:pt x="9871" y="18906"/>
                  <a:pt x="10800" y="18906"/>
                </a:cubicBezTo>
                <a:moveTo>
                  <a:pt x="10695" y="3955"/>
                </a:moveTo>
                <a:cubicBezTo>
                  <a:pt x="10218" y="3955"/>
                  <a:pt x="9763" y="4090"/>
                  <a:pt x="9330" y="4365"/>
                </a:cubicBezTo>
                <a:cubicBezTo>
                  <a:pt x="8896" y="4646"/>
                  <a:pt x="8525" y="5016"/>
                  <a:pt x="8217" y="5487"/>
                </a:cubicBezTo>
                <a:cubicBezTo>
                  <a:pt x="7908" y="5953"/>
                  <a:pt x="7661" y="6512"/>
                  <a:pt x="7476" y="7165"/>
                </a:cubicBezTo>
                <a:cubicBezTo>
                  <a:pt x="7286" y="7818"/>
                  <a:pt x="7191" y="8495"/>
                  <a:pt x="7191" y="9217"/>
                </a:cubicBezTo>
                <a:cubicBezTo>
                  <a:pt x="7191" y="9484"/>
                  <a:pt x="7257" y="9716"/>
                  <a:pt x="7386" y="9919"/>
                </a:cubicBezTo>
                <a:cubicBezTo>
                  <a:pt x="7514" y="10121"/>
                  <a:pt x="7679" y="10216"/>
                  <a:pt x="7872" y="10216"/>
                </a:cubicBezTo>
                <a:cubicBezTo>
                  <a:pt x="8067" y="10216"/>
                  <a:pt x="8227" y="10117"/>
                  <a:pt x="8351" y="9911"/>
                </a:cubicBezTo>
                <a:cubicBezTo>
                  <a:pt x="8479" y="9700"/>
                  <a:pt x="8539" y="9473"/>
                  <a:pt x="8539" y="9217"/>
                </a:cubicBezTo>
                <a:cubicBezTo>
                  <a:pt x="8539" y="8302"/>
                  <a:pt x="8750" y="7533"/>
                  <a:pt x="9167" y="6913"/>
                </a:cubicBezTo>
                <a:cubicBezTo>
                  <a:pt x="9585" y="6288"/>
                  <a:pt x="10093" y="5980"/>
                  <a:pt x="10695" y="5980"/>
                </a:cubicBezTo>
                <a:cubicBezTo>
                  <a:pt x="10891" y="5980"/>
                  <a:pt x="11052" y="5871"/>
                  <a:pt x="11182" y="5671"/>
                </a:cubicBezTo>
                <a:cubicBezTo>
                  <a:pt x="11310" y="5465"/>
                  <a:pt x="11376" y="5229"/>
                  <a:pt x="11376" y="4958"/>
                </a:cubicBezTo>
                <a:cubicBezTo>
                  <a:pt x="11376" y="4662"/>
                  <a:pt x="11310" y="4426"/>
                  <a:pt x="11182" y="4233"/>
                </a:cubicBezTo>
                <a:cubicBezTo>
                  <a:pt x="11052" y="4047"/>
                  <a:pt x="10891" y="3955"/>
                  <a:pt x="10695" y="395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5" name="Google Shape;555;p34"/>
          <p:cNvSpPr/>
          <p:nvPr/>
        </p:nvSpPr>
        <p:spPr>
          <a:xfrm>
            <a:off x="13219867" y="10479782"/>
            <a:ext cx="463601" cy="321575"/>
          </a:xfrm>
          <a:custGeom>
            <a:rect b="b" l="l" r="r" t="t"/>
            <a:pathLst>
              <a:path extrusionOk="0" h="21600" w="21600">
                <a:moveTo>
                  <a:pt x="20710" y="0"/>
                </a:moveTo>
                <a:cubicBezTo>
                  <a:pt x="20812" y="10"/>
                  <a:pt x="20923" y="52"/>
                  <a:pt x="21049" y="116"/>
                </a:cubicBezTo>
                <a:cubicBezTo>
                  <a:pt x="21417" y="342"/>
                  <a:pt x="21600" y="730"/>
                  <a:pt x="21600" y="1281"/>
                </a:cubicBezTo>
                <a:lnTo>
                  <a:pt x="21600" y="20333"/>
                </a:lnTo>
                <a:cubicBezTo>
                  <a:pt x="21600" y="20882"/>
                  <a:pt x="21417" y="21272"/>
                  <a:pt x="21049" y="21496"/>
                </a:cubicBezTo>
                <a:cubicBezTo>
                  <a:pt x="20923" y="21564"/>
                  <a:pt x="20812" y="21600"/>
                  <a:pt x="20710" y="21600"/>
                </a:cubicBezTo>
                <a:cubicBezTo>
                  <a:pt x="20453" y="21600"/>
                  <a:pt x="20236" y="21477"/>
                  <a:pt x="20066" y="21229"/>
                </a:cubicBezTo>
                <a:lnTo>
                  <a:pt x="14403" y="13267"/>
                </a:lnTo>
                <a:lnTo>
                  <a:pt x="14403" y="17275"/>
                </a:lnTo>
                <a:cubicBezTo>
                  <a:pt x="14403" y="17802"/>
                  <a:pt x="14331" y="18306"/>
                  <a:pt x="14187" y="18774"/>
                </a:cubicBezTo>
                <a:cubicBezTo>
                  <a:pt x="14042" y="19249"/>
                  <a:pt x="13850" y="19665"/>
                  <a:pt x="13607" y="20029"/>
                </a:cubicBezTo>
                <a:cubicBezTo>
                  <a:pt x="13366" y="20385"/>
                  <a:pt x="13081" y="20671"/>
                  <a:pt x="12758" y="20879"/>
                </a:cubicBezTo>
                <a:cubicBezTo>
                  <a:pt x="12432" y="21090"/>
                  <a:pt x="12084" y="21194"/>
                  <a:pt x="11707" y="21194"/>
                </a:cubicBezTo>
                <a:lnTo>
                  <a:pt x="2704" y="21194"/>
                </a:lnTo>
                <a:cubicBezTo>
                  <a:pt x="2341" y="21194"/>
                  <a:pt x="1990" y="21090"/>
                  <a:pt x="1664" y="20879"/>
                </a:cubicBezTo>
                <a:cubicBezTo>
                  <a:pt x="1335" y="20671"/>
                  <a:pt x="1047" y="20385"/>
                  <a:pt x="802" y="20029"/>
                </a:cubicBezTo>
                <a:cubicBezTo>
                  <a:pt x="556" y="19665"/>
                  <a:pt x="360" y="19251"/>
                  <a:pt x="215" y="18785"/>
                </a:cubicBezTo>
                <a:cubicBezTo>
                  <a:pt x="71" y="18315"/>
                  <a:pt x="0" y="17814"/>
                  <a:pt x="0" y="17275"/>
                </a:cubicBezTo>
                <a:lnTo>
                  <a:pt x="0" y="4294"/>
                </a:lnTo>
                <a:cubicBezTo>
                  <a:pt x="0" y="3760"/>
                  <a:pt x="71" y="3263"/>
                  <a:pt x="215" y="2788"/>
                </a:cubicBezTo>
                <a:cubicBezTo>
                  <a:pt x="360" y="2313"/>
                  <a:pt x="556" y="1907"/>
                  <a:pt x="802" y="1560"/>
                </a:cubicBezTo>
                <a:cubicBezTo>
                  <a:pt x="1047" y="1220"/>
                  <a:pt x="1335" y="947"/>
                  <a:pt x="1664" y="735"/>
                </a:cubicBezTo>
                <a:cubicBezTo>
                  <a:pt x="1990" y="527"/>
                  <a:pt x="2341" y="420"/>
                  <a:pt x="2704" y="420"/>
                </a:cubicBezTo>
                <a:lnTo>
                  <a:pt x="11707" y="420"/>
                </a:lnTo>
                <a:cubicBezTo>
                  <a:pt x="12074" y="420"/>
                  <a:pt x="12421" y="527"/>
                  <a:pt x="12753" y="735"/>
                </a:cubicBezTo>
                <a:cubicBezTo>
                  <a:pt x="13078" y="947"/>
                  <a:pt x="13366" y="1220"/>
                  <a:pt x="13607" y="1560"/>
                </a:cubicBezTo>
                <a:cubicBezTo>
                  <a:pt x="13850" y="1907"/>
                  <a:pt x="14042" y="2313"/>
                  <a:pt x="14187" y="2788"/>
                </a:cubicBezTo>
                <a:cubicBezTo>
                  <a:pt x="14331" y="3263"/>
                  <a:pt x="14403" y="3760"/>
                  <a:pt x="14403" y="4294"/>
                </a:cubicBezTo>
                <a:lnTo>
                  <a:pt x="14403" y="8345"/>
                </a:lnTo>
                <a:lnTo>
                  <a:pt x="20066" y="388"/>
                </a:lnTo>
                <a:cubicBezTo>
                  <a:pt x="20244" y="127"/>
                  <a:pt x="20458" y="0"/>
                  <a:pt x="20710"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6" name="Google Shape;556;p34"/>
          <p:cNvSpPr/>
          <p:nvPr/>
        </p:nvSpPr>
        <p:spPr>
          <a:xfrm>
            <a:off x="19818898" y="9403593"/>
            <a:ext cx="463627" cy="386562"/>
          </a:xfrm>
          <a:custGeom>
            <a:rect b="b" l="l" r="r" t="t"/>
            <a:pathLst>
              <a:path extrusionOk="0" h="21600" w="21600">
                <a:moveTo>
                  <a:pt x="20263" y="0"/>
                </a:moveTo>
                <a:cubicBezTo>
                  <a:pt x="20631" y="0"/>
                  <a:pt x="20943" y="162"/>
                  <a:pt x="21206" y="479"/>
                </a:cubicBezTo>
                <a:cubicBezTo>
                  <a:pt x="21468" y="800"/>
                  <a:pt x="21600" y="1178"/>
                  <a:pt x="21600" y="1618"/>
                </a:cubicBezTo>
                <a:lnTo>
                  <a:pt x="21600" y="19981"/>
                </a:lnTo>
                <a:cubicBezTo>
                  <a:pt x="21600" y="20422"/>
                  <a:pt x="21468" y="20801"/>
                  <a:pt x="21206" y="21121"/>
                </a:cubicBezTo>
                <a:cubicBezTo>
                  <a:pt x="20943" y="21437"/>
                  <a:pt x="20631" y="21600"/>
                  <a:pt x="20263" y="21600"/>
                </a:cubicBezTo>
                <a:lnTo>
                  <a:pt x="1347" y="21600"/>
                </a:lnTo>
                <a:cubicBezTo>
                  <a:pt x="982" y="21600"/>
                  <a:pt x="664" y="21437"/>
                  <a:pt x="399" y="21121"/>
                </a:cubicBezTo>
                <a:cubicBezTo>
                  <a:pt x="132" y="20801"/>
                  <a:pt x="0" y="20422"/>
                  <a:pt x="0" y="19981"/>
                </a:cubicBezTo>
                <a:lnTo>
                  <a:pt x="0" y="1618"/>
                </a:lnTo>
                <a:cubicBezTo>
                  <a:pt x="0" y="1178"/>
                  <a:pt x="132" y="800"/>
                  <a:pt x="399" y="479"/>
                </a:cubicBezTo>
                <a:cubicBezTo>
                  <a:pt x="664" y="162"/>
                  <a:pt x="982" y="0"/>
                  <a:pt x="1347" y="0"/>
                </a:cubicBezTo>
                <a:lnTo>
                  <a:pt x="20263" y="0"/>
                </a:lnTo>
                <a:close/>
                <a:moveTo>
                  <a:pt x="4052" y="2170"/>
                </a:moveTo>
                <a:cubicBezTo>
                  <a:pt x="4052" y="2020"/>
                  <a:pt x="4010" y="1892"/>
                  <a:pt x="3925" y="1782"/>
                </a:cubicBezTo>
                <a:cubicBezTo>
                  <a:pt x="3839" y="1677"/>
                  <a:pt x="3729" y="1622"/>
                  <a:pt x="3594" y="1622"/>
                </a:cubicBezTo>
                <a:lnTo>
                  <a:pt x="1801" y="1622"/>
                </a:lnTo>
                <a:cubicBezTo>
                  <a:pt x="1677" y="1622"/>
                  <a:pt x="1569" y="1674"/>
                  <a:pt x="1481" y="1777"/>
                </a:cubicBezTo>
                <a:cubicBezTo>
                  <a:pt x="1391" y="1881"/>
                  <a:pt x="1344" y="2013"/>
                  <a:pt x="1344" y="2170"/>
                </a:cubicBezTo>
                <a:lnTo>
                  <a:pt x="1344" y="4321"/>
                </a:lnTo>
                <a:cubicBezTo>
                  <a:pt x="1344" y="4471"/>
                  <a:pt x="1389" y="4602"/>
                  <a:pt x="1474" y="4709"/>
                </a:cubicBezTo>
                <a:cubicBezTo>
                  <a:pt x="1559" y="4818"/>
                  <a:pt x="1670" y="4867"/>
                  <a:pt x="1801" y="4867"/>
                </a:cubicBezTo>
                <a:lnTo>
                  <a:pt x="3594" y="4867"/>
                </a:lnTo>
                <a:cubicBezTo>
                  <a:pt x="3721" y="4867"/>
                  <a:pt x="3828" y="4821"/>
                  <a:pt x="3917" y="4717"/>
                </a:cubicBezTo>
                <a:cubicBezTo>
                  <a:pt x="4008" y="4615"/>
                  <a:pt x="4052" y="4482"/>
                  <a:pt x="4052" y="4321"/>
                </a:cubicBezTo>
                <a:lnTo>
                  <a:pt x="4052" y="2170"/>
                </a:lnTo>
                <a:close/>
                <a:moveTo>
                  <a:pt x="4052" y="7202"/>
                </a:moveTo>
                <a:cubicBezTo>
                  <a:pt x="4052" y="7056"/>
                  <a:pt x="4010" y="6926"/>
                  <a:pt x="3925" y="6818"/>
                </a:cubicBezTo>
                <a:cubicBezTo>
                  <a:pt x="3839" y="6707"/>
                  <a:pt x="3729" y="6655"/>
                  <a:pt x="3594" y="6655"/>
                </a:cubicBezTo>
                <a:lnTo>
                  <a:pt x="1801" y="6655"/>
                </a:lnTo>
                <a:cubicBezTo>
                  <a:pt x="1677" y="6655"/>
                  <a:pt x="1569" y="6707"/>
                  <a:pt x="1481" y="6818"/>
                </a:cubicBezTo>
                <a:cubicBezTo>
                  <a:pt x="1391" y="6926"/>
                  <a:pt x="1344" y="7056"/>
                  <a:pt x="1344" y="7202"/>
                </a:cubicBezTo>
                <a:lnTo>
                  <a:pt x="1344" y="9369"/>
                </a:lnTo>
                <a:cubicBezTo>
                  <a:pt x="1344" y="9517"/>
                  <a:pt x="1389" y="9645"/>
                  <a:pt x="1474" y="9757"/>
                </a:cubicBezTo>
                <a:cubicBezTo>
                  <a:pt x="1559" y="9863"/>
                  <a:pt x="1670" y="9916"/>
                  <a:pt x="1801" y="9916"/>
                </a:cubicBezTo>
                <a:lnTo>
                  <a:pt x="3594" y="9916"/>
                </a:lnTo>
                <a:cubicBezTo>
                  <a:pt x="3721" y="9916"/>
                  <a:pt x="3828" y="9863"/>
                  <a:pt x="3917" y="9757"/>
                </a:cubicBezTo>
                <a:cubicBezTo>
                  <a:pt x="4008" y="9645"/>
                  <a:pt x="4052" y="9517"/>
                  <a:pt x="4052" y="9369"/>
                </a:cubicBezTo>
                <a:lnTo>
                  <a:pt x="4052" y="7202"/>
                </a:lnTo>
                <a:close/>
                <a:moveTo>
                  <a:pt x="4052" y="12232"/>
                </a:moveTo>
                <a:cubicBezTo>
                  <a:pt x="4052" y="12083"/>
                  <a:pt x="4010" y="11957"/>
                  <a:pt x="3925" y="11846"/>
                </a:cubicBezTo>
                <a:cubicBezTo>
                  <a:pt x="3839" y="11740"/>
                  <a:pt x="3729" y="11687"/>
                  <a:pt x="3594" y="11687"/>
                </a:cubicBezTo>
                <a:lnTo>
                  <a:pt x="1801" y="11687"/>
                </a:lnTo>
                <a:cubicBezTo>
                  <a:pt x="1677" y="11687"/>
                  <a:pt x="1569" y="11740"/>
                  <a:pt x="1481" y="11846"/>
                </a:cubicBezTo>
                <a:cubicBezTo>
                  <a:pt x="1391" y="11957"/>
                  <a:pt x="1344" y="12083"/>
                  <a:pt x="1344" y="12232"/>
                </a:cubicBezTo>
                <a:lnTo>
                  <a:pt x="1344" y="14400"/>
                </a:lnTo>
                <a:cubicBezTo>
                  <a:pt x="1344" y="14548"/>
                  <a:pt x="1389" y="14676"/>
                  <a:pt x="1474" y="14786"/>
                </a:cubicBezTo>
                <a:cubicBezTo>
                  <a:pt x="1559" y="14894"/>
                  <a:pt x="1670" y="14946"/>
                  <a:pt x="1801" y="14946"/>
                </a:cubicBezTo>
                <a:lnTo>
                  <a:pt x="3594" y="14946"/>
                </a:lnTo>
                <a:cubicBezTo>
                  <a:pt x="3721" y="14946"/>
                  <a:pt x="3828" y="14894"/>
                  <a:pt x="3917" y="14786"/>
                </a:cubicBezTo>
                <a:cubicBezTo>
                  <a:pt x="4008" y="14676"/>
                  <a:pt x="4052" y="14548"/>
                  <a:pt x="4052" y="14400"/>
                </a:cubicBezTo>
                <a:lnTo>
                  <a:pt x="4052" y="12232"/>
                </a:lnTo>
                <a:close/>
                <a:moveTo>
                  <a:pt x="4052" y="17284"/>
                </a:moveTo>
                <a:cubicBezTo>
                  <a:pt x="4052" y="17135"/>
                  <a:pt x="4010" y="17005"/>
                  <a:pt x="3925" y="16897"/>
                </a:cubicBezTo>
                <a:cubicBezTo>
                  <a:pt x="3839" y="16792"/>
                  <a:pt x="3729" y="16734"/>
                  <a:pt x="3594" y="16734"/>
                </a:cubicBezTo>
                <a:lnTo>
                  <a:pt x="1801" y="16734"/>
                </a:lnTo>
                <a:cubicBezTo>
                  <a:pt x="1677" y="16734"/>
                  <a:pt x="1569" y="16789"/>
                  <a:pt x="1481" y="16891"/>
                </a:cubicBezTo>
                <a:cubicBezTo>
                  <a:pt x="1391" y="16994"/>
                  <a:pt x="1344" y="17124"/>
                  <a:pt x="1344" y="17284"/>
                </a:cubicBezTo>
                <a:lnTo>
                  <a:pt x="1344" y="19435"/>
                </a:lnTo>
                <a:cubicBezTo>
                  <a:pt x="1344" y="19584"/>
                  <a:pt x="1389" y="19714"/>
                  <a:pt x="1474" y="19822"/>
                </a:cubicBezTo>
                <a:cubicBezTo>
                  <a:pt x="1559" y="19927"/>
                  <a:pt x="1670" y="19983"/>
                  <a:pt x="1801" y="19983"/>
                </a:cubicBezTo>
                <a:lnTo>
                  <a:pt x="3594" y="19983"/>
                </a:lnTo>
                <a:cubicBezTo>
                  <a:pt x="3721" y="19983"/>
                  <a:pt x="3828" y="19930"/>
                  <a:pt x="3917" y="19828"/>
                </a:cubicBezTo>
                <a:cubicBezTo>
                  <a:pt x="4008" y="19725"/>
                  <a:pt x="4052" y="19595"/>
                  <a:pt x="4052" y="19435"/>
                </a:cubicBezTo>
                <a:lnTo>
                  <a:pt x="4052" y="17284"/>
                </a:lnTo>
                <a:close/>
                <a:moveTo>
                  <a:pt x="16194" y="2170"/>
                </a:moveTo>
                <a:cubicBezTo>
                  <a:pt x="16194" y="2020"/>
                  <a:pt x="16151" y="1892"/>
                  <a:pt x="16065" y="1782"/>
                </a:cubicBezTo>
                <a:cubicBezTo>
                  <a:pt x="15979" y="1677"/>
                  <a:pt x="15872" y="1622"/>
                  <a:pt x="15736" y="1622"/>
                </a:cubicBezTo>
                <a:lnTo>
                  <a:pt x="5859" y="1622"/>
                </a:lnTo>
                <a:cubicBezTo>
                  <a:pt x="5732" y="1622"/>
                  <a:pt x="5624" y="1674"/>
                  <a:pt x="5536" y="1777"/>
                </a:cubicBezTo>
                <a:cubicBezTo>
                  <a:pt x="5445" y="1881"/>
                  <a:pt x="5401" y="2013"/>
                  <a:pt x="5401" y="2170"/>
                </a:cubicBezTo>
                <a:lnTo>
                  <a:pt x="5401" y="9369"/>
                </a:lnTo>
                <a:cubicBezTo>
                  <a:pt x="5401" y="9517"/>
                  <a:pt x="5442" y="9645"/>
                  <a:pt x="5529" y="9757"/>
                </a:cubicBezTo>
                <a:cubicBezTo>
                  <a:pt x="5616" y="9863"/>
                  <a:pt x="5723" y="9916"/>
                  <a:pt x="5859" y="9916"/>
                </a:cubicBezTo>
                <a:lnTo>
                  <a:pt x="15736" y="9916"/>
                </a:lnTo>
                <a:cubicBezTo>
                  <a:pt x="15862" y="9916"/>
                  <a:pt x="15970" y="9863"/>
                  <a:pt x="16060" y="9757"/>
                </a:cubicBezTo>
                <a:cubicBezTo>
                  <a:pt x="16148" y="9645"/>
                  <a:pt x="16194" y="9517"/>
                  <a:pt x="16194" y="9369"/>
                </a:cubicBezTo>
                <a:lnTo>
                  <a:pt x="16194" y="2170"/>
                </a:lnTo>
                <a:close/>
                <a:moveTo>
                  <a:pt x="16194" y="12232"/>
                </a:moveTo>
                <a:cubicBezTo>
                  <a:pt x="16194" y="12083"/>
                  <a:pt x="16151" y="11957"/>
                  <a:pt x="16065" y="11846"/>
                </a:cubicBezTo>
                <a:cubicBezTo>
                  <a:pt x="15979" y="11740"/>
                  <a:pt x="15872" y="11687"/>
                  <a:pt x="15736" y="11687"/>
                </a:cubicBezTo>
                <a:lnTo>
                  <a:pt x="5859" y="11687"/>
                </a:lnTo>
                <a:cubicBezTo>
                  <a:pt x="5732" y="11687"/>
                  <a:pt x="5624" y="11740"/>
                  <a:pt x="5536" y="11846"/>
                </a:cubicBezTo>
                <a:cubicBezTo>
                  <a:pt x="5445" y="11957"/>
                  <a:pt x="5401" y="12083"/>
                  <a:pt x="5401" y="12232"/>
                </a:cubicBezTo>
                <a:lnTo>
                  <a:pt x="5401" y="19433"/>
                </a:lnTo>
                <a:cubicBezTo>
                  <a:pt x="5401" y="19581"/>
                  <a:pt x="5442" y="19711"/>
                  <a:pt x="5529" y="19819"/>
                </a:cubicBezTo>
                <a:cubicBezTo>
                  <a:pt x="5616" y="19924"/>
                  <a:pt x="5723" y="19981"/>
                  <a:pt x="5859" y="19981"/>
                </a:cubicBezTo>
                <a:lnTo>
                  <a:pt x="15736" y="19981"/>
                </a:lnTo>
                <a:cubicBezTo>
                  <a:pt x="15862" y="19981"/>
                  <a:pt x="15970" y="19927"/>
                  <a:pt x="16060" y="19825"/>
                </a:cubicBezTo>
                <a:cubicBezTo>
                  <a:pt x="16148" y="19722"/>
                  <a:pt x="16194" y="19593"/>
                  <a:pt x="16194" y="19433"/>
                </a:cubicBezTo>
                <a:lnTo>
                  <a:pt x="16194" y="12232"/>
                </a:lnTo>
                <a:close/>
                <a:moveTo>
                  <a:pt x="20263" y="2170"/>
                </a:moveTo>
                <a:cubicBezTo>
                  <a:pt x="20263" y="2020"/>
                  <a:pt x="20217" y="1892"/>
                  <a:pt x="20129" y="1782"/>
                </a:cubicBezTo>
                <a:cubicBezTo>
                  <a:pt x="20038" y="1677"/>
                  <a:pt x="19931" y="1622"/>
                  <a:pt x="19805" y="1622"/>
                </a:cubicBezTo>
                <a:lnTo>
                  <a:pt x="18001" y="1622"/>
                </a:lnTo>
                <a:cubicBezTo>
                  <a:pt x="17877" y="1622"/>
                  <a:pt x="17769" y="1674"/>
                  <a:pt x="17679" y="1777"/>
                </a:cubicBezTo>
                <a:cubicBezTo>
                  <a:pt x="17590" y="1881"/>
                  <a:pt x="17545" y="2013"/>
                  <a:pt x="17545" y="2170"/>
                </a:cubicBezTo>
                <a:lnTo>
                  <a:pt x="17545" y="4321"/>
                </a:lnTo>
                <a:cubicBezTo>
                  <a:pt x="17545" y="4471"/>
                  <a:pt x="17590" y="4602"/>
                  <a:pt x="17679" y="4709"/>
                </a:cubicBezTo>
                <a:cubicBezTo>
                  <a:pt x="17769" y="4818"/>
                  <a:pt x="17877" y="4867"/>
                  <a:pt x="18001" y="4867"/>
                </a:cubicBezTo>
                <a:lnTo>
                  <a:pt x="19805" y="4867"/>
                </a:lnTo>
                <a:cubicBezTo>
                  <a:pt x="19931" y="4867"/>
                  <a:pt x="20038" y="4821"/>
                  <a:pt x="20129" y="4717"/>
                </a:cubicBezTo>
                <a:cubicBezTo>
                  <a:pt x="20217" y="4615"/>
                  <a:pt x="20263" y="4482"/>
                  <a:pt x="20263" y="4321"/>
                </a:cubicBezTo>
                <a:lnTo>
                  <a:pt x="20263" y="2170"/>
                </a:lnTo>
                <a:close/>
                <a:moveTo>
                  <a:pt x="20263" y="7202"/>
                </a:moveTo>
                <a:cubicBezTo>
                  <a:pt x="20263" y="7056"/>
                  <a:pt x="20217" y="6926"/>
                  <a:pt x="20129" y="6818"/>
                </a:cubicBezTo>
                <a:cubicBezTo>
                  <a:pt x="20038" y="6707"/>
                  <a:pt x="19931" y="6655"/>
                  <a:pt x="19805" y="6655"/>
                </a:cubicBezTo>
                <a:lnTo>
                  <a:pt x="18001" y="6655"/>
                </a:lnTo>
                <a:cubicBezTo>
                  <a:pt x="17877" y="6655"/>
                  <a:pt x="17769" y="6707"/>
                  <a:pt x="17679" y="6818"/>
                </a:cubicBezTo>
                <a:cubicBezTo>
                  <a:pt x="17590" y="6926"/>
                  <a:pt x="17545" y="7056"/>
                  <a:pt x="17545" y="7202"/>
                </a:cubicBezTo>
                <a:lnTo>
                  <a:pt x="17545" y="9369"/>
                </a:lnTo>
                <a:cubicBezTo>
                  <a:pt x="17545" y="9517"/>
                  <a:pt x="17590" y="9645"/>
                  <a:pt x="17679" y="9757"/>
                </a:cubicBezTo>
                <a:cubicBezTo>
                  <a:pt x="17769" y="9863"/>
                  <a:pt x="17877" y="9916"/>
                  <a:pt x="18001" y="9916"/>
                </a:cubicBezTo>
                <a:lnTo>
                  <a:pt x="19805" y="9916"/>
                </a:lnTo>
                <a:cubicBezTo>
                  <a:pt x="19931" y="9916"/>
                  <a:pt x="20038" y="9863"/>
                  <a:pt x="20129" y="9757"/>
                </a:cubicBezTo>
                <a:cubicBezTo>
                  <a:pt x="20217" y="9645"/>
                  <a:pt x="20263" y="9517"/>
                  <a:pt x="20263" y="9369"/>
                </a:cubicBezTo>
                <a:lnTo>
                  <a:pt x="20263" y="7202"/>
                </a:lnTo>
                <a:close/>
                <a:moveTo>
                  <a:pt x="20263" y="12232"/>
                </a:moveTo>
                <a:cubicBezTo>
                  <a:pt x="20263" y="12083"/>
                  <a:pt x="20217" y="11957"/>
                  <a:pt x="20129" y="11846"/>
                </a:cubicBezTo>
                <a:cubicBezTo>
                  <a:pt x="20038" y="11740"/>
                  <a:pt x="19931" y="11687"/>
                  <a:pt x="19805" y="11687"/>
                </a:cubicBezTo>
                <a:lnTo>
                  <a:pt x="18001" y="11687"/>
                </a:lnTo>
                <a:cubicBezTo>
                  <a:pt x="17877" y="11687"/>
                  <a:pt x="17769" y="11740"/>
                  <a:pt x="17679" y="11846"/>
                </a:cubicBezTo>
                <a:cubicBezTo>
                  <a:pt x="17590" y="11957"/>
                  <a:pt x="17545" y="12083"/>
                  <a:pt x="17545" y="12232"/>
                </a:cubicBezTo>
                <a:lnTo>
                  <a:pt x="17545" y="14400"/>
                </a:lnTo>
                <a:cubicBezTo>
                  <a:pt x="17545" y="14548"/>
                  <a:pt x="17590" y="14676"/>
                  <a:pt x="17679" y="14786"/>
                </a:cubicBezTo>
                <a:cubicBezTo>
                  <a:pt x="17769" y="14894"/>
                  <a:pt x="17877" y="14946"/>
                  <a:pt x="18001" y="14946"/>
                </a:cubicBezTo>
                <a:lnTo>
                  <a:pt x="19805" y="14946"/>
                </a:lnTo>
                <a:cubicBezTo>
                  <a:pt x="19931" y="14946"/>
                  <a:pt x="20038" y="14894"/>
                  <a:pt x="20129" y="14786"/>
                </a:cubicBezTo>
                <a:cubicBezTo>
                  <a:pt x="20217" y="14676"/>
                  <a:pt x="20263" y="14548"/>
                  <a:pt x="20263" y="14400"/>
                </a:cubicBezTo>
                <a:lnTo>
                  <a:pt x="20263" y="12232"/>
                </a:lnTo>
                <a:close/>
                <a:moveTo>
                  <a:pt x="20263" y="17284"/>
                </a:moveTo>
                <a:cubicBezTo>
                  <a:pt x="20263" y="17135"/>
                  <a:pt x="20217" y="17005"/>
                  <a:pt x="20129" y="16897"/>
                </a:cubicBezTo>
                <a:cubicBezTo>
                  <a:pt x="20038" y="16792"/>
                  <a:pt x="19931" y="16734"/>
                  <a:pt x="19805" y="16734"/>
                </a:cubicBezTo>
                <a:lnTo>
                  <a:pt x="18001" y="16734"/>
                </a:lnTo>
                <a:cubicBezTo>
                  <a:pt x="17877" y="16734"/>
                  <a:pt x="17769" y="16789"/>
                  <a:pt x="17679" y="16891"/>
                </a:cubicBezTo>
                <a:cubicBezTo>
                  <a:pt x="17590" y="16994"/>
                  <a:pt x="17545" y="17124"/>
                  <a:pt x="17545" y="17284"/>
                </a:cubicBezTo>
                <a:lnTo>
                  <a:pt x="17545" y="19435"/>
                </a:lnTo>
                <a:cubicBezTo>
                  <a:pt x="17545" y="19584"/>
                  <a:pt x="17590" y="19714"/>
                  <a:pt x="17679" y="19822"/>
                </a:cubicBezTo>
                <a:cubicBezTo>
                  <a:pt x="17769" y="19927"/>
                  <a:pt x="17877" y="19983"/>
                  <a:pt x="18001" y="19983"/>
                </a:cubicBezTo>
                <a:lnTo>
                  <a:pt x="19805" y="19983"/>
                </a:lnTo>
                <a:cubicBezTo>
                  <a:pt x="19931" y="19983"/>
                  <a:pt x="20038" y="19930"/>
                  <a:pt x="20129" y="19828"/>
                </a:cubicBezTo>
                <a:cubicBezTo>
                  <a:pt x="20217" y="19725"/>
                  <a:pt x="20263" y="19595"/>
                  <a:pt x="20263" y="19435"/>
                </a:cubicBezTo>
                <a:lnTo>
                  <a:pt x="20263" y="1728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7" name="Google Shape;557;p34"/>
          <p:cNvSpPr/>
          <p:nvPr/>
        </p:nvSpPr>
        <p:spPr>
          <a:xfrm>
            <a:off x="18632706" y="9399722"/>
            <a:ext cx="394227" cy="394304"/>
          </a:xfrm>
          <a:custGeom>
            <a:rect b="b" l="l" r="r" t="t"/>
            <a:pathLst>
              <a:path extrusionOk="0" h="21600" w="21600">
                <a:moveTo>
                  <a:pt x="20524" y="0"/>
                </a:moveTo>
                <a:cubicBezTo>
                  <a:pt x="20825" y="0"/>
                  <a:pt x="21082" y="103"/>
                  <a:pt x="21289" y="308"/>
                </a:cubicBezTo>
                <a:cubicBezTo>
                  <a:pt x="21494" y="517"/>
                  <a:pt x="21600" y="775"/>
                  <a:pt x="21600" y="1077"/>
                </a:cubicBezTo>
                <a:cubicBezTo>
                  <a:pt x="21600" y="1380"/>
                  <a:pt x="21494" y="1629"/>
                  <a:pt x="21280" y="1834"/>
                </a:cubicBezTo>
                <a:lnTo>
                  <a:pt x="13495" y="9622"/>
                </a:lnTo>
                <a:lnTo>
                  <a:pt x="13495" y="20524"/>
                </a:lnTo>
                <a:cubicBezTo>
                  <a:pt x="13495" y="20825"/>
                  <a:pt x="13388" y="21083"/>
                  <a:pt x="13185" y="21290"/>
                </a:cubicBezTo>
                <a:cubicBezTo>
                  <a:pt x="12977" y="21497"/>
                  <a:pt x="12724" y="21600"/>
                  <a:pt x="12420" y="21600"/>
                </a:cubicBezTo>
                <a:cubicBezTo>
                  <a:pt x="12117" y="21600"/>
                  <a:pt x="11863" y="21494"/>
                  <a:pt x="11660" y="21285"/>
                </a:cubicBezTo>
                <a:lnTo>
                  <a:pt x="8408" y="18044"/>
                </a:lnTo>
                <a:cubicBezTo>
                  <a:pt x="8197" y="17831"/>
                  <a:pt x="8097" y="17575"/>
                  <a:pt x="8107" y="17274"/>
                </a:cubicBezTo>
                <a:lnTo>
                  <a:pt x="8107" y="9622"/>
                </a:lnTo>
                <a:lnTo>
                  <a:pt x="318" y="1834"/>
                </a:lnTo>
                <a:cubicBezTo>
                  <a:pt x="107" y="1620"/>
                  <a:pt x="0" y="1371"/>
                  <a:pt x="0" y="1077"/>
                </a:cubicBezTo>
                <a:cubicBezTo>
                  <a:pt x="0" y="775"/>
                  <a:pt x="106" y="517"/>
                  <a:pt x="310" y="308"/>
                </a:cubicBezTo>
                <a:cubicBezTo>
                  <a:pt x="518" y="103"/>
                  <a:pt x="772" y="0"/>
                  <a:pt x="1075" y="0"/>
                </a:cubicBezTo>
                <a:lnTo>
                  <a:pt x="20524"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8" name="Google Shape;558;p34"/>
          <p:cNvSpPr/>
          <p:nvPr/>
        </p:nvSpPr>
        <p:spPr>
          <a:xfrm>
            <a:off x="3953602" y="11438671"/>
            <a:ext cx="363722" cy="402357"/>
          </a:xfrm>
          <a:custGeom>
            <a:rect b="b" l="l" r="r" t="t"/>
            <a:pathLst>
              <a:path extrusionOk="0" h="21559" w="21600">
                <a:moveTo>
                  <a:pt x="18076" y="8548"/>
                </a:moveTo>
                <a:cubicBezTo>
                  <a:pt x="19181" y="9499"/>
                  <a:pt x="20046" y="10571"/>
                  <a:pt x="20670" y="11749"/>
                </a:cubicBezTo>
                <a:cubicBezTo>
                  <a:pt x="21290" y="12933"/>
                  <a:pt x="21600" y="14076"/>
                  <a:pt x="21600" y="15181"/>
                </a:cubicBezTo>
                <a:cubicBezTo>
                  <a:pt x="21600" y="16160"/>
                  <a:pt x="21344" y="17043"/>
                  <a:pt x="20832" y="17817"/>
                </a:cubicBezTo>
                <a:cubicBezTo>
                  <a:pt x="20320" y="18594"/>
                  <a:pt x="19594" y="19261"/>
                  <a:pt x="18660" y="19812"/>
                </a:cubicBezTo>
                <a:cubicBezTo>
                  <a:pt x="17724" y="20366"/>
                  <a:pt x="16585" y="20796"/>
                  <a:pt x="15253" y="21100"/>
                </a:cubicBezTo>
                <a:cubicBezTo>
                  <a:pt x="13917" y="21404"/>
                  <a:pt x="12435" y="21559"/>
                  <a:pt x="10799" y="21559"/>
                </a:cubicBezTo>
                <a:cubicBezTo>
                  <a:pt x="9167" y="21559"/>
                  <a:pt x="7682" y="21404"/>
                  <a:pt x="6350" y="21100"/>
                </a:cubicBezTo>
                <a:cubicBezTo>
                  <a:pt x="5015" y="20796"/>
                  <a:pt x="3878" y="20366"/>
                  <a:pt x="2935" y="19812"/>
                </a:cubicBezTo>
                <a:cubicBezTo>
                  <a:pt x="1992" y="19261"/>
                  <a:pt x="1269" y="18591"/>
                  <a:pt x="760" y="17810"/>
                </a:cubicBezTo>
                <a:cubicBezTo>
                  <a:pt x="256" y="17032"/>
                  <a:pt x="0" y="16152"/>
                  <a:pt x="0" y="15181"/>
                </a:cubicBezTo>
                <a:cubicBezTo>
                  <a:pt x="0" y="14076"/>
                  <a:pt x="317" y="12936"/>
                  <a:pt x="947" y="11759"/>
                </a:cubicBezTo>
                <a:cubicBezTo>
                  <a:pt x="1582" y="10582"/>
                  <a:pt x="2449" y="9512"/>
                  <a:pt x="3556" y="8548"/>
                </a:cubicBezTo>
                <a:cubicBezTo>
                  <a:pt x="3654" y="8404"/>
                  <a:pt x="3822" y="8346"/>
                  <a:pt x="4055" y="8371"/>
                </a:cubicBezTo>
                <a:cubicBezTo>
                  <a:pt x="4290" y="8400"/>
                  <a:pt x="4446" y="8493"/>
                  <a:pt x="4528" y="8656"/>
                </a:cubicBezTo>
                <a:cubicBezTo>
                  <a:pt x="4564" y="8802"/>
                  <a:pt x="4564" y="8931"/>
                  <a:pt x="4528" y="9046"/>
                </a:cubicBezTo>
                <a:cubicBezTo>
                  <a:pt x="4446" y="9362"/>
                  <a:pt x="4377" y="9740"/>
                  <a:pt x="4318" y="10180"/>
                </a:cubicBezTo>
                <a:cubicBezTo>
                  <a:pt x="4258" y="10618"/>
                  <a:pt x="4236" y="11074"/>
                  <a:pt x="4258" y="11547"/>
                </a:cubicBezTo>
                <a:cubicBezTo>
                  <a:pt x="4278" y="12019"/>
                  <a:pt x="4344" y="12478"/>
                  <a:pt x="4452" y="12916"/>
                </a:cubicBezTo>
                <a:cubicBezTo>
                  <a:pt x="4561" y="13356"/>
                  <a:pt x="4748" y="13736"/>
                  <a:pt x="5020" y="14049"/>
                </a:cubicBezTo>
                <a:cubicBezTo>
                  <a:pt x="5329" y="14381"/>
                  <a:pt x="5717" y="14601"/>
                  <a:pt x="6184" y="14710"/>
                </a:cubicBezTo>
                <a:cubicBezTo>
                  <a:pt x="5697" y="13324"/>
                  <a:pt x="5498" y="12009"/>
                  <a:pt x="5588" y="10759"/>
                </a:cubicBezTo>
                <a:cubicBezTo>
                  <a:pt x="5675" y="9512"/>
                  <a:pt x="5919" y="8346"/>
                  <a:pt x="6319" y="7266"/>
                </a:cubicBezTo>
                <a:cubicBezTo>
                  <a:pt x="6718" y="6189"/>
                  <a:pt x="7224" y="5214"/>
                  <a:pt x="7835" y="4341"/>
                </a:cubicBezTo>
                <a:cubicBezTo>
                  <a:pt x="8450" y="3470"/>
                  <a:pt x="9040" y="2721"/>
                  <a:pt x="9607" y="2090"/>
                </a:cubicBezTo>
                <a:cubicBezTo>
                  <a:pt x="10172" y="1459"/>
                  <a:pt x="10663" y="981"/>
                  <a:pt x="11067" y="655"/>
                </a:cubicBezTo>
                <a:cubicBezTo>
                  <a:pt x="11477" y="328"/>
                  <a:pt x="11691" y="150"/>
                  <a:pt x="11711" y="125"/>
                </a:cubicBezTo>
                <a:cubicBezTo>
                  <a:pt x="11959" y="-41"/>
                  <a:pt x="12194" y="-41"/>
                  <a:pt x="12416" y="125"/>
                </a:cubicBezTo>
                <a:cubicBezTo>
                  <a:pt x="12513" y="193"/>
                  <a:pt x="12582" y="294"/>
                  <a:pt x="12615" y="415"/>
                </a:cubicBezTo>
                <a:cubicBezTo>
                  <a:pt x="12649" y="536"/>
                  <a:pt x="12648" y="646"/>
                  <a:pt x="12609" y="747"/>
                </a:cubicBezTo>
                <a:cubicBezTo>
                  <a:pt x="12609" y="761"/>
                  <a:pt x="12531" y="956"/>
                  <a:pt x="12375" y="1318"/>
                </a:cubicBezTo>
                <a:cubicBezTo>
                  <a:pt x="12223" y="1682"/>
                  <a:pt x="12116" y="2141"/>
                  <a:pt x="12058" y="2694"/>
                </a:cubicBezTo>
                <a:cubicBezTo>
                  <a:pt x="11995" y="3245"/>
                  <a:pt x="12028" y="3852"/>
                  <a:pt x="12160" y="4504"/>
                </a:cubicBezTo>
                <a:cubicBezTo>
                  <a:pt x="12291" y="5164"/>
                  <a:pt x="12645" y="5774"/>
                  <a:pt x="13221" y="6339"/>
                </a:cubicBezTo>
                <a:cubicBezTo>
                  <a:pt x="13589" y="6729"/>
                  <a:pt x="13926" y="7110"/>
                  <a:pt x="14229" y="7486"/>
                </a:cubicBezTo>
                <a:cubicBezTo>
                  <a:pt x="14531" y="7865"/>
                  <a:pt x="14790" y="8284"/>
                  <a:pt x="15006" y="8746"/>
                </a:cubicBezTo>
                <a:cubicBezTo>
                  <a:pt x="15218" y="9210"/>
                  <a:pt x="15390" y="9751"/>
                  <a:pt x="15515" y="10364"/>
                </a:cubicBezTo>
                <a:cubicBezTo>
                  <a:pt x="15639" y="10979"/>
                  <a:pt x="15702" y="11710"/>
                  <a:pt x="15702" y="12555"/>
                </a:cubicBezTo>
                <a:cubicBezTo>
                  <a:pt x="15702" y="12851"/>
                  <a:pt x="15546" y="13028"/>
                  <a:pt x="15236" y="13079"/>
                </a:cubicBezTo>
                <a:cubicBezTo>
                  <a:pt x="15118" y="13099"/>
                  <a:pt x="14997" y="13079"/>
                  <a:pt x="14872" y="13028"/>
                </a:cubicBezTo>
                <a:cubicBezTo>
                  <a:pt x="14747" y="12973"/>
                  <a:pt x="14666" y="12889"/>
                  <a:pt x="14625" y="12770"/>
                </a:cubicBezTo>
                <a:cubicBezTo>
                  <a:pt x="14485" y="12492"/>
                  <a:pt x="14275" y="12270"/>
                  <a:pt x="13998" y="12110"/>
                </a:cubicBezTo>
                <a:cubicBezTo>
                  <a:pt x="13721" y="11947"/>
                  <a:pt x="13405" y="11868"/>
                  <a:pt x="13055" y="11868"/>
                </a:cubicBezTo>
                <a:cubicBezTo>
                  <a:pt x="12588" y="11868"/>
                  <a:pt x="12191" y="12019"/>
                  <a:pt x="11871" y="12320"/>
                </a:cubicBezTo>
                <a:cubicBezTo>
                  <a:pt x="11546" y="12620"/>
                  <a:pt x="11383" y="12987"/>
                  <a:pt x="11383" y="13420"/>
                </a:cubicBezTo>
                <a:cubicBezTo>
                  <a:pt x="11383" y="14505"/>
                  <a:pt x="12160" y="15044"/>
                  <a:pt x="13714" y="15036"/>
                </a:cubicBezTo>
                <a:cubicBezTo>
                  <a:pt x="14691" y="15036"/>
                  <a:pt x="15452" y="14753"/>
                  <a:pt x="15998" y="14186"/>
                </a:cubicBezTo>
                <a:cubicBezTo>
                  <a:pt x="16369" y="13801"/>
                  <a:pt x="16636" y="13345"/>
                  <a:pt x="16798" y="12821"/>
                </a:cubicBezTo>
                <a:cubicBezTo>
                  <a:pt x="16962" y="12291"/>
                  <a:pt x="17065" y="11778"/>
                  <a:pt x="17103" y="11275"/>
                </a:cubicBezTo>
                <a:cubicBezTo>
                  <a:pt x="17143" y="10770"/>
                  <a:pt x="17155" y="10311"/>
                  <a:pt x="17134" y="9895"/>
                </a:cubicBezTo>
                <a:cubicBezTo>
                  <a:pt x="17115" y="9476"/>
                  <a:pt x="17097" y="9196"/>
                  <a:pt x="17076" y="9050"/>
                </a:cubicBezTo>
                <a:cubicBezTo>
                  <a:pt x="17016" y="8942"/>
                  <a:pt x="17016" y="8812"/>
                  <a:pt x="17076" y="8658"/>
                </a:cubicBezTo>
                <a:cubicBezTo>
                  <a:pt x="17155" y="8495"/>
                  <a:pt x="17312" y="8403"/>
                  <a:pt x="17546" y="8374"/>
                </a:cubicBezTo>
                <a:cubicBezTo>
                  <a:pt x="17781" y="8347"/>
                  <a:pt x="17955" y="8404"/>
                  <a:pt x="18076" y="854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59" name="Google Shape;559;p34"/>
          <p:cNvSpPr/>
          <p:nvPr/>
        </p:nvSpPr>
        <p:spPr>
          <a:xfrm>
            <a:off x="3903650" y="5425968"/>
            <a:ext cx="463626" cy="386484"/>
          </a:xfrm>
          <a:custGeom>
            <a:rect b="b" l="l" r="r" t="t"/>
            <a:pathLst>
              <a:path extrusionOk="0" h="21600" w="21600">
                <a:moveTo>
                  <a:pt x="3599" y="2168"/>
                </a:moveTo>
                <a:cubicBezTo>
                  <a:pt x="3599" y="2550"/>
                  <a:pt x="3518" y="2902"/>
                  <a:pt x="3358" y="3214"/>
                </a:cubicBezTo>
                <a:cubicBezTo>
                  <a:pt x="3197" y="3525"/>
                  <a:pt x="2982" y="3792"/>
                  <a:pt x="2708" y="4007"/>
                </a:cubicBezTo>
                <a:lnTo>
                  <a:pt x="2708" y="21050"/>
                </a:lnTo>
                <a:cubicBezTo>
                  <a:pt x="2708" y="21203"/>
                  <a:pt x="2663" y="21329"/>
                  <a:pt x="2580" y="21438"/>
                </a:cubicBezTo>
                <a:cubicBezTo>
                  <a:pt x="2493" y="21548"/>
                  <a:pt x="2387" y="21600"/>
                  <a:pt x="2262" y="21600"/>
                </a:cubicBezTo>
                <a:lnTo>
                  <a:pt x="1349" y="21600"/>
                </a:lnTo>
                <a:cubicBezTo>
                  <a:pt x="1222" y="21600"/>
                  <a:pt x="1118" y="21545"/>
                  <a:pt x="1038" y="21438"/>
                </a:cubicBezTo>
                <a:cubicBezTo>
                  <a:pt x="955" y="21329"/>
                  <a:pt x="914" y="21203"/>
                  <a:pt x="914" y="21050"/>
                </a:cubicBezTo>
                <a:lnTo>
                  <a:pt x="914" y="4007"/>
                </a:lnTo>
                <a:cubicBezTo>
                  <a:pt x="642" y="3792"/>
                  <a:pt x="421" y="3525"/>
                  <a:pt x="252" y="3214"/>
                </a:cubicBezTo>
                <a:cubicBezTo>
                  <a:pt x="83" y="2902"/>
                  <a:pt x="0" y="2550"/>
                  <a:pt x="0" y="2168"/>
                </a:cubicBezTo>
                <a:cubicBezTo>
                  <a:pt x="0" y="1575"/>
                  <a:pt x="177" y="1069"/>
                  <a:pt x="529" y="640"/>
                </a:cubicBezTo>
                <a:cubicBezTo>
                  <a:pt x="879" y="212"/>
                  <a:pt x="1305" y="0"/>
                  <a:pt x="1804" y="0"/>
                </a:cubicBezTo>
                <a:cubicBezTo>
                  <a:pt x="2297" y="0"/>
                  <a:pt x="2720" y="212"/>
                  <a:pt x="3070" y="640"/>
                </a:cubicBezTo>
                <a:cubicBezTo>
                  <a:pt x="3423" y="1069"/>
                  <a:pt x="3599" y="1572"/>
                  <a:pt x="3599" y="2168"/>
                </a:cubicBezTo>
                <a:close/>
                <a:moveTo>
                  <a:pt x="20838" y="2477"/>
                </a:moveTo>
                <a:cubicBezTo>
                  <a:pt x="21064" y="2324"/>
                  <a:pt x="21248" y="2298"/>
                  <a:pt x="21390" y="2390"/>
                </a:cubicBezTo>
                <a:cubicBezTo>
                  <a:pt x="21529" y="2485"/>
                  <a:pt x="21600" y="2684"/>
                  <a:pt x="21600" y="2996"/>
                </a:cubicBezTo>
                <a:lnTo>
                  <a:pt x="21600" y="13515"/>
                </a:lnTo>
                <a:cubicBezTo>
                  <a:pt x="21600" y="13802"/>
                  <a:pt x="21527" y="14105"/>
                  <a:pt x="21382" y="14420"/>
                </a:cubicBezTo>
                <a:cubicBezTo>
                  <a:pt x="21237" y="14738"/>
                  <a:pt x="21057" y="14966"/>
                  <a:pt x="20838" y="15119"/>
                </a:cubicBezTo>
                <a:cubicBezTo>
                  <a:pt x="19955" y="15757"/>
                  <a:pt x="19147" y="16165"/>
                  <a:pt x="18412" y="16350"/>
                </a:cubicBezTo>
                <a:cubicBezTo>
                  <a:pt x="17678" y="16530"/>
                  <a:pt x="17037" y="16606"/>
                  <a:pt x="16491" y="16567"/>
                </a:cubicBezTo>
                <a:cubicBezTo>
                  <a:pt x="15849" y="16527"/>
                  <a:pt x="15281" y="16371"/>
                  <a:pt x="14792" y="16103"/>
                </a:cubicBezTo>
                <a:cubicBezTo>
                  <a:pt x="14393" y="15851"/>
                  <a:pt x="14003" y="15607"/>
                  <a:pt x="13623" y="15377"/>
                </a:cubicBezTo>
                <a:cubicBezTo>
                  <a:pt x="13244" y="15145"/>
                  <a:pt x="12857" y="14946"/>
                  <a:pt x="12458" y="14773"/>
                </a:cubicBezTo>
                <a:cubicBezTo>
                  <a:pt x="12060" y="14600"/>
                  <a:pt x="11640" y="14462"/>
                  <a:pt x="11198" y="14359"/>
                </a:cubicBezTo>
                <a:cubicBezTo>
                  <a:pt x="10757" y="14257"/>
                  <a:pt x="10270" y="14203"/>
                  <a:pt x="9738" y="14203"/>
                </a:cubicBezTo>
                <a:cubicBezTo>
                  <a:pt x="9310" y="14221"/>
                  <a:pt x="8826" y="14306"/>
                  <a:pt x="8287" y="14456"/>
                </a:cubicBezTo>
                <a:cubicBezTo>
                  <a:pt x="7824" y="14587"/>
                  <a:pt x="7266" y="14799"/>
                  <a:pt x="6605" y="15090"/>
                </a:cubicBezTo>
                <a:cubicBezTo>
                  <a:pt x="5943" y="15380"/>
                  <a:pt x="5206" y="15791"/>
                  <a:pt x="4395" y="16327"/>
                </a:cubicBezTo>
                <a:cubicBezTo>
                  <a:pt x="4169" y="16477"/>
                  <a:pt x="3978" y="16495"/>
                  <a:pt x="3826" y="16381"/>
                </a:cubicBezTo>
                <a:cubicBezTo>
                  <a:pt x="3675" y="16267"/>
                  <a:pt x="3599" y="16060"/>
                  <a:pt x="3599" y="15751"/>
                </a:cubicBezTo>
                <a:lnTo>
                  <a:pt x="3599" y="5272"/>
                </a:lnTo>
                <a:cubicBezTo>
                  <a:pt x="3599" y="4963"/>
                  <a:pt x="3675" y="4653"/>
                  <a:pt x="3826" y="4347"/>
                </a:cubicBezTo>
                <a:cubicBezTo>
                  <a:pt x="3978" y="4036"/>
                  <a:pt x="4169" y="3808"/>
                  <a:pt x="4395" y="3654"/>
                </a:cubicBezTo>
                <a:cubicBezTo>
                  <a:pt x="5206" y="3143"/>
                  <a:pt x="5941" y="2739"/>
                  <a:pt x="6598" y="2446"/>
                </a:cubicBezTo>
                <a:cubicBezTo>
                  <a:pt x="7254" y="2156"/>
                  <a:pt x="7817" y="1946"/>
                  <a:pt x="8287" y="1813"/>
                </a:cubicBezTo>
                <a:cubicBezTo>
                  <a:pt x="8833" y="1665"/>
                  <a:pt x="9317" y="1581"/>
                  <a:pt x="9738" y="1559"/>
                </a:cubicBezTo>
                <a:cubicBezTo>
                  <a:pt x="10270" y="1559"/>
                  <a:pt x="10757" y="1613"/>
                  <a:pt x="11198" y="1716"/>
                </a:cubicBezTo>
                <a:cubicBezTo>
                  <a:pt x="11640" y="1819"/>
                  <a:pt x="12060" y="1957"/>
                  <a:pt x="12458" y="2136"/>
                </a:cubicBezTo>
                <a:cubicBezTo>
                  <a:pt x="12857" y="2306"/>
                  <a:pt x="13242" y="2508"/>
                  <a:pt x="13618" y="2739"/>
                </a:cubicBezTo>
                <a:cubicBezTo>
                  <a:pt x="13994" y="2967"/>
                  <a:pt x="14386" y="3208"/>
                  <a:pt x="14792" y="3463"/>
                </a:cubicBezTo>
                <a:cubicBezTo>
                  <a:pt x="15281" y="3737"/>
                  <a:pt x="15849" y="3889"/>
                  <a:pt x="16491" y="3925"/>
                </a:cubicBezTo>
                <a:cubicBezTo>
                  <a:pt x="17037" y="3965"/>
                  <a:pt x="17678" y="3889"/>
                  <a:pt x="18412" y="3707"/>
                </a:cubicBezTo>
                <a:cubicBezTo>
                  <a:pt x="19147" y="3521"/>
                  <a:pt x="19956" y="3113"/>
                  <a:pt x="20838" y="247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0" name="Google Shape;560;p34"/>
          <p:cNvSpPr/>
          <p:nvPr/>
        </p:nvSpPr>
        <p:spPr>
          <a:xfrm>
            <a:off x="5236451" y="5425968"/>
            <a:ext cx="463601" cy="386484"/>
          </a:xfrm>
          <a:custGeom>
            <a:rect b="b" l="l" r="r" t="t"/>
            <a:pathLst>
              <a:path extrusionOk="0" h="21600" w="21600">
                <a:moveTo>
                  <a:pt x="20264" y="3219"/>
                </a:moveTo>
                <a:cubicBezTo>
                  <a:pt x="20631" y="3219"/>
                  <a:pt x="20945" y="3384"/>
                  <a:pt x="21207" y="3713"/>
                </a:cubicBezTo>
                <a:cubicBezTo>
                  <a:pt x="21468" y="4039"/>
                  <a:pt x="21600" y="4424"/>
                  <a:pt x="21600" y="4868"/>
                </a:cubicBezTo>
                <a:lnTo>
                  <a:pt x="21600" y="19982"/>
                </a:lnTo>
                <a:cubicBezTo>
                  <a:pt x="21600" y="20422"/>
                  <a:pt x="21468" y="20799"/>
                  <a:pt x="21207" y="21124"/>
                </a:cubicBezTo>
                <a:cubicBezTo>
                  <a:pt x="20945" y="21441"/>
                  <a:pt x="20631" y="21600"/>
                  <a:pt x="20264" y="21600"/>
                </a:cubicBezTo>
                <a:lnTo>
                  <a:pt x="1347" y="21600"/>
                </a:lnTo>
                <a:cubicBezTo>
                  <a:pt x="981" y="21600"/>
                  <a:pt x="664" y="21441"/>
                  <a:pt x="398" y="21124"/>
                </a:cubicBezTo>
                <a:cubicBezTo>
                  <a:pt x="132" y="20801"/>
                  <a:pt x="0" y="20422"/>
                  <a:pt x="0" y="19982"/>
                </a:cubicBezTo>
                <a:lnTo>
                  <a:pt x="0" y="1616"/>
                </a:lnTo>
                <a:cubicBezTo>
                  <a:pt x="0" y="1178"/>
                  <a:pt x="132" y="796"/>
                  <a:pt x="398" y="476"/>
                </a:cubicBezTo>
                <a:cubicBezTo>
                  <a:pt x="664" y="159"/>
                  <a:pt x="981" y="0"/>
                  <a:pt x="1347" y="0"/>
                </a:cubicBezTo>
                <a:lnTo>
                  <a:pt x="9457" y="0"/>
                </a:lnTo>
                <a:cubicBezTo>
                  <a:pt x="9824" y="0"/>
                  <a:pt x="10140" y="159"/>
                  <a:pt x="10407" y="476"/>
                </a:cubicBezTo>
                <a:cubicBezTo>
                  <a:pt x="10674" y="796"/>
                  <a:pt x="10807" y="1178"/>
                  <a:pt x="10807" y="1616"/>
                </a:cubicBezTo>
                <a:cubicBezTo>
                  <a:pt x="10807" y="2055"/>
                  <a:pt x="10936" y="2435"/>
                  <a:pt x="11197" y="2749"/>
                </a:cubicBezTo>
                <a:cubicBezTo>
                  <a:pt x="11460" y="3061"/>
                  <a:pt x="11773" y="3219"/>
                  <a:pt x="12144" y="3219"/>
                </a:cubicBezTo>
                <a:lnTo>
                  <a:pt x="20264" y="321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1" name="Google Shape;561;p34"/>
          <p:cNvSpPr/>
          <p:nvPr/>
        </p:nvSpPr>
        <p:spPr>
          <a:xfrm>
            <a:off x="6604344" y="5425968"/>
            <a:ext cx="463626" cy="386484"/>
          </a:xfrm>
          <a:custGeom>
            <a:rect b="b" l="l" r="r" t="t"/>
            <a:pathLst>
              <a:path extrusionOk="0" h="21600" w="21600">
                <a:moveTo>
                  <a:pt x="4277" y="7975"/>
                </a:moveTo>
                <a:cubicBezTo>
                  <a:pt x="3988" y="7975"/>
                  <a:pt x="3706" y="8031"/>
                  <a:pt x="3434" y="8148"/>
                </a:cubicBezTo>
                <a:cubicBezTo>
                  <a:pt x="3160" y="8266"/>
                  <a:pt x="2904" y="8428"/>
                  <a:pt x="2666" y="8627"/>
                </a:cubicBezTo>
                <a:cubicBezTo>
                  <a:pt x="2429" y="8830"/>
                  <a:pt x="2221" y="9071"/>
                  <a:pt x="2044" y="9344"/>
                </a:cubicBezTo>
                <a:cubicBezTo>
                  <a:pt x="1869" y="9621"/>
                  <a:pt x="1730" y="9927"/>
                  <a:pt x="1628" y="10253"/>
                </a:cubicBezTo>
                <a:lnTo>
                  <a:pt x="0" y="16272"/>
                </a:lnTo>
                <a:lnTo>
                  <a:pt x="0" y="1618"/>
                </a:lnTo>
                <a:cubicBezTo>
                  <a:pt x="0" y="1178"/>
                  <a:pt x="132" y="796"/>
                  <a:pt x="399" y="479"/>
                </a:cubicBezTo>
                <a:cubicBezTo>
                  <a:pt x="664" y="162"/>
                  <a:pt x="981" y="0"/>
                  <a:pt x="1349" y="0"/>
                </a:cubicBezTo>
                <a:lnTo>
                  <a:pt x="9459" y="0"/>
                </a:lnTo>
                <a:cubicBezTo>
                  <a:pt x="9824" y="0"/>
                  <a:pt x="10140" y="162"/>
                  <a:pt x="10407" y="479"/>
                </a:cubicBezTo>
                <a:cubicBezTo>
                  <a:pt x="10674" y="796"/>
                  <a:pt x="10806" y="1178"/>
                  <a:pt x="10806" y="1618"/>
                </a:cubicBezTo>
                <a:cubicBezTo>
                  <a:pt x="10806" y="2058"/>
                  <a:pt x="10938" y="2438"/>
                  <a:pt x="11198" y="2749"/>
                </a:cubicBezTo>
                <a:cubicBezTo>
                  <a:pt x="11460" y="3065"/>
                  <a:pt x="11773" y="3222"/>
                  <a:pt x="12143" y="3222"/>
                </a:cubicBezTo>
                <a:lnTo>
                  <a:pt x="17333" y="3222"/>
                </a:lnTo>
                <a:cubicBezTo>
                  <a:pt x="17701" y="3222"/>
                  <a:pt x="18016" y="3384"/>
                  <a:pt x="18278" y="3713"/>
                </a:cubicBezTo>
                <a:cubicBezTo>
                  <a:pt x="18540" y="4042"/>
                  <a:pt x="18670" y="4427"/>
                  <a:pt x="18670" y="4868"/>
                </a:cubicBezTo>
                <a:lnTo>
                  <a:pt x="18670" y="7975"/>
                </a:lnTo>
                <a:lnTo>
                  <a:pt x="4277" y="7975"/>
                </a:lnTo>
                <a:close/>
                <a:moveTo>
                  <a:pt x="21600" y="10140"/>
                </a:moveTo>
                <a:lnTo>
                  <a:pt x="18552" y="20801"/>
                </a:lnTo>
                <a:cubicBezTo>
                  <a:pt x="18505" y="21016"/>
                  <a:pt x="18385" y="21203"/>
                  <a:pt x="18195" y="21362"/>
                </a:cubicBezTo>
                <a:cubicBezTo>
                  <a:pt x="18004" y="21521"/>
                  <a:pt x="17817" y="21600"/>
                  <a:pt x="17638" y="21600"/>
                </a:cubicBezTo>
                <a:lnTo>
                  <a:pt x="504" y="21600"/>
                </a:lnTo>
                <a:lnTo>
                  <a:pt x="3388" y="10913"/>
                </a:lnTo>
                <a:cubicBezTo>
                  <a:pt x="3434" y="10700"/>
                  <a:pt x="3552" y="10517"/>
                  <a:pt x="3745" y="10364"/>
                </a:cubicBezTo>
                <a:cubicBezTo>
                  <a:pt x="3937" y="10215"/>
                  <a:pt x="4121" y="10140"/>
                  <a:pt x="4302" y="10140"/>
                </a:cubicBezTo>
                <a:lnTo>
                  <a:pt x="21600" y="1014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2" name="Google Shape;562;p34"/>
          <p:cNvSpPr/>
          <p:nvPr/>
        </p:nvSpPr>
        <p:spPr>
          <a:xfrm>
            <a:off x="7973844" y="5422057"/>
            <a:ext cx="472917" cy="394305"/>
          </a:xfrm>
          <a:custGeom>
            <a:rect b="b" l="l" r="r" t="t"/>
            <a:pathLst>
              <a:path extrusionOk="0" h="21600" w="21600">
                <a:moveTo>
                  <a:pt x="21152" y="7569"/>
                </a:moveTo>
                <a:cubicBezTo>
                  <a:pt x="21275" y="7569"/>
                  <a:pt x="21380" y="7618"/>
                  <a:pt x="21469" y="7726"/>
                </a:cubicBezTo>
                <a:cubicBezTo>
                  <a:pt x="21555" y="7834"/>
                  <a:pt x="21600" y="7957"/>
                  <a:pt x="21600" y="8104"/>
                </a:cubicBezTo>
                <a:lnTo>
                  <a:pt x="21600" y="13493"/>
                </a:lnTo>
                <a:cubicBezTo>
                  <a:pt x="21600" y="13642"/>
                  <a:pt x="21558" y="13768"/>
                  <a:pt x="21473" y="13872"/>
                </a:cubicBezTo>
                <a:cubicBezTo>
                  <a:pt x="21390" y="13978"/>
                  <a:pt x="21282" y="14032"/>
                  <a:pt x="21152" y="14032"/>
                </a:cubicBezTo>
                <a:lnTo>
                  <a:pt x="19808" y="14032"/>
                </a:lnTo>
                <a:lnTo>
                  <a:pt x="19808" y="19984"/>
                </a:lnTo>
                <a:cubicBezTo>
                  <a:pt x="19808" y="20419"/>
                  <a:pt x="19676" y="20796"/>
                  <a:pt x="19412" y="21116"/>
                </a:cubicBezTo>
                <a:cubicBezTo>
                  <a:pt x="19146" y="21439"/>
                  <a:pt x="18826" y="21600"/>
                  <a:pt x="18451" y="21600"/>
                </a:cubicBezTo>
                <a:lnTo>
                  <a:pt x="3147" y="21600"/>
                </a:lnTo>
                <a:cubicBezTo>
                  <a:pt x="2772" y="21600"/>
                  <a:pt x="2455" y="21439"/>
                  <a:pt x="2198" y="21116"/>
                </a:cubicBezTo>
                <a:cubicBezTo>
                  <a:pt x="1943" y="20796"/>
                  <a:pt x="1815" y="20419"/>
                  <a:pt x="1815" y="19984"/>
                </a:cubicBezTo>
                <a:lnTo>
                  <a:pt x="1815" y="14032"/>
                </a:lnTo>
                <a:lnTo>
                  <a:pt x="447" y="14032"/>
                </a:lnTo>
                <a:cubicBezTo>
                  <a:pt x="324" y="14032"/>
                  <a:pt x="219" y="13981"/>
                  <a:pt x="132" y="13881"/>
                </a:cubicBezTo>
                <a:cubicBezTo>
                  <a:pt x="44" y="13780"/>
                  <a:pt x="0" y="13650"/>
                  <a:pt x="0" y="13493"/>
                </a:cubicBezTo>
                <a:lnTo>
                  <a:pt x="0" y="8104"/>
                </a:lnTo>
                <a:cubicBezTo>
                  <a:pt x="0" y="7957"/>
                  <a:pt x="44" y="7834"/>
                  <a:pt x="132" y="7726"/>
                </a:cubicBezTo>
                <a:cubicBezTo>
                  <a:pt x="219" y="7618"/>
                  <a:pt x="324" y="7569"/>
                  <a:pt x="447" y="7569"/>
                </a:cubicBezTo>
                <a:lnTo>
                  <a:pt x="6639" y="7569"/>
                </a:lnTo>
                <a:cubicBezTo>
                  <a:pt x="6204" y="7569"/>
                  <a:pt x="5791" y="7469"/>
                  <a:pt x="5406" y="7270"/>
                </a:cubicBezTo>
                <a:cubicBezTo>
                  <a:pt x="5018" y="7073"/>
                  <a:pt x="4683" y="6803"/>
                  <a:pt x="4400" y="6467"/>
                </a:cubicBezTo>
                <a:cubicBezTo>
                  <a:pt x="4116" y="6126"/>
                  <a:pt x="3894" y="5723"/>
                  <a:pt x="3727" y="5265"/>
                </a:cubicBezTo>
                <a:cubicBezTo>
                  <a:pt x="3562" y="4808"/>
                  <a:pt x="3481" y="4315"/>
                  <a:pt x="3481" y="3788"/>
                </a:cubicBezTo>
                <a:cubicBezTo>
                  <a:pt x="3481" y="3267"/>
                  <a:pt x="3562" y="2774"/>
                  <a:pt x="3727" y="2312"/>
                </a:cubicBezTo>
                <a:cubicBezTo>
                  <a:pt x="3894" y="1845"/>
                  <a:pt x="4116" y="1445"/>
                  <a:pt x="4400" y="1103"/>
                </a:cubicBezTo>
                <a:cubicBezTo>
                  <a:pt x="4683" y="766"/>
                  <a:pt x="5017" y="495"/>
                  <a:pt x="5400" y="295"/>
                </a:cubicBezTo>
                <a:cubicBezTo>
                  <a:pt x="5782" y="100"/>
                  <a:pt x="6196" y="0"/>
                  <a:pt x="6639" y="0"/>
                </a:cubicBezTo>
                <a:cubicBezTo>
                  <a:pt x="7107" y="0"/>
                  <a:pt x="7551" y="112"/>
                  <a:pt x="7969" y="336"/>
                </a:cubicBezTo>
                <a:cubicBezTo>
                  <a:pt x="8386" y="561"/>
                  <a:pt x="8725" y="884"/>
                  <a:pt x="8986" y="1295"/>
                </a:cubicBezTo>
                <a:lnTo>
                  <a:pt x="10800" y="4093"/>
                </a:lnTo>
                <a:lnTo>
                  <a:pt x="12615" y="1295"/>
                </a:lnTo>
                <a:cubicBezTo>
                  <a:pt x="12884" y="884"/>
                  <a:pt x="13225" y="561"/>
                  <a:pt x="13637" y="336"/>
                </a:cubicBezTo>
                <a:cubicBezTo>
                  <a:pt x="14050" y="112"/>
                  <a:pt x="14494" y="0"/>
                  <a:pt x="14972" y="0"/>
                </a:cubicBezTo>
                <a:cubicBezTo>
                  <a:pt x="15406" y="0"/>
                  <a:pt x="15817" y="100"/>
                  <a:pt x="16200" y="295"/>
                </a:cubicBezTo>
                <a:cubicBezTo>
                  <a:pt x="16582" y="495"/>
                  <a:pt x="16916" y="766"/>
                  <a:pt x="17198" y="1103"/>
                </a:cubicBezTo>
                <a:cubicBezTo>
                  <a:pt x="17483" y="1445"/>
                  <a:pt x="17705" y="1845"/>
                  <a:pt x="17871" y="2302"/>
                </a:cubicBezTo>
                <a:cubicBezTo>
                  <a:pt x="18037" y="2761"/>
                  <a:pt x="18118" y="3259"/>
                  <a:pt x="18118" y="3788"/>
                </a:cubicBezTo>
                <a:cubicBezTo>
                  <a:pt x="18118" y="4315"/>
                  <a:pt x="18037" y="4808"/>
                  <a:pt x="17871" y="5265"/>
                </a:cubicBezTo>
                <a:cubicBezTo>
                  <a:pt x="17705" y="5723"/>
                  <a:pt x="17483" y="6126"/>
                  <a:pt x="17198" y="6467"/>
                </a:cubicBezTo>
                <a:cubicBezTo>
                  <a:pt x="16916" y="6803"/>
                  <a:pt x="16582" y="7073"/>
                  <a:pt x="16200" y="7270"/>
                </a:cubicBezTo>
                <a:cubicBezTo>
                  <a:pt x="15817" y="7468"/>
                  <a:pt x="15406" y="7568"/>
                  <a:pt x="14972" y="7568"/>
                </a:cubicBezTo>
                <a:lnTo>
                  <a:pt x="21152" y="7568"/>
                </a:lnTo>
                <a:lnTo>
                  <a:pt x="21152" y="7569"/>
                </a:lnTo>
                <a:close/>
                <a:moveTo>
                  <a:pt x="5295" y="3788"/>
                </a:moveTo>
                <a:cubicBezTo>
                  <a:pt x="5295" y="4243"/>
                  <a:pt x="5425" y="4620"/>
                  <a:pt x="5681" y="4929"/>
                </a:cubicBezTo>
                <a:cubicBezTo>
                  <a:pt x="5939" y="5234"/>
                  <a:pt x="6257" y="5389"/>
                  <a:pt x="6639" y="5389"/>
                </a:cubicBezTo>
                <a:lnTo>
                  <a:pt x="9363" y="5389"/>
                </a:lnTo>
                <a:lnTo>
                  <a:pt x="7630" y="2689"/>
                </a:lnTo>
                <a:cubicBezTo>
                  <a:pt x="7551" y="2596"/>
                  <a:pt x="7431" y="2484"/>
                  <a:pt x="7260" y="2350"/>
                </a:cubicBezTo>
                <a:cubicBezTo>
                  <a:pt x="7093" y="2217"/>
                  <a:pt x="6886" y="2150"/>
                  <a:pt x="6639" y="2150"/>
                </a:cubicBezTo>
                <a:cubicBezTo>
                  <a:pt x="6265" y="2150"/>
                  <a:pt x="5948" y="2312"/>
                  <a:pt x="5686" y="2634"/>
                </a:cubicBezTo>
                <a:cubicBezTo>
                  <a:pt x="5427" y="2953"/>
                  <a:pt x="5295" y="3342"/>
                  <a:pt x="5295" y="3788"/>
                </a:cubicBezTo>
                <a:moveTo>
                  <a:pt x="13064" y="7569"/>
                </a:moveTo>
                <a:lnTo>
                  <a:pt x="8534" y="7569"/>
                </a:lnTo>
                <a:lnTo>
                  <a:pt x="8534" y="18555"/>
                </a:lnTo>
                <a:cubicBezTo>
                  <a:pt x="8534" y="18856"/>
                  <a:pt x="8629" y="19117"/>
                  <a:pt x="8811" y="19334"/>
                </a:cubicBezTo>
                <a:cubicBezTo>
                  <a:pt x="8995" y="19547"/>
                  <a:pt x="9210" y="19656"/>
                  <a:pt x="9456" y="19656"/>
                </a:cubicBezTo>
                <a:lnTo>
                  <a:pt x="12144" y="19656"/>
                </a:lnTo>
                <a:cubicBezTo>
                  <a:pt x="12396" y="19656"/>
                  <a:pt x="12613" y="19547"/>
                  <a:pt x="12792" y="19334"/>
                </a:cubicBezTo>
                <a:cubicBezTo>
                  <a:pt x="12972" y="19117"/>
                  <a:pt x="13064" y="18856"/>
                  <a:pt x="13064" y="18555"/>
                </a:cubicBezTo>
                <a:lnTo>
                  <a:pt x="13064" y="7569"/>
                </a:lnTo>
                <a:close/>
                <a:moveTo>
                  <a:pt x="12236" y="5389"/>
                </a:moveTo>
                <a:lnTo>
                  <a:pt x="14972" y="5389"/>
                </a:lnTo>
                <a:cubicBezTo>
                  <a:pt x="15347" y="5389"/>
                  <a:pt x="15660" y="5234"/>
                  <a:pt x="15917" y="4929"/>
                </a:cubicBezTo>
                <a:cubicBezTo>
                  <a:pt x="16174" y="4620"/>
                  <a:pt x="16304" y="4243"/>
                  <a:pt x="16304" y="3788"/>
                </a:cubicBezTo>
                <a:cubicBezTo>
                  <a:pt x="16304" y="3339"/>
                  <a:pt x="16174" y="2953"/>
                  <a:pt x="15917" y="2634"/>
                </a:cubicBezTo>
                <a:cubicBezTo>
                  <a:pt x="15660" y="2312"/>
                  <a:pt x="15347" y="2150"/>
                  <a:pt x="14972" y="2150"/>
                </a:cubicBezTo>
                <a:cubicBezTo>
                  <a:pt x="14717" y="2150"/>
                  <a:pt x="14508" y="2217"/>
                  <a:pt x="14343" y="2350"/>
                </a:cubicBezTo>
                <a:cubicBezTo>
                  <a:pt x="14180" y="2484"/>
                  <a:pt x="14059" y="2596"/>
                  <a:pt x="13983" y="2689"/>
                </a:cubicBezTo>
                <a:lnTo>
                  <a:pt x="12236" y="538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3" name="Google Shape;563;p34"/>
          <p:cNvSpPr/>
          <p:nvPr/>
        </p:nvSpPr>
        <p:spPr>
          <a:xfrm>
            <a:off x="9413485" y="5425942"/>
            <a:ext cx="386872" cy="386536"/>
          </a:xfrm>
          <a:custGeom>
            <a:rect b="b" l="l" r="r" t="t"/>
            <a:pathLst>
              <a:path extrusionOk="0" h="21600" w="21424">
                <a:moveTo>
                  <a:pt x="12594" y="10421"/>
                </a:moveTo>
                <a:lnTo>
                  <a:pt x="12594" y="19432"/>
                </a:lnTo>
                <a:lnTo>
                  <a:pt x="16048" y="19432"/>
                </a:lnTo>
                <a:cubicBezTo>
                  <a:pt x="16352" y="19432"/>
                  <a:pt x="16613" y="19538"/>
                  <a:pt x="16821" y="19751"/>
                </a:cubicBezTo>
                <a:cubicBezTo>
                  <a:pt x="17028" y="19962"/>
                  <a:pt x="17136" y="20211"/>
                  <a:pt x="17136" y="20504"/>
                </a:cubicBezTo>
                <a:cubicBezTo>
                  <a:pt x="17136" y="20810"/>
                  <a:pt x="17028" y="21072"/>
                  <a:pt x="16821" y="21283"/>
                </a:cubicBezTo>
                <a:cubicBezTo>
                  <a:pt x="16613" y="21495"/>
                  <a:pt x="16352" y="21600"/>
                  <a:pt x="16048" y="21600"/>
                </a:cubicBezTo>
                <a:lnTo>
                  <a:pt x="5350" y="21600"/>
                </a:lnTo>
                <a:cubicBezTo>
                  <a:pt x="5062" y="21600"/>
                  <a:pt x="4813" y="21495"/>
                  <a:pt x="4603" y="21283"/>
                </a:cubicBezTo>
                <a:cubicBezTo>
                  <a:pt x="4396" y="21072"/>
                  <a:pt x="4288" y="20810"/>
                  <a:pt x="4288" y="20504"/>
                </a:cubicBezTo>
                <a:cubicBezTo>
                  <a:pt x="4288" y="20211"/>
                  <a:pt x="4396" y="19962"/>
                  <a:pt x="4603" y="19751"/>
                </a:cubicBezTo>
                <a:cubicBezTo>
                  <a:pt x="4813" y="19538"/>
                  <a:pt x="5062" y="19432"/>
                  <a:pt x="5350" y="19432"/>
                </a:cubicBezTo>
                <a:lnTo>
                  <a:pt x="8833" y="19432"/>
                </a:lnTo>
                <a:lnTo>
                  <a:pt x="8833" y="10421"/>
                </a:lnTo>
                <a:lnTo>
                  <a:pt x="334" y="1842"/>
                </a:lnTo>
                <a:cubicBezTo>
                  <a:pt x="-9" y="1498"/>
                  <a:pt x="-88" y="1102"/>
                  <a:pt x="98" y="661"/>
                </a:cubicBezTo>
                <a:cubicBezTo>
                  <a:pt x="284" y="221"/>
                  <a:pt x="607" y="0"/>
                  <a:pt x="1073" y="0"/>
                </a:cubicBezTo>
                <a:lnTo>
                  <a:pt x="20326" y="0"/>
                </a:lnTo>
                <a:cubicBezTo>
                  <a:pt x="20799" y="0"/>
                  <a:pt x="21135" y="221"/>
                  <a:pt x="21326" y="661"/>
                </a:cubicBezTo>
                <a:cubicBezTo>
                  <a:pt x="21512" y="1102"/>
                  <a:pt x="21433" y="1498"/>
                  <a:pt x="21090" y="1842"/>
                </a:cubicBezTo>
                <a:lnTo>
                  <a:pt x="12594" y="1042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4" name="Google Shape;564;p34"/>
          <p:cNvSpPr/>
          <p:nvPr/>
        </p:nvSpPr>
        <p:spPr>
          <a:xfrm>
            <a:off x="10769081" y="5418135"/>
            <a:ext cx="401737" cy="402150"/>
          </a:xfrm>
          <a:custGeom>
            <a:rect b="b" l="l" r="r" t="t"/>
            <a:pathLst>
              <a:path extrusionOk="0" h="21600" w="21600">
                <a:moveTo>
                  <a:pt x="10804" y="0"/>
                </a:moveTo>
                <a:cubicBezTo>
                  <a:pt x="12265" y="0"/>
                  <a:pt x="13649" y="288"/>
                  <a:pt x="14957" y="861"/>
                </a:cubicBezTo>
                <a:cubicBezTo>
                  <a:pt x="16266" y="1433"/>
                  <a:pt x="17412" y="2211"/>
                  <a:pt x="18399" y="3199"/>
                </a:cubicBezTo>
                <a:cubicBezTo>
                  <a:pt x="19388" y="4188"/>
                  <a:pt x="20168" y="5333"/>
                  <a:pt x="20738" y="6646"/>
                </a:cubicBezTo>
                <a:cubicBezTo>
                  <a:pt x="21311" y="7958"/>
                  <a:pt x="21600" y="9342"/>
                  <a:pt x="21600" y="10801"/>
                </a:cubicBezTo>
                <a:cubicBezTo>
                  <a:pt x="21600" y="12280"/>
                  <a:pt x="21311" y="13669"/>
                  <a:pt x="20738" y="14971"/>
                </a:cubicBezTo>
                <a:cubicBezTo>
                  <a:pt x="20168" y="16271"/>
                  <a:pt x="19388" y="17414"/>
                  <a:pt x="18399" y="18401"/>
                </a:cubicBezTo>
                <a:cubicBezTo>
                  <a:pt x="17412" y="19386"/>
                  <a:pt x="16266" y="20171"/>
                  <a:pt x="14957" y="20739"/>
                </a:cubicBezTo>
                <a:cubicBezTo>
                  <a:pt x="13649" y="21312"/>
                  <a:pt x="12265" y="21600"/>
                  <a:pt x="10804" y="21600"/>
                </a:cubicBezTo>
                <a:cubicBezTo>
                  <a:pt x="9328" y="21600"/>
                  <a:pt x="7937" y="21312"/>
                  <a:pt x="6634" y="20739"/>
                </a:cubicBezTo>
                <a:cubicBezTo>
                  <a:pt x="5329" y="20171"/>
                  <a:pt x="4185" y="19386"/>
                  <a:pt x="3196" y="18401"/>
                </a:cubicBezTo>
                <a:cubicBezTo>
                  <a:pt x="2211" y="17414"/>
                  <a:pt x="1431" y="16271"/>
                  <a:pt x="856" y="14971"/>
                </a:cubicBezTo>
                <a:cubicBezTo>
                  <a:pt x="286" y="13669"/>
                  <a:pt x="0" y="12280"/>
                  <a:pt x="0" y="10801"/>
                </a:cubicBezTo>
                <a:cubicBezTo>
                  <a:pt x="0" y="9342"/>
                  <a:pt x="286" y="7958"/>
                  <a:pt x="856" y="6646"/>
                </a:cubicBezTo>
                <a:cubicBezTo>
                  <a:pt x="1431" y="5333"/>
                  <a:pt x="2211" y="4188"/>
                  <a:pt x="3196" y="3199"/>
                </a:cubicBezTo>
                <a:cubicBezTo>
                  <a:pt x="4185" y="2211"/>
                  <a:pt x="5329" y="1433"/>
                  <a:pt x="6634" y="861"/>
                </a:cubicBezTo>
                <a:cubicBezTo>
                  <a:pt x="7937" y="286"/>
                  <a:pt x="9328" y="0"/>
                  <a:pt x="10804" y="0"/>
                </a:cubicBezTo>
                <a:close/>
                <a:moveTo>
                  <a:pt x="6451" y="2242"/>
                </a:moveTo>
                <a:cubicBezTo>
                  <a:pt x="6135" y="2258"/>
                  <a:pt x="5784" y="2408"/>
                  <a:pt x="5394" y="2686"/>
                </a:cubicBezTo>
                <a:cubicBezTo>
                  <a:pt x="5007" y="2971"/>
                  <a:pt x="4628" y="3295"/>
                  <a:pt x="4259" y="3660"/>
                </a:cubicBezTo>
                <a:cubicBezTo>
                  <a:pt x="3891" y="4028"/>
                  <a:pt x="3548" y="4410"/>
                  <a:pt x="3239" y="4794"/>
                </a:cubicBezTo>
                <a:cubicBezTo>
                  <a:pt x="2928" y="5186"/>
                  <a:pt x="2684" y="5506"/>
                  <a:pt x="2514" y="5753"/>
                </a:cubicBezTo>
                <a:lnTo>
                  <a:pt x="2569" y="5753"/>
                </a:lnTo>
                <a:cubicBezTo>
                  <a:pt x="2606" y="5753"/>
                  <a:pt x="2661" y="5743"/>
                  <a:pt x="2739" y="5717"/>
                </a:cubicBezTo>
                <a:cubicBezTo>
                  <a:pt x="2814" y="5689"/>
                  <a:pt x="2852" y="5728"/>
                  <a:pt x="2852" y="5839"/>
                </a:cubicBezTo>
                <a:cubicBezTo>
                  <a:pt x="2852" y="5875"/>
                  <a:pt x="2840" y="5921"/>
                  <a:pt x="2811" y="5979"/>
                </a:cubicBezTo>
                <a:cubicBezTo>
                  <a:pt x="2784" y="6036"/>
                  <a:pt x="2835" y="6070"/>
                  <a:pt x="2961" y="6070"/>
                </a:cubicBezTo>
                <a:cubicBezTo>
                  <a:pt x="2999" y="6070"/>
                  <a:pt x="3021" y="6041"/>
                  <a:pt x="3029" y="5984"/>
                </a:cubicBezTo>
                <a:cubicBezTo>
                  <a:pt x="3038" y="5930"/>
                  <a:pt x="3051" y="5930"/>
                  <a:pt x="3068" y="5984"/>
                </a:cubicBezTo>
                <a:lnTo>
                  <a:pt x="3122" y="6199"/>
                </a:lnTo>
                <a:lnTo>
                  <a:pt x="3122" y="6227"/>
                </a:lnTo>
                <a:cubicBezTo>
                  <a:pt x="3122" y="6267"/>
                  <a:pt x="3100" y="6295"/>
                  <a:pt x="3056" y="6313"/>
                </a:cubicBezTo>
                <a:cubicBezTo>
                  <a:pt x="3013" y="6325"/>
                  <a:pt x="2999" y="6354"/>
                  <a:pt x="3015" y="6393"/>
                </a:cubicBezTo>
                <a:cubicBezTo>
                  <a:pt x="3051" y="6428"/>
                  <a:pt x="3094" y="6442"/>
                  <a:pt x="3143" y="6442"/>
                </a:cubicBezTo>
                <a:lnTo>
                  <a:pt x="3272" y="6442"/>
                </a:lnTo>
                <a:lnTo>
                  <a:pt x="3326" y="6417"/>
                </a:lnTo>
                <a:lnTo>
                  <a:pt x="3354" y="6393"/>
                </a:lnTo>
                <a:cubicBezTo>
                  <a:pt x="3354" y="6442"/>
                  <a:pt x="3379" y="6482"/>
                  <a:pt x="3433" y="6504"/>
                </a:cubicBezTo>
                <a:cubicBezTo>
                  <a:pt x="3490" y="6533"/>
                  <a:pt x="3536" y="6544"/>
                  <a:pt x="3569" y="6544"/>
                </a:cubicBezTo>
                <a:lnTo>
                  <a:pt x="3597" y="6544"/>
                </a:lnTo>
                <a:cubicBezTo>
                  <a:pt x="3597" y="6557"/>
                  <a:pt x="3577" y="6575"/>
                  <a:pt x="3544" y="6591"/>
                </a:cubicBezTo>
                <a:cubicBezTo>
                  <a:pt x="3507" y="6614"/>
                  <a:pt x="3507" y="6643"/>
                  <a:pt x="3544" y="6673"/>
                </a:cubicBezTo>
                <a:lnTo>
                  <a:pt x="3855" y="6730"/>
                </a:lnTo>
                <a:lnTo>
                  <a:pt x="3855" y="6758"/>
                </a:lnTo>
                <a:lnTo>
                  <a:pt x="4044" y="7147"/>
                </a:lnTo>
                <a:cubicBezTo>
                  <a:pt x="4044" y="7182"/>
                  <a:pt x="4030" y="7233"/>
                  <a:pt x="4005" y="7280"/>
                </a:cubicBezTo>
                <a:cubicBezTo>
                  <a:pt x="3976" y="7337"/>
                  <a:pt x="3945" y="7365"/>
                  <a:pt x="3908" y="7365"/>
                </a:cubicBezTo>
                <a:cubicBezTo>
                  <a:pt x="3872" y="7365"/>
                  <a:pt x="3858" y="7354"/>
                  <a:pt x="3869" y="7326"/>
                </a:cubicBezTo>
                <a:cubicBezTo>
                  <a:pt x="3877" y="7298"/>
                  <a:pt x="3880" y="7264"/>
                  <a:pt x="3880" y="7233"/>
                </a:cubicBezTo>
                <a:cubicBezTo>
                  <a:pt x="3880" y="7193"/>
                  <a:pt x="3872" y="7160"/>
                  <a:pt x="3855" y="7133"/>
                </a:cubicBezTo>
                <a:cubicBezTo>
                  <a:pt x="3837" y="7106"/>
                  <a:pt x="3770" y="7095"/>
                  <a:pt x="3651" y="7095"/>
                </a:cubicBezTo>
                <a:cubicBezTo>
                  <a:pt x="3634" y="7095"/>
                  <a:pt x="3608" y="7100"/>
                  <a:pt x="3583" y="7106"/>
                </a:cubicBezTo>
                <a:cubicBezTo>
                  <a:pt x="3555" y="7117"/>
                  <a:pt x="3552" y="7139"/>
                  <a:pt x="3569" y="7176"/>
                </a:cubicBezTo>
                <a:lnTo>
                  <a:pt x="3733" y="7523"/>
                </a:lnTo>
                <a:lnTo>
                  <a:pt x="3773" y="7551"/>
                </a:lnTo>
                <a:lnTo>
                  <a:pt x="3801" y="7580"/>
                </a:lnTo>
                <a:cubicBezTo>
                  <a:pt x="3711" y="7580"/>
                  <a:pt x="3648" y="7691"/>
                  <a:pt x="3616" y="7904"/>
                </a:cubicBezTo>
                <a:cubicBezTo>
                  <a:pt x="3586" y="8119"/>
                  <a:pt x="3569" y="8274"/>
                  <a:pt x="3569" y="8362"/>
                </a:cubicBezTo>
                <a:lnTo>
                  <a:pt x="3623" y="8610"/>
                </a:lnTo>
                <a:lnTo>
                  <a:pt x="3651" y="8687"/>
                </a:lnTo>
                <a:lnTo>
                  <a:pt x="3651" y="8743"/>
                </a:lnTo>
                <a:lnTo>
                  <a:pt x="3597" y="9002"/>
                </a:lnTo>
                <a:lnTo>
                  <a:pt x="3989" y="9582"/>
                </a:lnTo>
                <a:lnTo>
                  <a:pt x="4071" y="9582"/>
                </a:lnTo>
                <a:cubicBezTo>
                  <a:pt x="4089" y="9618"/>
                  <a:pt x="4080" y="9652"/>
                  <a:pt x="4044" y="9691"/>
                </a:cubicBezTo>
                <a:cubicBezTo>
                  <a:pt x="4007" y="9726"/>
                  <a:pt x="3998" y="9762"/>
                  <a:pt x="4014" y="9795"/>
                </a:cubicBezTo>
                <a:lnTo>
                  <a:pt x="4125" y="9906"/>
                </a:lnTo>
                <a:cubicBezTo>
                  <a:pt x="4125" y="9993"/>
                  <a:pt x="4142" y="10061"/>
                  <a:pt x="4180" y="10097"/>
                </a:cubicBezTo>
                <a:cubicBezTo>
                  <a:pt x="4213" y="10143"/>
                  <a:pt x="4273" y="10196"/>
                  <a:pt x="4354" y="10270"/>
                </a:cubicBezTo>
                <a:cubicBezTo>
                  <a:pt x="4335" y="10380"/>
                  <a:pt x="4428" y="10480"/>
                  <a:pt x="4632" y="10573"/>
                </a:cubicBezTo>
                <a:cubicBezTo>
                  <a:pt x="4835" y="10668"/>
                  <a:pt x="4962" y="10733"/>
                  <a:pt x="5019" y="10772"/>
                </a:cubicBezTo>
                <a:cubicBezTo>
                  <a:pt x="5088" y="10976"/>
                  <a:pt x="5179" y="11178"/>
                  <a:pt x="5287" y="11382"/>
                </a:cubicBezTo>
                <a:cubicBezTo>
                  <a:pt x="5394" y="11589"/>
                  <a:pt x="5527" y="11758"/>
                  <a:pt x="5680" y="11908"/>
                </a:cubicBezTo>
                <a:lnTo>
                  <a:pt x="5707" y="12095"/>
                </a:lnTo>
                <a:cubicBezTo>
                  <a:pt x="5707" y="12110"/>
                  <a:pt x="5685" y="12134"/>
                  <a:pt x="5639" y="12152"/>
                </a:cubicBezTo>
                <a:cubicBezTo>
                  <a:pt x="5595" y="12167"/>
                  <a:pt x="5589" y="12196"/>
                  <a:pt x="5625" y="12226"/>
                </a:cubicBezTo>
                <a:lnTo>
                  <a:pt x="5843" y="12326"/>
                </a:lnTo>
                <a:cubicBezTo>
                  <a:pt x="5877" y="12289"/>
                  <a:pt x="5925" y="12326"/>
                  <a:pt x="5985" y="12433"/>
                </a:cubicBezTo>
                <a:cubicBezTo>
                  <a:pt x="6040" y="12544"/>
                  <a:pt x="6089" y="12615"/>
                  <a:pt x="6125" y="12648"/>
                </a:cubicBezTo>
                <a:lnTo>
                  <a:pt x="6097" y="12730"/>
                </a:lnTo>
                <a:lnTo>
                  <a:pt x="6262" y="12961"/>
                </a:lnTo>
                <a:lnTo>
                  <a:pt x="6343" y="12989"/>
                </a:lnTo>
                <a:lnTo>
                  <a:pt x="6397" y="12879"/>
                </a:lnTo>
                <a:cubicBezTo>
                  <a:pt x="6360" y="12789"/>
                  <a:pt x="6298" y="12667"/>
                  <a:pt x="6207" y="12520"/>
                </a:cubicBezTo>
                <a:cubicBezTo>
                  <a:pt x="6118" y="12371"/>
                  <a:pt x="6024" y="12226"/>
                  <a:pt x="5931" y="12089"/>
                </a:cubicBezTo>
                <a:cubicBezTo>
                  <a:pt x="5835" y="11946"/>
                  <a:pt x="5756" y="11826"/>
                  <a:pt x="5693" y="11709"/>
                </a:cubicBezTo>
                <a:cubicBezTo>
                  <a:pt x="5628" y="11600"/>
                  <a:pt x="5598" y="11532"/>
                  <a:pt x="5598" y="11515"/>
                </a:cubicBezTo>
                <a:cubicBezTo>
                  <a:pt x="5598" y="11493"/>
                  <a:pt x="5589" y="11421"/>
                  <a:pt x="5571" y="11295"/>
                </a:cubicBezTo>
                <a:cubicBezTo>
                  <a:pt x="5552" y="11169"/>
                  <a:pt x="5535" y="11098"/>
                  <a:pt x="5519" y="11069"/>
                </a:cubicBezTo>
                <a:cubicBezTo>
                  <a:pt x="5571" y="11104"/>
                  <a:pt x="5639" y="11137"/>
                  <a:pt x="5721" y="11169"/>
                </a:cubicBezTo>
                <a:cubicBezTo>
                  <a:pt x="5802" y="11202"/>
                  <a:pt x="5868" y="11235"/>
                  <a:pt x="5922" y="11267"/>
                </a:cubicBezTo>
                <a:cubicBezTo>
                  <a:pt x="5959" y="11493"/>
                  <a:pt x="6046" y="11676"/>
                  <a:pt x="6187" y="11809"/>
                </a:cubicBezTo>
                <a:cubicBezTo>
                  <a:pt x="6326" y="11946"/>
                  <a:pt x="6451" y="12100"/>
                  <a:pt x="6558" y="12272"/>
                </a:cubicBezTo>
                <a:cubicBezTo>
                  <a:pt x="6522" y="12305"/>
                  <a:pt x="6522" y="12326"/>
                  <a:pt x="6558" y="12336"/>
                </a:cubicBezTo>
                <a:cubicBezTo>
                  <a:pt x="6594" y="12348"/>
                  <a:pt x="6626" y="12354"/>
                  <a:pt x="6654" y="12354"/>
                </a:cubicBezTo>
                <a:cubicBezTo>
                  <a:pt x="6688" y="12389"/>
                  <a:pt x="6708" y="12452"/>
                  <a:pt x="6708" y="12542"/>
                </a:cubicBezTo>
                <a:cubicBezTo>
                  <a:pt x="6836" y="12684"/>
                  <a:pt x="6999" y="12885"/>
                  <a:pt x="7199" y="13139"/>
                </a:cubicBezTo>
                <a:cubicBezTo>
                  <a:pt x="7403" y="13384"/>
                  <a:pt x="7504" y="13585"/>
                  <a:pt x="7504" y="13730"/>
                </a:cubicBezTo>
                <a:lnTo>
                  <a:pt x="7504" y="13754"/>
                </a:lnTo>
                <a:lnTo>
                  <a:pt x="7450" y="13949"/>
                </a:lnTo>
                <a:cubicBezTo>
                  <a:pt x="7504" y="14089"/>
                  <a:pt x="7597" y="14206"/>
                  <a:pt x="7728" y="14290"/>
                </a:cubicBezTo>
                <a:cubicBezTo>
                  <a:pt x="7857" y="14378"/>
                  <a:pt x="7987" y="14443"/>
                  <a:pt x="8115" y="14500"/>
                </a:cubicBezTo>
                <a:lnTo>
                  <a:pt x="8169" y="14500"/>
                </a:lnTo>
                <a:cubicBezTo>
                  <a:pt x="8349" y="14591"/>
                  <a:pt x="8533" y="14686"/>
                  <a:pt x="8723" y="14790"/>
                </a:cubicBezTo>
                <a:cubicBezTo>
                  <a:pt x="8911" y="14898"/>
                  <a:pt x="9106" y="14985"/>
                  <a:pt x="9304" y="15054"/>
                </a:cubicBezTo>
                <a:lnTo>
                  <a:pt x="9615" y="14864"/>
                </a:lnTo>
                <a:cubicBezTo>
                  <a:pt x="9689" y="14885"/>
                  <a:pt x="9765" y="14930"/>
                  <a:pt x="9847" y="15002"/>
                </a:cubicBezTo>
                <a:cubicBezTo>
                  <a:pt x="9926" y="15072"/>
                  <a:pt x="10019" y="15154"/>
                  <a:pt x="10123" y="15250"/>
                </a:cubicBezTo>
                <a:cubicBezTo>
                  <a:pt x="10226" y="15343"/>
                  <a:pt x="10346" y="15431"/>
                  <a:pt x="10488" y="15512"/>
                </a:cubicBezTo>
                <a:cubicBezTo>
                  <a:pt x="10627" y="15598"/>
                  <a:pt x="10788" y="15645"/>
                  <a:pt x="10968" y="15663"/>
                </a:cubicBezTo>
                <a:cubicBezTo>
                  <a:pt x="11093" y="15574"/>
                  <a:pt x="11158" y="15598"/>
                  <a:pt x="11158" y="15728"/>
                </a:cubicBezTo>
                <a:lnTo>
                  <a:pt x="11158" y="15785"/>
                </a:lnTo>
                <a:lnTo>
                  <a:pt x="11497" y="16194"/>
                </a:lnTo>
                <a:lnTo>
                  <a:pt x="11551" y="16391"/>
                </a:lnTo>
                <a:cubicBezTo>
                  <a:pt x="11641" y="16445"/>
                  <a:pt x="11731" y="16513"/>
                  <a:pt x="11827" y="16594"/>
                </a:cubicBezTo>
                <a:cubicBezTo>
                  <a:pt x="11920" y="16676"/>
                  <a:pt x="11996" y="16766"/>
                  <a:pt x="12050" y="16865"/>
                </a:cubicBezTo>
                <a:lnTo>
                  <a:pt x="12104" y="16865"/>
                </a:lnTo>
                <a:cubicBezTo>
                  <a:pt x="12195" y="16865"/>
                  <a:pt x="12268" y="16908"/>
                  <a:pt x="12328" y="16987"/>
                </a:cubicBezTo>
                <a:cubicBezTo>
                  <a:pt x="12387" y="17068"/>
                  <a:pt x="12460" y="17109"/>
                  <a:pt x="12550" y="17109"/>
                </a:cubicBezTo>
                <a:cubicBezTo>
                  <a:pt x="12604" y="17109"/>
                  <a:pt x="12632" y="17080"/>
                  <a:pt x="12632" y="17028"/>
                </a:cubicBezTo>
                <a:cubicBezTo>
                  <a:pt x="12632" y="16901"/>
                  <a:pt x="12641" y="16820"/>
                  <a:pt x="12658" y="16779"/>
                </a:cubicBezTo>
                <a:cubicBezTo>
                  <a:pt x="12675" y="16737"/>
                  <a:pt x="12700" y="16711"/>
                  <a:pt x="12726" y="16704"/>
                </a:cubicBezTo>
                <a:cubicBezTo>
                  <a:pt x="12754" y="16693"/>
                  <a:pt x="12782" y="16687"/>
                  <a:pt x="12808" y="16687"/>
                </a:cubicBezTo>
                <a:cubicBezTo>
                  <a:pt x="12836" y="16687"/>
                  <a:pt x="12850" y="16669"/>
                  <a:pt x="12850" y="16633"/>
                </a:cubicBezTo>
                <a:lnTo>
                  <a:pt x="12794" y="16554"/>
                </a:lnTo>
                <a:cubicBezTo>
                  <a:pt x="12757" y="16554"/>
                  <a:pt x="12732" y="16576"/>
                  <a:pt x="12714" y="16622"/>
                </a:cubicBezTo>
                <a:cubicBezTo>
                  <a:pt x="12694" y="16666"/>
                  <a:pt x="12669" y="16669"/>
                  <a:pt x="12632" y="16633"/>
                </a:cubicBezTo>
                <a:lnTo>
                  <a:pt x="12440" y="16743"/>
                </a:lnTo>
                <a:lnTo>
                  <a:pt x="12211" y="16687"/>
                </a:lnTo>
                <a:lnTo>
                  <a:pt x="11889" y="16137"/>
                </a:lnTo>
                <a:lnTo>
                  <a:pt x="11996" y="15366"/>
                </a:lnTo>
                <a:cubicBezTo>
                  <a:pt x="12014" y="15333"/>
                  <a:pt x="11979" y="15286"/>
                  <a:pt x="11895" y="15244"/>
                </a:cubicBezTo>
                <a:cubicBezTo>
                  <a:pt x="11807" y="15200"/>
                  <a:pt x="11785" y="15154"/>
                  <a:pt x="11819" y="15111"/>
                </a:cubicBezTo>
                <a:cubicBezTo>
                  <a:pt x="11695" y="15034"/>
                  <a:pt x="11542" y="15002"/>
                  <a:pt x="11361" y="15002"/>
                </a:cubicBezTo>
                <a:cubicBezTo>
                  <a:pt x="11325" y="15002"/>
                  <a:pt x="11232" y="15013"/>
                  <a:pt x="11084" y="15039"/>
                </a:cubicBezTo>
                <a:cubicBezTo>
                  <a:pt x="10935" y="15067"/>
                  <a:pt x="10858" y="15054"/>
                  <a:pt x="10858" y="15002"/>
                </a:cubicBezTo>
                <a:cubicBezTo>
                  <a:pt x="10858" y="14945"/>
                  <a:pt x="10872" y="14874"/>
                  <a:pt x="10900" y="14784"/>
                </a:cubicBezTo>
                <a:cubicBezTo>
                  <a:pt x="10926" y="14691"/>
                  <a:pt x="10960" y="14597"/>
                  <a:pt x="10994" y="14493"/>
                </a:cubicBezTo>
                <a:cubicBezTo>
                  <a:pt x="11030" y="14389"/>
                  <a:pt x="11059" y="14302"/>
                  <a:pt x="11076" y="14228"/>
                </a:cubicBezTo>
                <a:cubicBezTo>
                  <a:pt x="11093" y="14157"/>
                  <a:pt x="11104" y="14113"/>
                  <a:pt x="11104" y="14095"/>
                </a:cubicBezTo>
                <a:lnTo>
                  <a:pt x="11279" y="13730"/>
                </a:lnTo>
                <a:lnTo>
                  <a:pt x="11238" y="13678"/>
                </a:lnTo>
                <a:lnTo>
                  <a:pt x="11022" y="13621"/>
                </a:lnTo>
                <a:cubicBezTo>
                  <a:pt x="10985" y="13621"/>
                  <a:pt x="10926" y="13650"/>
                  <a:pt x="10847" y="13707"/>
                </a:cubicBezTo>
                <a:cubicBezTo>
                  <a:pt x="10765" y="13754"/>
                  <a:pt x="10686" y="13822"/>
                  <a:pt x="10610" y="13897"/>
                </a:cubicBezTo>
                <a:cubicBezTo>
                  <a:pt x="10534" y="13974"/>
                  <a:pt x="10468" y="14053"/>
                  <a:pt x="10414" y="14123"/>
                </a:cubicBezTo>
                <a:cubicBezTo>
                  <a:pt x="10362" y="14196"/>
                  <a:pt x="10332" y="14256"/>
                  <a:pt x="10332" y="14313"/>
                </a:cubicBezTo>
                <a:lnTo>
                  <a:pt x="9726" y="14443"/>
                </a:lnTo>
                <a:cubicBezTo>
                  <a:pt x="9598" y="14443"/>
                  <a:pt x="9494" y="14394"/>
                  <a:pt x="9412" y="14285"/>
                </a:cubicBezTo>
                <a:cubicBezTo>
                  <a:pt x="9378" y="14141"/>
                  <a:pt x="9301" y="13980"/>
                  <a:pt x="9183" y="13804"/>
                </a:cubicBezTo>
                <a:cubicBezTo>
                  <a:pt x="9067" y="13626"/>
                  <a:pt x="9007" y="13474"/>
                  <a:pt x="9007" y="13335"/>
                </a:cubicBezTo>
                <a:cubicBezTo>
                  <a:pt x="9007" y="13133"/>
                  <a:pt x="9040" y="12938"/>
                  <a:pt x="9115" y="12757"/>
                </a:cubicBezTo>
                <a:cubicBezTo>
                  <a:pt x="9188" y="12576"/>
                  <a:pt x="9160" y="12382"/>
                  <a:pt x="9034" y="12178"/>
                </a:cubicBezTo>
                <a:cubicBezTo>
                  <a:pt x="9053" y="12178"/>
                  <a:pt x="9075" y="12167"/>
                  <a:pt x="9100" y="12150"/>
                </a:cubicBezTo>
                <a:cubicBezTo>
                  <a:pt x="9129" y="12134"/>
                  <a:pt x="9135" y="12104"/>
                  <a:pt x="9115" y="12068"/>
                </a:cubicBezTo>
                <a:lnTo>
                  <a:pt x="9276" y="11878"/>
                </a:lnTo>
                <a:lnTo>
                  <a:pt x="9304" y="11851"/>
                </a:lnTo>
                <a:lnTo>
                  <a:pt x="9330" y="11878"/>
                </a:lnTo>
                <a:cubicBezTo>
                  <a:pt x="9457" y="11786"/>
                  <a:pt x="9623" y="11758"/>
                  <a:pt x="9833" y="11786"/>
                </a:cubicBezTo>
                <a:cubicBezTo>
                  <a:pt x="10038" y="11809"/>
                  <a:pt x="10169" y="11747"/>
                  <a:pt x="10226" y="11594"/>
                </a:cubicBezTo>
                <a:lnTo>
                  <a:pt x="10439" y="11769"/>
                </a:lnTo>
                <a:cubicBezTo>
                  <a:pt x="10477" y="11787"/>
                  <a:pt x="10515" y="11769"/>
                  <a:pt x="10561" y="11709"/>
                </a:cubicBezTo>
                <a:cubicBezTo>
                  <a:pt x="10606" y="11654"/>
                  <a:pt x="10629" y="11605"/>
                  <a:pt x="10629" y="11567"/>
                </a:cubicBezTo>
                <a:lnTo>
                  <a:pt x="10521" y="11515"/>
                </a:lnTo>
                <a:lnTo>
                  <a:pt x="11050" y="11377"/>
                </a:lnTo>
                <a:lnTo>
                  <a:pt x="11076" y="11463"/>
                </a:lnTo>
                <a:lnTo>
                  <a:pt x="11333" y="11433"/>
                </a:lnTo>
                <a:lnTo>
                  <a:pt x="11630" y="11619"/>
                </a:lnTo>
                <a:cubicBezTo>
                  <a:pt x="11666" y="11619"/>
                  <a:pt x="11702" y="11600"/>
                  <a:pt x="11739" y="11554"/>
                </a:cubicBezTo>
                <a:cubicBezTo>
                  <a:pt x="11777" y="11510"/>
                  <a:pt x="11816" y="11504"/>
                  <a:pt x="11862" y="11537"/>
                </a:cubicBezTo>
                <a:lnTo>
                  <a:pt x="12132" y="11826"/>
                </a:lnTo>
                <a:cubicBezTo>
                  <a:pt x="12096" y="11896"/>
                  <a:pt x="12091" y="11952"/>
                  <a:pt x="12118" y="11984"/>
                </a:cubicBezTo>
                <a:cubicBezTo>
                  <a:pt x="12143" y="12024"/>
                  <a:pt x="12158" y="12057"/>
                  <a:pt x="12158" y="12095"/>
                </a:cubicBezTo>
                <a:cubicBezTo>
                  <a:pt x="12158" y="12150"/>
                  <a:pt x="12206" y="12272"/>
                  <a:pt x="12299" y="12463"/>
                </a:cubicBezTo>
                <a:cubicBezTo>
                  <a:pt x="12394" y="12659"/>
                  <a:pt x="12480" y="12757"/>
                  <a:pt x="12550" y="12757"/>
                </a:cubicBezTo>
                <a:cubicBezTo>
                  <a:pt x="12641" y="12757"/>
                  <a:pt x="12680" y="12698"/>
                  <a:pt x="12672" y="12581"/>
                </a:cubicBezTo>
                <a:cubicBezTo>
                  <a:pt x="12664" y="12466"/>
                  <a:pt x="12658" y="12390"/>
                  <a:pt x="12658" y="12357"/>
                </a:cubicBezTo>
                <a:cubicBezTo>
                  <a:pt x="12658" y="12175"/>
                  <a:pt x="12621" y="11998"/>
                  <a:pt x="12550" y="11829"/>
                </a:cubicBezTo>
                <a:cubicBezTo>
                  <a:pt x="12480" y="11655"/>
                  <a:pt x="12410" y="11481"/>
                  <a:pt x="12347" y="11298"/>
                </a:cubicBezTo>
                <a:lnTo>
                  <a:pt x="12347" y="11221"/>
                </a:lnTo>
                <a:cubicBezTo>
                  <a:pt x="12347" y="11129"/>
                  <a:pt x="12404" y="11050"/>
                  <a:pt x="12517" y="10984"/>
                </a:cubicBezTo>
                <a:cubicBezTo>
                  <a:pt x="12629" y="10911"/>
                  <a:pt x="12686" y="10875"/>
                  <a:pt x="12686" y="10851"/>
                </a:cubicBezTo>
                <a:cubicBezTo>
                  <a:pt x="12776" y="10781"/>
                  <a:pt x="12879" y="10709"/>
                  <a:pt x="12991" y="10638"/>
                </a:cubicBezTo>
                <a:cubicBezTo>
                  <a:pt x="13101" y="10563"/>
                  <a:pt x="13185" y="10483"/>
                  <a:pt x="13239" y="10383"/>
                </a:cubicBezTo>
                <a:lnTo>
                  <a:pt x="13348" y="10162"/>
                </a:lnTo>
                <a:lnTo>
                  <a:pt x="13348" y="10029"/>
                </a:lnTo>
                <a:lnTo>
                  <a:pt x="13430" y="10029"/>
                </a:lnTo>
                <a:cubicBezTo>
                  <a:pt x="13466" y="10029"/>
                  <a:pt x="13482" y="10002"/>
                  <a:pt x="13482" y="9949"/>
                </a:cubicBezTo>
                <a:cubicBezTo>
                  <a:pt x="13482" y="9931"/>
                  <a:pt x="13471" y="9914"/>
                  <a:pt x="13443" y="9903"/>
                </a:cubicBezTo>
                <a:cubicBezTo>
                  <a:pt x="13414" y="9886"/>
                  <a:pt x="13384" y="9863"/>
                  <a:pt x="13348" y="9827"/>
                </a:cubicBezTo>
                <a:cubicBezTo>
                  <a:pt x="13313" y="9810"/>
                  <a:pt x="13277" y="9783"/>
                  <a:pt x="13239" y="9742"/>
                </a:cubicBezTo>
                <a:lnTo>
                  <a:pt x="13321" y="9694"/>
                </a:lnTo>
                <a:cubicBezTo>
                  <a:pt x="13359" y="9637"/>
                  <a:pt x="13384" y="9572"/>
                  <a:pt x="13403" y="9491"/>
                </a:cubicBezTo>
                <a:cubicBezTo>
                  <a:pt x="13421" y="9407"/>
                  <a:pt x="13412" y="9335"/>
                  <a:pt x="13375" y="9272"/>
                </a:cubicBezTo>
                <a:lnTo>
                  <a:pt x="13579" y="9163"/>
                </a:lnTo>
                <a:cubicBezTo>
                  <a:pt x="13559" y="9220"/>
                  <a:pt x="13579" y="9254"/>
                  <a:pt x="13632" y="9272"/>
                </a:cubicBezTo>
                <a:cubicBezTo>
                  <a:pt x="13686" y="9290"/>
                  <a:pt x="13731" y="9290"/>
                  <a:pt x="13768" y="9272"/>
                </a:cubicBezTo>
                <a:lnTo>
                  <a:pt x="13904" y="9053"/>
                </a:lnTo>
                <a:cubicBezTo>
                  <a:pt x="13867" y="8966"/>
                  <a:pt x="13845" y="8931"/>
                  <a:pt x="13836" y="8960"/>
                </a:cubicBezTo>
                <a:cubicBezTo>
                  <a:pt x="13828" y="8988"/>
                  <a:pt x="13850" y="8960"/>
                  <a:pt x="13904" y="8866"/>
                </a:cubicBezTo>
                <a:cubicBezTo>
                  <a:pt x="13994" y="8833"/>
                  <a:pt x="14082" y="8789"/>
                  <a:pt x="14166" y="8740"/>
                </a:cubicBezTo>
                <a:cubicBezTo>
                  <a:pt x="14254" y="8690"/>
                  <a:pt x="14338" y="8664"/>
                  <a:pt x="14431" y="8664"/>
                </a:cubicBezTo>
                <a:cubicBezTo>
                  <a:pt x="14448" y="8685"/>
                  <a:pt x="14466" y="8690"/>
                  <a:pt x="14486" y="8690"/>
                </a:cubicBezTo>
                <a:cubicBezTo>
                  <a:pt x="14540" y="8690"/>
                  <a:pt x="14565" y="8685"/>
                  <a:pt x="14565" y="8664"/>
                </a:cubicBezTo>
                <a:cubicBezTo>
                  <a:pt x="14565" y="8574"/>
                  <a:pt x="14548" y="8520"/>
                  <a:pt x="14511" y="8503"/>
                </a:cubicBezTo>
                <a:lnTo>
                  <a:pt x="14676" y="8168"/>
                </a:lnTo>
                <a:cubicBezTo>
                  <a:pt x="14799" y="8168"/>
                  <a:pt x="14895" y="8111"/>
                  <a:pt x="14957" y="8000"/>
                </a:cubicBezTo>
                <a:lnTo>
                  <a:pt x="15203" y="7972"/>
                </a:lnTo>
                <a:cubicBezTo>
                  <a:pt x="15257" y="7958"/>
                  <a:pt x="15283" y="7925"/>
                  <a:pt x="15283" y="7868"/>
                </a:cubicBezTo>
                <a:lnTo>
                  <a:pt x="15283" y="7842"/>
                </a:lnTo>
                <a:lnTo>
                  <a:pt x="15757" y="7705"/>
                </a:lnTo>
                <a:lnTo>
                  <a:pt x="15811" y="7553"/>
                </a:lnTo>
                <a:lnTo>
                  <a:pt x="15675" y="7368"/>
                </a:lnTo>
                <a:cubicBezTo>
                  <a:pt x="15691" y="7368"/>
                  <a:pt x="15701" y="7351"/>
                  <a:pt x="15701" y="7311"/>
                </a:cubicBezTo>
                <a:cubicBezTo>
                  <a:pt x="15701" y="7278"/>
                  <a:pt x="15684" y="7251"/>
                  <a:pt x="15647" y="7236"/>
                </a:cubicBezTo>
                <a:cubicBezTo>
                  <a:pt x="15612" y="7212"/>
                  <a:pt x="15579" y="7196"/>
                  <a:pt x="15554" y="7179"/>
                </a:cubicBezTo>
                <a:cubicBezTo>
                  <a:pt x="15525" y="7161"/>
                  <a:pt x="15494" y="7142"/>
                  <a:pt x="15458" y="7125"/>
                </a:cubicBezTo>
                <a:lnTo>
                  <a:pt x="15404" y="7150"/>
                </a:lnTo>
                <a:lnTo>
                  <a:pt x="15458" y="7125"/>
                </a:lnTo>
                <a:lnTo>
                  <a:pt x="15540" y="7125"/>
                </a:lnTo>
                <a:lnTo>
                  <a:pt x="15715" y="7125"/>
                </a:lnTo>
                <a:cubicBezTo>
                  <a:pt x="15797" y="7125"/>
                  <a:pt x="15836" y="7085"/>
                  <a:pt x="15836" y="7005"/>
                </a:cubicBezTo>
                <a:cubicBezTo>
                  <a:pt x="15836" y="6894"/>
                  <a:pt x="15775" y="6838"/>
                  <a:pt x="15647" y="6838"/>
                </a:cubicBezTo>
                <a:cubicBezTo>
                  <a:pt x="15486" y="6838"/>
                  <a:pt x="15299" y="6877"/>
                  <a:pt x="15088" y="6953"/>
                </a:cubicBezTo>
                <a:cubicBezTo>
                  <a:pt x="14875" y="7028"/>
                  <a:pt x="14728" y="7161"/>
                  <a:pt x="14647" y="7340"/>
                </a:cubicBezTo>
                <a:lnTo>
                  <a:pt x="14458" y="7450"/>
                </a:lnTo>
                <a:lnTo>
                  <a:pt x="14701" y="7207"/>
                </a:lnTo>
                <a:lnTo>
                  <a:pt x="14740" y="7125"/>
                </a:lnTo>
                <a:cubicBezTo>
                  <a:pt x="14740" y="7085"/>
                  <a:pt x="14698" y="7064"/>
                  <a:pt x="14613" y="7046"/>
                </a:cubicBezTo>
                <a:cubicBezTo>
                  <a:pt x="14529" y="7035"/>
                  <a:pt x="14504" y="7028"/>
                  <a:pt x="14540" y="7028"/>
                </a:cubicBezTo>
                <a:cubicBezTo>
                  <a:pt x="14701" y="7028"/>
                  <a:pt x="14824" y="7016"/>
                  <a:pt x="14909" y="6975"/>
                </a:cubicBezTo>
                <a:cubicBezTo>
                  <a:pt x="14996" y="6937"/>
                  <a:pt x="15067" y="6899"/>
                  <a:pt x="15121" y="6853"/>
                </a:cubicBezTo>
                <a:cubicBezTo>
                  <a:pt x="15175" y="6809"/>
                  <a:pt x="15231" y="6766"/>
                  <a:pt x="15288" y="6716"/>
                </a:cubicBezTo>
                <a:cubicBezTo>
                  <a:pt x="15347" y="6670"/>
                  <a:pt x="15432" y="6633"/>
                  <a:pt x="15540" y="6594"/>
                </a:cubicBezTo>
                <a:cubicBezTo>
                  <a:pt x="15746" y="6633"/>
                  <a:pt x="15947" y="6646"/>
                  <a:pt x="16136" y="6622"/>
                </a:cubicBezTo>
                <a:cubicBezTo>
                  <a:pt x="16323" y="6607"/>
                  <a:pt x="16523" y="6594"/>
                  <a:pt x="16729" y="6594"/>
                </a:cubicBezTo>
                <a:cubicBezTo>
                  <a:pt x="16786" y="6560"/>
                  <a:pt x="16839" y="6524"/>
                  <a:pt x="16893" y="6485"/>
                </a:cubicBezTo>
                <a:cubicBezTo>
                  <a:pt x="16946" y="6440"/>
                  <a:pt x="16981" y="6396"/>
                  <a:pt x="17000" y="6341"/>
                </a:cubicBezTo>
                <a:lnTo>
                  <a:pt x="17311" y="6286"/>
                </a:lnTo>
                <a:cubicBezTo>
                  <a:pt x="17348" y="6324"/>
                  <a:pt x="17401" y="6316"/>
                  <a:pt x="17475" y="6259"/>
                </a:cubicBezTo>
                <a:cubicBezTo>
                  <a:pt x="17545" y="6202"/>
                  <a:pt x="17581" y="6159"/>
                  <a:pt x="17581" y="6126"/>
                </a:cubicBezTo>
                <a:cubicBezTo>
                  <a:pt x="17581" y="6033"/>
                  <a:pt x="17531" y="5976"/>
                  <a:pt x="17432" y="5951"/>
                </a:cubicBezTo>
                <a:cubicBezTo>
                  <a:pt x="17334" y="5922"/>
                  <a:pt x="17283" y="5855"/>
                  <a:pt x="17283" y="5756"/>
                </a:cubicBezTo>
                <a:cubicBezTo>
                  <a:pt x="17283" y="5739"/>
                  <a:pt x="17289" y="5713"/>
                  <a:pt x="17297" y="5679"/>
                </a:cubicBezTo>
                <a:cubicBezTo>
                  <a:pt x="17308" y="5639"/>
                  <a:pt x="17294" y="5624"/>
                  <a:pt x="17257" y="5624"/>
                </a:cubicBezTo>
                <a:cubicBezTo>
                  <a:pt x="17204" y="5624"/>
                  <a:pt x="17117" y="5652"/>
                  <a:pt x="16994" y="5707"/>
                </a:cubicBezTo>
                <a:cubicBezTo>
                  <a:pt x="16871" y="5758"/>
                  <a:pt x="16786" y="5805"/>
                  <a:pt x="16729" y="5840"/>
                </a:cubicBezTo>
                <a:cubicBezTo>
                  <a:pt x="16692" y="5855"/>
                  <a:pt x="16672" y="5855"/>
                  <a:pt x="16661" y="5829"/>
                </a:cubicBezTo>
                <a:cubicBezTo>
                  <a:pt x="16653" y="5801"/>
                  <a:pt x="16650" y="5767"/>
                  <a:pt x="16650" y="5731"/>
                </a:cubicBezTo>
                <a:lnTo>
                  <a:pt x="16675" y="5756"/>
                </a:lnTo>
                <a:lnTo>
                  <a:pt x="16786" y="5704"/>
                </a:lnTo>
                <a:lnTo>
                  <a:pt x="17093" y="5595"/>
                </a:lnTo>
                <a:lnTo>
                  <a:pt x="17147" y="5538"/>
                </a:lnTo>
                <a:cubicBezTo>
                  <a:pt x="17147" y="5484"/>
                  <a:pt x="17117" y="5452"/>
                  <a:pt x="17049" y="5434"/>
                </a:cubicBezTo>
                <a:cubicBezTo>
                  <a:pt x="16981" y="5410"/>
                  <a:pt x="16926" y="5405"/>
                  <a:pt x="16893" y="5405"/>
                </a:cubicBezTo>
                <a:cubicBezTo>
                  <a:pt x="16856" y="5405"/>
                  <a:pt x="16803" y="5417"/>
                  <a:pt x="16729" y="5445"/>
                </a:cubicBezTo>
                <a:cubicBezTo>
                  <a:pt x="16659" y="5473"/>
                  <a:pt x="16621" y="5458"/>
                  <a:pt x="16621" y="5405"/>
                </a:cubicBezTo>
                <a:lnTo>
                  <a:pt x="16650" y="5348"/>
                </a:lnTo>
                <a:cubicBezTo>
                  <a:pt x="16539" y="5259"/>
                  <a:pt x="16444" y="5155"/>
                  <a:pt x="16359" y="5047"/>
                </a:cubicBezTo>
                <a:cubicBezTo>
                  <a:pt x="16271" y="4932"/>
                  <a:pt x="16228" y="4861"/>
                  <a:pt x="16228" y="4823"/>
                </a:cubicBezTo>
                <a:cubicBezTo>
                  <a:pt x="16228" y="4788"/>
                  <a:pt x="16235" y="4751"/>
                  <a:pt x="16242" y="4706"/>
                </a:cubicBezTo>
                <a:cubicBezTo>
                  <a:pt x="16252" y="4669"/>
                  <a:pt x="16228" y="4647"/>
                  <a:pt x="16176" y="4647"/>
                </a:cubicBezTo>
                <a:cubicBezTo>
                  <a:pt x="16138" y="4647"/>
                  <a:pt x="16108" y="4651"/>
                  <a:pt x="16081" y="4663"/>
                </a:cubicBezTo>
                <a:cubicBezTo>
                  <a:pt x="16054" y="4672"/>
                  <a:pt x="16040" y="4647"/>
                  <a:pt x="16040" y="4595"/>
                </a:cubicBezTo>
                <a:cubicBezTo>
                  <a:pt x="16040" y="4556"/>
                  <a:pt x="16017" y="4479"/>
                  <a:pt x="15972" y="4364"/>
                </a:cubicBezTo>
                <a:cubicBezTo>
                  <a:pt x="15926" y="4247"/>
                  <a:pt x="15864" y="4188"/>
                  <a:pt x="15782" y="4188"/>
                </a:cubicBezTo>
                <a:lnTo>
                  <a:pt x="15675" y="4300"/>
                </a:lnTo>
                <a:cubicBezTo>
                  <a:pt x="15675" y="4347"/>
                  <a:pt x="15647" y="4393"/>
                  <a:pt x="15593" y="4419"/>
                </a:cubicBezTo>
                <a:cubicBezTo>
                  <a:pt x="15540" y="4446"/>
                  <a:pt x="15511" y="4475"/>
                  <a:pt x="15511" y="4514"/>
                </a:cubicBezTo>
                <a:lnTo>
                  <a:pt x="15458" y="4514"/>
                </a:lnTo>
                <a:lnTo>
                  <a:pt x="15175" y="4672"/>
                </a:lnTo>
                <a:cubicBezTo>
                  <a:pt x="15156" y="4641"/>
                  <a:pt x="15132" y="4630"/>
                  <a:pt x="15107" y="4647"/>
                </a:cubicBezTo>
                <a:cubicBezTo>
                  <a:pt x="15079" y="4669"/>
                  <a:pt x="15048" y="4672"/>
                  <a:pt x="15012" y="4672"/>
                </a:cubicBezTo>
                <a:lnTo>
                  <a:pt x="14987" y="4672"/>
                </a:lnTo>
                <a:lnTo>
                  <a:pt x="14957" y="4701"/>
                </a:lnTo>
                <a:cubicBezTo>
                  <a:pt x="15028" y="4701"/>
                  <a:pt x="15061" y="4663"/>
                  <a:pt x="15055" y="4579"/>
                </a:cubicBezTo>
                <a:cubicBezTo>
                  <a:pt x="15042" y="4497"/>
                  <a:pt x="15012" y="4458"/>
                  <a:pt x="14957" y="4458"/>
                </a:cubicBezTo>
                <a:lnTo>
                  <a:pt x="14740" y="4514"/>
                </a:lnTo>
                <a:cubicBezTo>
                  <a:pt x="14706" y="4514"/>
                  <a:pt x="14683" y="4508"/>
                  <a:pt x="14680" y="4497"/>
                </a:cubicBezTo>
                <a:cubicBezTo>
                  <a:pt x="14676" y="4490"/>
                  <a:pt x="14683" y="4475"/>
                  <a:pt x="14709" y="4446"/>
                </a:cubicBezTo>
                <a:cubicBezTo>
                  <a:pt x="14731" y="4419"/>
                  <a:pt x="14752" y="4386"/>
                  <a:pt x="14767" y="4347"/>
                </a:cubicBezTo>
                <a:cubicBezTo>
                  <a:pt x="14788" y="4315"/>
                  <a:pt x="14788" y="4276"/>
                  <a:pt x="14767" y="4243"/>
                </a:cubicBezTo>
                <a:cubicBezTo>
                  <a:pt x="14752" y="4203"/>
                  <a:pt x="14720" y="4203"/>
                  <a:pt x="14680" y="4227"/>
                </a:cubicBezTo>
                <a:cubicBezTo>
                  <a:pt x="14641" y="4253"/>
                  <a:pt x="14619" y="4253"/>
                  <a:pt x="14619" y="4214"/>
                </a:cubicBezTo>
                <a:lnTo>
                  <a:pt x="14701" y="4214"/>
                </a:lnTo>
                <a:lnTo>
                  <a:pt x="14767" y="4149"/>
                </a:lnTo>
                <a:cubicBezTo>
                  <a:pt x="14788" y="4128"/>
                  <a:pt x="14780" y="4099"/>
                  <a:pt x="14748" y="4056"/>
                </a:cubicBezTo>
                <a:cubicBezTo>
                  <a:pt x="14717" y="4006"/>
                  <a:pt x="14692" y="3977"/>
                  <a:pt x="14676" y="3956"/>
                </a:cubicBezTo>
                <a:lnTo>
                  <a:pt x="14376" y="3906"/>
                </a:lnTo>
                <a:lnTo>
                  <a:pt x="14187" y="3740"/>
                </a:lnTo>
                <a:cubicBezTo>
                  <a:pt x="14169" y="3757"/>
                  <a:pt x="14134" y="3746"/>
                  <a:pt x="14087" y="3704"/>
                </a:cubicBezTo>
                <a:cubicBezTo>
                  <a:pt x="14037" y="3658"/>
                  <a:pt x="13994" y="3624"/>
                  <a:pt x="13957" y="3610"/>
                </a:cubicBezTo>
                <a:lnTo>
                  <a:pt x="13740" y="3686"/>
                </a:lnTo>
                <a:lnTo>
                  <a:pt x="13212" y="3565"/>
                </a:lnTo>
                <a:cubicBezTo>
                  <a:pt x="13177" y="3565"/>
                  <a:pt x="13141" y="3576"/>
                  <a:pt x="13105" y="3600"/>
                </a:cubicBezTo>
                <a:cubicBezTo>
                  <a:pt x="13070" y="3624"/>
                  <a:pt x="13051" y="3653"/>
                  <a:pt x="13051" y="3686"/>
                </a:cubicBezTo>
                <a:cubicBezTo>
                  <a:pt x="13051" y="3726"/>
                  <a:pt x="13070" y="3751"/>
                  <a:pt x="13105" y="3769"/>
                </a:cubicBezTo>
                <a:cubicBezTo>
                  <a:pt x="13141" y="3784"/>
                  <a:pt x="13158" y="3813"/>
                  <a:pt x="13158" y="3850"/>
                </a:cubicBezTo>
                <a:cubicBezTo>
                  <a:pt x="13158" y="3884"/>
                  <a:pt x="13173" y="3983"/>
                  <a:pt x="13201" y="4138"/>
                </a:cubicBezTo>
                <a:cubicBezTo>
                  <a:pt x="13226" y="4300"/>
                  <a:pt x="13203" y="4358"/>
                  <a:pt x="13133" y="4325"/>
                </a:cubicBezTo>
                <a:lnTo>
                  <a:pt x="12997" y="4514"/>
                </a:lnTo>
                <a:cubicBezTo>
                  <a:pt x="13013" y="4547"/>
                  <a:pt x="13045" y="4579"/>
                  <a:pt x="13090" y="4606"/>
                </a:cubicBezTo>
                <a:cubicBezTo>
                  <a:pt x="13138" y="4636"/>
                  <a:pt x="13180" y="4669"/>
                  <a:pt x="13226" y="4706"/>
                </a:cubicBezTo>
                <a:cubicBezTo>
                  <a:pt x="13271" y="4751"/>
                  <a:pt x="13313" y="4794"/>
                  <a:pt x="13348" y="4849"/>
                </a:cubicBezTo>
                <a:cubicBezTo>
                  <a:pt x="13384" y="4903"/>
                  <a:pt x="13392" y="4989"/>
                  <a:pt x="13375" y="5093"/>
                </a:cubicBezTo>
                <a:lnTo>
                  <a:pt x="12768" y="5510"/>
                </a:lnTo>
                <a:lnTo>
                  <a:pt x="12768" y="5567"/>
                </a:lnTo>
                <a:cubicBezTo>
                  <a:pt x="12768" y="5636"/>
                  <a:pt x="12784" y="5704"/>
                  <a:pt x="12822" y="5769"/>
                </a:cubicBezTo>
                <a:cubicBezTo>
                  <a:pt x="12856" y="5832"/>
                  <a:pt x="12893" y="5915"/>
                  <a:pt x="12929" y="6013"/>
                </a:cubicBezTo>
                <a:cubicBezTo>
                  <a:pt x="13019" y="6052"/>
                  <a:pt x="13062" y="6081"/>
                  <a:pt x="13059" y="6105"/>
                </a:cubicBezTo>
                <a:cubicBezTo>
                  <a:pt x="13054" y="6134"/>
                  <a:pt x="13023" y="6162"/>
                  <a:pt x="12963" y="6191"/>
                </a:cubicBezTo>
                <a:cubicBezTo>
                  <a:pt x="12904" y="6216"/>
                  <a:pt x="12850" y="6245"/>
                  <a:pt x="12794" y="6271"/>
                </a:cubicBezTo>
                <a:cubicBezTo>
                  <a:pt x="12740" y="6295"/>
                  <a:pt x="12714" y="6321"/>
                  <a:pt x="12714" y="6336"/>
                </a:cubicBezTo>
                <a:cubicBezTo>
                  <a:pt x="12714" y="6354"/>
                  <a:pt x="12694" y="6366"/>
                  <a:pt x="12658" y="6366"/>
                </a:cubicBezTo>
                <a:lnTo>
                  <a:pt x="12550" y="6366"/>
                </a:lnTo>
                <a:lnTo>
                  <a:pt x="12497" y="6366"/>
                </a:lnTo>
                <a:cubicBezTo>
                  <a:pt x="12497" y="6343"/>
                  <a:pt x="12505" y="6331"/>
                  <a:pt x="12522" y="6321"/>
                </a:cubicBezTo>
                <a:cubicBezTo>
                  <a:pt x="12541" y="6316"/>
                  <a:pt x="12550" y="6295"/>
                  <a:pt x="12550" y="6256"/>
                </a:cubicBezTo>
                <a:lnTo>
                  <a:pt x="12293" y="6094"/>
                </a:lnTo>
                <a:lnTo>
                  <a:pt x="12293" y="6123"/>
                </a:lnTo>
                <a:lnTo>
                  <a:pt x="12186" y="5903"/>
                </a:lnTo>
                <a:cubicBezTo>
                  <a:pt x="12220" y="5815"/>
                  <a:pt x="12225" y="5747"/>
                  <a:pt x="12200" y="5710"/>
                </a:cubicBezTo>
                <a:cubicBezTo>
                  <a:pt x="12171" y="5665"/>
                  <a:pt x="12158" y="5621"/>
                  <a:pt x="12158" y="5567"/>
                </a:cubicBezTo>
                <a:cubicBezTo>
                  <a:pt x="12158" y="5423"/>
                  <a:pt x="12093" y="5352"/>
                  <a:pt x="11963" y="5352"/>
                </a:cubicBezTo>
                <a:cubicBezTo>
                  <a:pt x="11832" y="5352"/>
                  <a:pt x="11695" y="5369"/>
                  <a:pt x="11551" y="5408"/>
                </a:cubicBezTo>
                <a:cubicBezTo>
                  <a:pt x="11584" y="5387"/>
                  <a:pt x="11581" y="5360"/>
                  <a:pt x="11535" y="5322"/>
                </a:cubicBezTo>
                <a:cubicBezTo>
                  <a:pt x="11491" y="5276"/>
                  <a:pt x="11460" y="5259"/>
                  <a:pt x="11440" y="5259"/>
                </a:cubicBezTo>
                <a:cubicBezTo>
                  <a:pt x="11295" y="5259"/>
                  <a:pt x="11126" y="5194"/>
                  <a:pt x="10926" y="5067"/>
                </a:cubicBezTo>
                <a:cubicBezTo>
                  <a:pt x="10731" y="4945"/>
                  <a:pt x="10567" y="4881"/>
                  <a:pt x="10439" y="4881"/>
                </a:cubicBezTo>
                <a:cubicBezTo>
                  <a:pt x="10387" y="4881"/>
                  <a:pt x="10321" y="4892"/>
                  <a:pt x="10251" y="4906"/>
                </a:cubicBezTo>
                <a:cubicBezTo>
                  <a:pt x="10180" y="4924"/>
                  <a:pt x="10112" y="4945"/>
                  <a:pt x="10048" y="4963"/>
                </a:cubicBezTo>
                <a:cubicBezTo>
                  <a:pt x="10084" y="4945"/>
                  <a:pt x="10106" y="4897"/>
                  <a:pt x="10115" y="4823"/>
                </a:cubicBezTo>
                <a:lnTo>
                  <a:pt x="9940" y="4516"/>
                </a:lnTo>
                <a:lnTo>
                  <a:pt x="9912" y="4487"/>
                </a:lnTo>
                <a:cubicBezTo>
                  <a:pt x="9858" y="4487"/>
                  <a:pt x="9795" y="4511"/>
                  <a:pt x="9726" y="4552"/>
                </a:cubicBezTo>
                <a:cubicBezTo>
                  <a:pt x="9651" y="4598"/>
                  <a:pt x="9615" y="4558"/>
                  <a:pt x="9615" y="4434"/>
                </a:cubicBezTo>
                <a:cubicBezTo>
                  <a:pt x="9615" y="4418"/>
                  <a:pt x="9623" y="4401"/>
                  <a:pt x="9644" y="4378"/>
                </a:cubicBezTo>
                <a:cubicBezTo>
                  <a:pt x="9661" y="4361"/>
                  <a:pt x="9661" y="4344"/>
                  <a:pt x="9644" y="4326"/>
                </a:cubicBezTo>
                <a:cubicBezTo>
                  <a:pt x="9623" y="4217"/>
                  <a:pt x="9647" y="4124"/>
                  <a:pt x="9711" y="4048"/>
                </a:cubicBezTo>
                <a:cubicBezTo>
                  <a:pt x="9773" y="3969"/>
                  <a:pt x="9823" y="3887"/>
                  <a:pt x="9858" y="3800"/>
                </a:cubicBezTo>
                <a:cubicBezTo>
                  <a:pt x="9895" y="3759"/>
                  <a:pt x="9912" y="3728"/>
                  <a:pt x="9912" y="3689"/>
                </a:cubicBezTo>
                <a:cubicBezTo>
                  <a:pt x="9912" y="3655"/>
                  <a:pt x="9931" y="3639"/>
                  <a:pt x="9966" y="3639"/>
                </a:cubicBezTo>
                <a:cubicBezTo>
                  <a:pt x="10038" y="3639"/>
                  <a:pt x="10110" y="3615"/>
                  <a:pt x="10177" y="3579"/>
                </a:cubicBezTo>
                <a:cubicBezTo>
                  <a:pt x="10245" y="3533"/>
                  <a:pt x="10321" y="3506"/>
                  <a:pt x="10414" y="3492"/>
                </a:cubicBezTo>
                <a:lnTo>
                  <a:pt x="10439" y="3407"/>
                </a:lnTo>
                <a:cubicBezTo>
                  <a:pt x="10439" y="3370"/>
                  <a:pt x="10343" y="3342"/>
                  <a:pt x="10149" y="3314"/>
                </a:cubicBezTo>
                <a:cubicBezTo>
                  <a:pt x="9956" y="3285"/>
                  <a:pt x="9858" y="3255"/>
                  <a:pt x="9858" y="3220"/>
                </a:cubicBezTo>
                <a:lnTo>
                  <a:pt x="9886" y="3192"/>
                </a:lnTo>
                <a:cubicBezTo>
                  <a:pt x="10067" y="3244"/>
                  <a:pt x="10202" y="3274"/>
                  <a:pt x="10299" y="3285"/>
                </a:cubicBezTo>
                <a:cubicBezTo>
                  <a:pt x="10392" y="3296"/>
                  <a:pt x="10471" y="3285"/>
                  <a:pt x="10536" y="3260"/>
                </a:cubicBezTo>
                <a:cubicBezTo>
                  <a:pt x="10599" y="3231"/>
                  <a:pt x="10671" y="3198"/>
                  <a:pt x="10760" y="3148"/>
                </a:cubicBezTo>
                <a:cubicBezTo>
                  <a:pt x="10844" y="3104"/>
                  <a:pt x="10978" y="3043"/>
                  <a:pt x="11157" y="2961"/>
                </a:cubicBezTo>
                <a:cubicBezTo>
                  <a:pt x="11157" y="2926"/>
                  <a:pt x="11062" y="2890"/>
                  <a:pt x="10867" y="2851"/>
                </a:cubicBezTo>
                <a:cubicBezTo>
                  <a:pt x="10671" y="2817"/>
                  <a:pt x="10550" y="2781"/>
                  <a:pt x="10496" y="2746"/>
                </a:cubicBezTo>
                <a:lnTo>
                  <a:pt x="10658" y="2746"/>
                </a:lnTo>
                <a:cubicBezTo>
                  <a:pt x="10692" y="2746"/>
                  <a:pt x="10739" y="2752"/>
                  <a:pt x="10799" y="2774"/>
                </a:cubicBezTo>
                <a:cubicBezTo>
                  <a:pt x="10858" y="2789"/>
                  <a:pt x="10905" y="2804"/>
                  <a:pt x="10940" y="2828"/>
                </a:cubicBezTo>
                <a:cubicBezTo>
                  <a:pt x="10940" y="2861"/>
                  <a:pt x="10968" y="2885"/>
                  <a:pt x="11022" y="2896"/>
                </a:cubicBezTo>
                <a:cubicBezTo>
                  <a:pt x="11076" y="2901"/>
                  <a:pt x="11121" y="2907"/>
                  <a:pt x="11157" y="2907"/>
                </a:cubicBezTo>
                <a:lnTo>
                  <a:pt x="11361" y="2774"/>
                </a:lnTo>
                <a:lnTo>
                  <a:pt x="11361" y="2689"/>
                </a:lnTo>
                <a:lnTo>
                  <a:pt x="11306" y="2607"/>
                </a:lnTo>
                <a:lnTo>
                  <a:pt x="11603" y="2555"/>
                </a:lnTo>
                <a:cubicBezTo>
                  <a:pt x="11584" y="2537"/>
                  <a:pt x="11590" y="2520"/>
                  <a:pt x="11615" y="2504"/>
                </a:cubicBezTo>
                <a:cubicBezTo>
                  <a:pt x="11644" y="2481"/>
                  <a:pt x="11666" y="2474"/>
                  <a:pt x="11683" y="2474"/>
                </a:cubicBezTo>
                <a:cubicBezTo>
                  <a:pt x="11739" y="2474"/>
                  <a:pt x="11794" y="2504"/>
                  <a:pt x="11852" y="2555"/>
                </a:cubicBezTo>
                <a:cubicBezTo>
                  <a:pt x="11911" y="2607"/>
                  <a:pt x="11952" y="2635"/>
                  <a:pt x="11968" y="2635"/>
                </a:cubicBezTo>
                <a:lnTo>
                  <a:pt x="12239" y="2531"/>
                </a:lnTo>
                <a:cubicBezTo>
                  <a:pt x="12220" y="2509"/>
                  <a:pt x="12246" y="2498"/>
                  <a:pt x="12313" y="2487"/>
                </a:cubicBezTo>
                <a:cubicBezTo>
                  <a:pt x="12381" y="2481"/>
                  <a:pt x="12400" y="2454"/>
                  <a:pt x="12375" y="2409"/>
                </a:cubicBezTo>
                <a:lnTo>
                  <a:pt x="12186" y="2190"/>
                </a:lnTo>
                <a:cubicBezTo>
                  <a:pt x="12165" y="2190"/>
                  <a:pt x="12152" y="2178"/>
                  <a:pt x="12143" y="2151"/>
                </a:cubicBezTo>
                <a:cubicBezTo>
                  <a:pt x="12135" y="2122"/>
                  <a:pt x="12140" y="2110"/>
                  <a:pt x="12158" y="2110"/>
                </a:cubicBezTo>
                <a:cubicBezTo>
                  <a:pt x="12249" y="2110"/>
                  <a:pt x="12274" y="2063"/>
                  <a:pt x="12239" y="1973"/>
                </a:cubicBezTo>
                <a:cubicBezTo>
                  <a:pt x="12165" y="1941"/>
                  <a:pt x="12091" y="1896"/>
                  <a:pt x="12011" y="1848"/>
                </a:cubicBezTo>
                <a:cubicBezTo>
                  <a:pt x="11930" y="1798"/>
                  <a:pt x="11838" y="1769"/>
                  <a:pt x="11739" y="1769"/>
                </a:cubicBezTo>
                <a:cubicBezTo>
                  <a:pt x="11702" y="1769"/>
                  <a:pt x="11663" y="1780"/>
                  <a:pt x="11615" y="1798"/>
                </a:cubicBezTo>
                <a:cubicBezTo>
                  <a:pt x="11573" y="1819"/>
                  <a:pt x="11551" y="1848"/>
                  <a:pt x="11551" y="1891"/>
                </a:cubicBezTo>
                <a:cubicBezTo>
                  <a:pt x="11551" y="1931"/>
                  <a:pt x="11573" y="1946"/>
                  <a:pt x="11615" y="1946"/>
                </a:cubicBezTo>
                <a:cubicBezTo>
                  <a:pt x="11663" y="1946"/>
                  <a:pt x="11695" y="1964"/>
                  <a:pt x="11712" y="2000"/>
                </a:cubicBezTo>
                <a:cubicBezTo>
                  <a:pt x="11748" y="2041"/>
                  <a:pt x="11739" y="2057"/>
                  <a:pt x="11683" y="2057"/>
                </a:cubicBezTo>
                <a:cubicBezTo>
                  <a:pt x="11630" y="2057"/>
                  <a:pt x="11603" y="2063"/>
                  <a:pt x="11603" y="2082"/>
                </a:cubicBezTo>
                <a:cubicBezTo>
                  <a:pt x="11530" y="2082"/>
                  <a:pt x="11463" y="2133"/>
                  <a:pt x="11401" y="2243"/>
                </a:cubicBezTo>
                <a:cubicBezTo>
                  <a:pt x="11338" y="2354"/>
                  <a:pt x="11257" y="2433"/>
                  <a:pt x="11157" y="2474"/>
                </a:cubicBezTo>
                <a:cubicBezTo>
                  <a:pt x="11121" y="2474"/>
                  <a:pt x="11107" y="2463"/>
                  <a:pt x="11118" y="2441"/>
                </a:cubicBezTo>
                <a:cubicBezTo>
                  <a:pt x="11126" y="2422"/>
                  <a:pt x="11121" y="2398"/>
                  <a:pt x="11104" y="2382"/>
                </a:cubicBezTo>
                <a:cubicBezTo>
                  <a:pt x="11084" y="2341"/>
                  <a:pt x="11053" y="2321"/>
                  <a:pt x="11007" y="2311"/>
                </a:cubicBezTo>
                <a:cubicBezTo>
                  <a:pt x="10962" y="2305"/>
                  <a:pt x="10940" y="2282"/>
                  <a:pt x="10940" y="2243"/>
                </a:cubicBezTo>
                <a:cubicBezTo>
                  <a:pt x="10940" y="2210"/>
                  <a:pt x="10962" y="2151"/>
                  <a:pt x="11007" y="2068"/>
                </a:cubicBezTo>
                <a:cubicBezTo>
                  <a:pt x="11053" y="1991"/>
                  <a:pt x="10994" y="1946"/>
                  <a:pt x="10833" y="1946"/>
                </a:cubicBezTo>
                <a:cubicBezTo>
                  <a:pt x="10760" y="1946"/>
                  <a:pt x="10708" y="1973"/>
                  <a:pt x="10678" y="2029"/>
                </a:cubicBezTo>
                <a:cubicBezTo>
                  <a:pt x="10646" y="2083"/>
                  <a:pt x="10613" y="2133"/>
                  <a:pt x="10575" y="2190"/>
                </a:cubicBezTo>
                <a:lnTo>
                  <a:pt x="10280" y="1851"/>
                </a:lnTo>
                <a:lnTo>
                  <a:pt x="10048" y="1826"/>
                </a:lnTo>
                <a:cubicBezTo>
                  <a:pt x="10048" y="1752"/>
                  <a:pt x="10065" y="1694"/>
                  <a:pt x="10095" y="1640"/>
                </a:cubicBezTo>
                <a:cubicBezTo>
                  <a:pt x="10127" y="1583"/>
                  <a:pt x="10084" y="1512"/>
                  <a:pt x="9966" y="1425"/>
                </a:cubicBezTo>
                <a:cubicBezTo>
                  <a:pt x="9911" y="1385"/>
                  <a:pt x="9863" y="1354"/>
                  <a:pt x="9819" y="1320"/>
                </a:cubicBezTo>
                <a:cubicBezTo>
                  <a:pt x="9773" y="1293"/>
                  <a:pt x="9726" y="1275"/>
                  <a:pt x="9672" y="1275"/>
                </a:cubicBezTo>
                <a:cubicBezTo>
                  <a:pt x="9651" y="1275"/>
                  <a:pt x="9609" y="1293"/>
                  <a:pt x="9541" y="1338"/>
                </a:cubicBezTo>
                <a:cubicBezTo>
                  <a:pt x="9473" y="1377"/>
                  <a:pt x="9412" y="1414"/>
                  <a:pt x="9358" y="1447"/>
                </a:cubicBezTo>
                <a:cubicBezTo>
                  <a:pt x="9304" y="1487"/>
                  <a:pt x="9275" y="1525"/>
                  <a:pt x="9275" y="1558"/>
                </a:cubicBezTo>
                <a:cubicBezTo>
                  <a:pt x="9275" y="1597"/>
                  <a:pt x="9321" y="1614"/>
                  <a:pt x="9412" y="1614"/>
                </a:cubicBezTo>
                <a:lnTo>
                  <a:pt x="9386" y="1614"/>
                </a:lnTo>
                <a:cubicBezTo>
                  <a:pt x="9330" y="1614"/>
                  <a:pt x="9304" y="1645"/>
                  <a:pt x="9304" y="1724"/>
                </a:cubicBezTo>
                <a:cubicBezTo>
                  <a:pt x="9304" y="1738"/>
                  <a:pt x="9347" y="1762"/>
                  <a:pt x="9435" y="1790"/>
                </a:cubicBezTo>
                <a:cubicBezTo>
                  <a:pt x="9519" y="1819"/>
                  <a:pt x="9579" y="1828"/>
                  <a:pt x="9615" y="1828"/>
                </a:cubicBezTo>
                <a:cubicBezTo>
                  <a:pt x="9651" y="1812"/>
                  <a:pt x="9677" y="1819"/>
                  <a:pt x="9697" y="1851"/>
                </a:cubicBezTo>
                <a:cubicBezTo>
                  <a:pt x="9713" y="1881"/>
                  <a:pt x="9741" y="1894"/>
                  <a:pt x="9779" y="1894"/>
                </a:cubicBezTo>
                <a:lnTo>
                  <a:pt x="9886" y="1855"/>
                </a:lnTo>
                <a:lnTo>
                  <a:pt x="9886" y="1923"/>
                </a:lnTo>
                <a:cubicBezTo>
                  <a:pt x="9866" y="1943"/>
                  <a:pt x="9858" y="1961"/>
                  <a:pt x="9858" y="1975"/>
                </a:cubicBezTo>
                <a:lnTo>
                  <a:pt x="9886" y="2086"/>
                </a:lnTo>
                <a:lnTo>
                  <a:pt x="9615" y="2219"/>
                </a:lnTo>
                <a:cubicBezTo>
                  <a:pt x="9598" y="2235"/>
                  <a:pt x="9579" y="2247"/>
                  <a:pt x="9561" y="2247"/>
                </a:cubicBezTo>
                <a:cubicBezTo>
                  <a:pt x="9544" y="2247"/>
                  <a:pt x="9522" y="2258"/>
                  <a:pt x="9494" y="2275"/>
                </a:cubicBezTo>
                <a:cubicBezTo>
                  <a:pt x="9494" y="2329"/>
                  <a:pt x="9519" y="2386"/>
                  <a:pt x="9566" y="2445"/>
                </a:cubicBezTo>
                <a:cubicBezTo>
                  <a:pt x="9618" y="2501"/>
                  <a:pt x="9564" y="2534"/>
                  <a:pt x="9412" y="2534"/>
                </a:cubicBezTo>
                <a:lnTo>
                  <a:pt x="9330" y="2479"/>
                </a:lnTo>
                <a:cubicBezTo>
                  <a:pt x="9330" y="2406"/>
                  <a:pt x="9258" y="2345"/>
                  <a:pt x="9108" y="2297"/>
                </a:cubicBezTo>
                <a:cubicBezTo>
                  <a:pt x="8959" y="2247"/>
                  <a:pt x="8780" y="2214"/>
                  <a:pt x="8567" y="2193"/>
                </a:cubicBezTo>
                <a:cubicBezTo>
                  <a:pt x="8355" y="2175"/>
                  <a:pt x="8143" y="2165"/>
                  <a:pt x="7932" y="2154"/>
                </a:cubicBezTo>
                <a:cubicBezTo>
                  <a:pt x="7719" y="2142"/>
                  <a:pt x="7558" y="2136"/>
                  <a:pt x="7450" y="2136"/>
                </a:cubicBezTo>
                <a:lnTo>
                  <a:pt x="7005" y="2275"/>
                </a:lnTo>
                <a:lnTo>
                  <a:pt x="7114" y="2534"/>
                </a:lnTo>
                <a:cubicBezTo>
                  <a:pt x="7077" y="2534"/>
                  <a:pt x="7055" y="2546"/>
                  <a:pt x="7046" y="2570"/>
                </a:cubicBezTo>
                <a:cubicBezTo>
                  <a:pt x="7035" y="2599"/>
                  <a:pt x="7049" y="2623"/>
                  <a:pt x="7087" y="2638"/>
                </a:cubicBezTo>
                <a:cubicBezTo>
                  <a:pt x="7049" y="2605"/>
                  <a:pt x="6983" y="2540"/>
                  <a:pt x="6883" y="2445"/>
                </a:cubicBezTo>
                <a:cubicBezTo>
                  <a:pt x="6784" y="2345"/>
                  <a:pt x="6716" y="2303"/>
                  <a:pt x="6680" y="2303"/>
                </a:cubicBezTo>
                <a:lnTo>
                  <a:pt x="6451" y="2242"/>
                </a:lnTo>
                <a:close/>
                <a:moveTo>
                  <a:pt x="8115" y="1662"/>
                </a:moveTo>
                <a:cubicBezTo>
                  <a:pt x="8077" y="1641"/>
                  <a:pt x="8033" y="1623"/>
                  <a:pt x="7979" y="1609"/>
                </a:cubicBezTo>
                <a:cubicBezTo>
                  <a:pt x="7925" y="1591"/>
                  <a:pt x="7880" y="1582"/>
                  <a:pt x="7843" y="1582"/>
                </a:cubicBezTo>
                <a:cubicBezTo>
                  <a:pt x="7807" y="1582"/>
                  <a:pt x="7733" y="1602"/>
                  <a:pt x="7621" y="1645"/>
                </a:cubicBezTo>
                <a:cubicBezTo>
                  <a:pt x="7507" y="1691"/>
                  <a:pt x="7381" y="1745"/>
                  <a:pt x="7242" y="1801"/>
                </a:cubicBezTo>
                <a:cubicBezTo>
                  <a:pt x="7101" y="1860"/>
                  <a:pt x="6967" y="1917"/>
                  <a:pt x="6844" y="1971"/>
                </a:cubicBezTo>
                <a:cubicBezTo>
                  <a:pt x="6716" y="2027"/>
                  <a:pt x="6632" y="2060"/>
                  <a:pt x="6586" y="2081"/>
                </a:cubicBezTo>
                <a:cubicBezTo>
                  <a:pt x="6713" y="2060"/>
                  <a:pt x="6826" y="2027"/>
                  <a:pt x="6931" y="1971"/>
                </a:cubicBezTo>
                <a:cubicBezTo>
                  <a:pt x="7033" y="1917"/>
                  <a:pt x="7142" y="1888"/>
                  <a:pt x="7261" y="1888"/>
                </a:cubicBezTo>
                <a:lnTo>
                  <a:pt x="7343" y="1945"/>
                </a:lnTo>
                <a:cubicBezTo>
                  <a:pt x="7398" y="1961"/>
                  <a:pt x="7445" y="1971"/>
                  <a:pt x="7493" y="1971"/>
                </a:cubicBezTo>
                <a:cubicBezTo>
                  <a:pt x="7538" y="1971"/>
                  <a:pt x="7578" y="1988"/>
                  <a:pt x="7613" y="2027"/>
                </a:cubicBezTo>
                <a:cubicBezTo>
                  <a:pt x="7685" y="2010"/>
                  <a:pt x="7762" y="2016"/>
                  <a:pt x="7843" y="2054"/>
                </a:cubicBezTo>
                <a:lnTo>
                  <a:pt x="7925" y="1998"/>
                </a:lnTo>
                <a:lnTo>
                  <a:pt x="7925" y="1888"/>
                </a:lnTo>
                <a:lnTo>
                  <a:pt x="7897" y="1823"/>
                </a:lnTo>
                <a:lnTo>
                  <a:pt x="7979" y="1849"/>
                </a:lnTo>
                <a:cubicBezTo>
                  <a:pt x="8033" y="1849"/>
                  <a:pt x="8087" y="1808"/>
                  <a:pt x="8140" y="1719"/>
                </a:cubicBezTo>
                <a:lnTo>
                  <a:pt x="8115" y="1662"/>
                </a:lnTo>
                <a:close/>
                <a:moveTo>
                  <a:pt x="12497" y="20255"/>
                </a:moveTo>
                <a:cubicBezTo>
                  <a:pt x="12497" y="20307"/>
                  <a:pt x="12487" y="20332"/>
                  <a:pt x="12468" y="20355"/>
                </a:cubicBezTo>
                <a:cubicBezTo>
                  <a:pt x="13506" y="20175"/>
                  <a:pt x="14486" y="19838"/>
                  <a:pt x="15404" y="19347"/>
                </a:cubicBezTo>
                <a:cubicBezTo>
                  <a:pt x="16323" y="18857"/>
                  <a:pt x="17144" y="18223"/>
                  <a:pt x="17865" y="17450"/>
                </a:cubicBezTo>
                <a:lnTo>
                  <a:pt x="17840" y="17450"/>
                </a:lnTo>
                <a:cubicBezTo>
                  <a:pt x="17766" y="17483"/>
                  <a:pt x="17703" y="17483"/>
                  <a:pt x="17651" y="17450"/>
                </a:cubicBezTo>
                <a:lnTo>
                  <a:pt x="17583" y="17498"/>
                </a:lnTo>
                <a:lnTo>
                  <a:pt x="17419" y="17450"/>
                </a:lnTo>
                <a:lnTo>
                  <a:pt x="17365" y="17450"/>
                </a:lnTo>
                <a:lnTo>
                  <a:pt x="17311" y="17554"/>
                </a:lnTo>
                <a:lnTo>
                  <a:pt x="17339" y="17450"/>
                </a:lnTo>
                <a:cubicBezTo>
                  <a:pt x="17283" y="17376"/>
                  <a:pt x="17221" y="17306"/>
                  <a:pt x="17147" y="17246"/>
                </a:cubicBezTo>
                <a:lnTo>
                  <a:pt x="17093" y="17218"/>
                </a:lnTo>
                <a:cubicBezTo>
                  <a:pt x="17060" y="17218"/>
                  <a:pt x="17040" y="17251"/>
                  <a:pt x="17040" y="17322"/>
                </a:cubicBezTo>
                <a:cubicBezTo>
                  <a:pt x="17060" y="17179"/>
                  <a:pt x="17019" y="17057"/>
                  <a:pt x="16926" y="16952"/>
                </a:cubicBezTo>
                <a:cubicBezTo>
                  <a:pt x="16831" y="16848"/>
                  <a:pt x="16711" y="16797"/>
                  <a:pt x="16568" y="16797"/>
                </a:cubicBezTo>
                <a:cubicBezTo>
                  <a:pt x="16568" y="16815"/>
                  <a:pt x="16559" y="16826"/>
                  <a:pt x="16539" y="16826"/>
                </a:cubicBezTo>
                <a:lnTo>
                  <a:pt x="16487" y="16826"/>
                </a:lnTo>
                <a:lnTo>
                  <a:pt x="16419" y="16773"/>
                </a:lnTo>
                <a:lnTo>
                  <a:pt x="16514" y="16773"/>
                </a:lnTo>
                <a:lnTo>
                  <a:pt x="16568" y="16611"/>
                </a:lnTo>
                <a:lnTo>
                  <a:pt x="16419" y="16500"/>
                </a:lnTo>
                <a:lnTo>
                  <a:pt x="16389" y="16529"/>
                </a:lnTo>
                <a:cubicBezTo>
                  <a:pt x="16266" y="16513"/>
                  <a:pt x="16176" y="16438"/>
                  <a:pt x="16122" y="16316"/>
                </a:cubicBezTo>
                <a:lnTo>
                  <a:pt x="16067" y="16287"/>
                </a:lnTo>
                <a:lnTo>
                  <a:pt x="16040" y="16316"/>
                </a:lnTo>
                <a:lnTo>
                  <a:pt x="15986" y="16341"/>
                </a:lnTo>
                <a:cubicBezTo>
                  <a:pt x="15879" y="16375"/>
                  <a:pt x="15782" y="16414"/>
                  <a:pt x="15701" y="16445"/>
                </a:cubicBezTo>
                <a:cubicBezTo>
                  <a:pt x="15593" y="16414"/>
                  <a:pt x="15511" y="16363"/>
                  <a:pt x="15458" y="16316"/>
                </a:cubicBezTo>
                <a:lnTo>
                  <a:pt x="15093" y="16341"/>
                </a:lnTo>
                <a:cubicBezTo>
                  <a:pt x="15093" y="16284"/>
                  <a:pt x="15077" y="16230"/>
                  <a:pt x="15039" y="16167"/>
                </a:cubicBezTo>
                <a:cubicBezTo>
                  <a:pt x="15003" y="16109"/>
                  <a:pt x="14949" y="16079"/>
                  <a:pt x="14875" y="16079"/>
                </a:cubicBezTo>
                <a:cubicBezTo>
                  <a:pt x="14788" y="16079"/>
                  <a:pt x="14695" y="16088"/>
                  <a:pt x="14598" y="16105"/>
                </a:cubicBezTo>
                <a:cubicBezTo>
                  <a:pt x="14505" y="16123"/>
                  <a:pt x="14441" y="16185"/>
                  <a:pt x="14404" y="16281"/>
                </a:cubicBezTo>
                <a:cubicBezTo>
                  <a:pt x="14404" y="16313"/>
                  <a:pt x="14412" y="16352"/>
                  <a:pt x="14431" y="16385"/>
                </a:cubicBezTo>
                <a:cubicBezTo>
                  <a:pt x="14448" y="16425"/>
                  <a:pt x="14466" y="16450"/>
                  <a:pt x="14486" y="16467"/>
                </a:cubicBezTo>
                <a:lnTo>
                  <a:pt x="14486" y="16578"/>
                </a:lnTo>
                <a:lnTo>
                  <a:pt x="14458" y="16657"/>
                </a:lnTo>
                <a:lnTo>
                  <a:pt x="14404" y="16682"/>
                </a:lnTo>
                <a:lnTo>
                  <a:pt x="14376" y="16682"/>
                </a:lnTo>
                <a:lnTo>
                  <a:pt x="14297" y="16467"/>
                </a:lnTo>
                <a:lnTo>
                  <a:pt x="14376" y="16334"/>
                </a:lnTo>
                <a:cubicBezTo>
                  <a:pt x="14359" y="16298"/>
                  <a:pt x="14351" y="16248"/>
                  <a:pt x="14351" y="16191"/>
                </a:cubicBezTo>
                <a:cubicBezTo>
                  <a:pt x="14351" y="16131"/>
                  <a:pt x="14338" y="16086"/>
                  <a:pt x="14322" y="16050"/>
                </a:cubicBezTo>
                <a:lnTo>
                  <a:pt x="14297" y="15993"/>
                </a:lnTo>
                <a:lnTo>
                  <a:pt x="14215" y="15993"/>
                </a:lnTo>
                <a:lnTo>
                  <a:pt x="14011" y="16131"/>
                </a:lnTo>
                <a:lnTo>
                  <a:pt x="13904" y="16131"/>
                </a:lnTo>
                <a:lnTo>
                  <a:pt x="13850" y="16188"/>
                </a:lnTo>
                <a:cubicBezTo>
                  <a:pt x="13831" y="16202"/>
                  <a:pt x="13822" y="16219"/>
                  <a:pt x="13822" y="16237"/>
                </a:cubicBezTo>
                <a:cubicBezTo>
                  <a:pt x="13822" y="16259"/>
                  <a:pt x="13813" y="16270"/>
                  <a:pt x="13793" y="16281"/>
                </a:cubicBezTo>
                <a:lnTo>
                  <a:pt x="13768" y="16237"/>
                </a:lnTo>
                <a:lnTo>
                  <a:pt x="13661" y="16237"/>
                </a:lnTo>
                <a:cubicBezTo>
                  <a:pt x="13588" y="16313"/>
                  <a:pt x="13548" y="16396"/>
                  <a:pt x="13539" y="16495"/>
                </a:cubicBezTo>
                <a:lnTo>
                  <a:pt x="13579" y="16549"/>
                </a:lnTo>
                <a:lnTo>
                  <a:pt x="13457" y="16628"/>
                </a:lnTo>
                <a:lnTo>
                  <a:pt x="13430" y="16682"/>
                </a:lnTo>
                <a:lnTo>
                  <a:pt x="13348" y="16739"/>
                </a:lnTo>
                <a:cubicBezTo>
                  <a:pt x="13348" y="16755"/>
                  <a:pt x="13345" y="16768"/>
                  <a:pt x="13337" y="16768"/>
                </a:cubicBezTo>
                <a:cubicBezTo>
                  <a:pt x="13324" y="16768"/>
                  <a:pt x="13321" y="16779"/>
                  <a:pt x="13321" y="16791"/>
                </a:cubicBezTo>
                <a:lnTo>
                  <a:pt x="13321" y="16820"/>
                </a:lnTo>
                <a:lnTo>
                  <a:pt x="13321" y="16942"/>
                </a:lnTo>
                <a:lnTo>
                  <a:pt x="13294" y="16970"/>
                </a:lnTo>
                <a:lnTo>
                  <a:pt x="13294" y="16913"/>
                </a:lnTo>
                <a:lnTo>
                  <a:pt x="13267" y="16888"/>
                </a:lnTo>
                <a:cubicBezTo>
                  <a:pt x="13248" y="16779"/>
                  <a:pt x="13144" y="16682"/>
                  <a:pt x="12958" y="16605"/>
                </a:cubicBezTo>
                <a:lnTo>
                  <a:pt x="12876" y="16605"/>
                </a:lnTo>
                <a:lnTo>
                  <a:pt x="12876" y="16657"/>
                </a:lnTo>
                <a:cubicBezTo>
                  <a:pt x="12893" y="16711"/>
                  <a:pt x="12931" y="16762"/>
                  <a:pt x="12991" y="16798"/>
                </a:cubicBezTo>
                <a:cubicBezTo>
                  <a:pt x="13048" y="16837"/>
                  <a:pt x="13095" y="16877"/>
                  <a:pt x="13133" y="16913"/>
                </a:cubicBezTo>
                <a:cubicBezTo>
                  <a:pt x="13113" y="16897"/>
                  <a:pt x="13090" y="16895"/>
                  <a:pt x="13065" y="16902"/>
                </a:cubicBezTo>
                <a:cubicBezTo>
                  <a:pt x="13037" y="16908"/>
                  <a:pt x="13026" y="16924"/>
                  <a:pt x="13026" y="16942"/>
                </a:cubicBezTo>
                <a:lnTo>
                  <a:pt x="13026" y="16999"/>
                </a:lnTo>
                <a:lnTo>
                  <a:pt x="13212" y="17267"/>
                </a:lnTo>
                <a:lnTo>
                  <a:pt x="13212" y="17792"/>
                </a:lnTo>
                <a:lnTo>
                  <a:pt x="13267" y="17931"/>
                </a:lnTo>
                <a:cubicBezTo>
                  <a:pt x="13231" y="18073"/>
                  <a:pt x="13158" y="18193"/>
                  <a:pt x="13051" y="18294"/>
                </a:cubicBezTo>
                <a:lnTo>
                  <a:pt x="13051" y="18266"/>
                </a:lnTo>
                <a:lnTo>
                  <a:pt x="12997" y="18294"/>
                </a:lnTo>
                <a:lnTo>
                  <a:pt x="12958" y="18320"/>
                </a:lnTo>
                <a:lnTo>
                  <a:pt x="12929" y="18453"/>
                </a:lnTo>
                <a:lnTo>
                  <a:pt x="12958" y="18481"/>
                </a:lnTo>
                <a:lnTo>
                  <a:pt x="12958" y="18510"/>
                </a:lnTo>
                <a:lnTo>
                  <a:pt x="12904" y="18453"/>
                </a:lnTo>
                <a:lnTo>
                  <a:pt x="12876" y="18628"/>
                </a:lnTo>
                <a:lnTo>
                  <a:pt x="12714" y="18682"/>
                </a:lnTo>
                <a:cubicBezTo>
                  <a:pt x="12658" y="18721"/>
                  <a:pt x="12634" y="18772"/>
                  <a:pt x="12647" y="18830"/>
                </a:cubicBezTo>
                <a:cubicBezTo>
                  <a:pt x="12655" y="18895"/>
                  <a:pt x="12632" y="18941"/>
                  <a:pt x="12579" y="18980"/>
                </a:cubicBezTo>
                <a:lnTo>
                  <a:pt x="12604" y="19033"/>
                </a:lnTo>
                <a:lnTo>
                  <a:pt x="12522" y="19113"/>
                </a:lnTo>
                <a:cubicBezTo>
                  <a:pt x="12522" y="19149"/>
                  <a:pt x="12519" y="19178"/>
                  <a:pt x="12508" y="19202"/>
                </a:cubicBezTo>
                <a:cubicBezTo>
                  <a:pt x="12500" y="19228"/>
                  <a:pt x="12497" y="19255"/>
                  <a:pt x="12497" y="19288"/>
                </a:cubicBezTo>
                <a:lnTo>
                  <a:pt x="12522" y="19483"/>
                </a:lnTo>
                <a:lnTo>
                  <a:pt x="12604" y="19532"/>
                </a:lnTo>
                <a:lnTo>
                  <a:pt x="12658" y="19483"/>
                </a:lnTo>
                <a:lnTo>
                  <a:pt x="12686" y="19399"/>
                </a:lnTo>
                <a:lnTo>
                  <a:pt x="12714" y="19558"/>
                </a:lnTo>
                <a:cubicBezTo>
                  <a:pt x="12714" y="19600"/>
                  <a:pt x="12694" y="19630"/>
                  <a:pt x="12658" y="19669"/>
                </a:cubicBezTo>
                <a:cubicBezTo>
                  <a:pt x="12604" y="19709"/>
                  <a:pt x="12550" y="19745"/>
                  <a:pt x="12497" y="19797"/>
                </a:cubicBezTo>
                <a:cubicBezTo>
                  <a:pt x="12440" y="19844"/>
                  <a:pt x="12415" y="19917"/>
                  <a:pt x="12415" y="20006"/>
                </a:cubicBezTo>
                <a:cubicBezTo>
                  <a:pt x="12415" y="20045"/>
                  <a:pt x="12429" y="20081"/>
                  <a:pt x="12454" y="20128"/>
                </a:cubicBezTo>
                <a:cubicBezTo>
                  <a:pt x="12482" y="20186"/>
                  <a:pt x="12497" y="20225"/>
                  <a:pt x="12497" y="2025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5" name="Google Shape;565;p34"/>
          <p:cNvSpPr/>
          <p:nvPr/>
        </p:nvSpPr>
        <p:spPr>
          <a:xfrm>
            <a:off x="10738136" y="6470261"/>
            <a:ext cx="463626" cy="386510"/>
          </a:xfrm>
          <a:custGeom>
            <a:rect b="b" l="l" r="r" t="t"/>
            <a:pathLst>
              <a:path extrusionOk="0" h="21600" w="21600">
                <a:moveTo>
                  <a:pt x="20709" y="0"/>
                </a:moveTo>
                <a:cubicBezTo>
                  <a:pt x="20952" y="0"/>
                  <a:pt x="21160" y="105"/>
                  <a:pt x="21335" y="319"/>
                </a:cubicBezTo>
                <a:cubicBezTo>
                  <a:pt x="21511" y="529"/>
                  <a:pt x="21600" y="779"/>
                  <a:pt x="21600" y="1069"/>
                </a:cubicBezTo>
                <a:lnTo>
                  <a:pt x="21600" y="20501"/>
                </a:lnTo>
                <a:cubicBezTo>
                  <a:pt x="21600" y="20812"/>
                  <a:pt x="21511" y="21072"/>
                  <a:pt x="21335" y="21281"/>
                </a:cubicBezTo>
                <a:cubicBezTo>
                  <a:pt x="21160" y="21493"/>
                  <a:pt x="20952" y="21600"/>
                  <a:pt x="20709" y="21600"/>
                </a:cubicBezTo>
                <a:lnTo>
                  <a:pt x="914" y="21600"/>
                </a:lnTo>
                <a:cubicBezTo>
                  <a:pt x="657" y="21600"/>
                  <a:pt x="441" y="21493"/>
                  <a:pt x="262" y="21281"/>
                </a:cubicBezTo>
                <a:cubicBezTo>
                  <a:pt x="87" y="21072"/>
                  <a:pt x="0" y="20812"/>
                  <a:pt x="0" y="20501"/>
                </a:cubicBezTo>
                <a:lnTo>
                  <a:pt x="0" y="1069"/>
                </a:lnTo>
                <a:cubicBezTo>
                  <a:pt x="0" y="779"/>
                  <a:pt x="87" y="529"/>
                  <a:pt x="262" y="319"/>
                </a:cubicBezTo>
                <a:cubicBezTo>
                  <a:pt x="439" y="105"/>
                  <a:pt x="654" y="0"/>
                  <a:pt x="914" y="0"/>
                </a:cubicBezTo>
                <a:lnTo>
                  <a:pt x="20709" y="0"/>
                </a:lnTo>
                <a:close/>
                <a:moveTo>
                  <a:pt x="19806" y="6483"/>
                </a:moveTo>
                <a:cubicBezTo>
                  <a:pt x="19313" y="6483"/>
                  <a:pt x="18847" y="6369"/>
                  <a:pt x="18400" y="6140"/>
                </a:cubicBezTo>
                <a:cubicBezTo>
                  <a:pt x="17954" y="5911"/>
                  <a:pt x="17573" y="5602"/>
                  <a:pt x="17257" y="5217"/>
                </a:cubicBezTo>
                <a:cubicBezTo>
                  <a:pt x="16941" y="4833"/>
                  <a:pt x="16687" y="4377"/>
                  <a:pt x="16491" y="3845"/>
                </a:cubicBezTo>
                <a:cubicBezTo>
                  <a:pt x="16297" y="3317"/>
                  <a:pt x="16198" y="2756"/>
                  <a:pt x="16198" y="2165"/>
                </a:cubicBezTo>
                <a:lnTo>
                  <a:pt x="5406" y="2165"/>
                </a:lnTo>
                <a:cubicBezTo>
                  <a:pt x="5406" y="2756"/>
                  <a:pt x="5310" y="3317"/>
                  <a:pt x="5116" y="3845"/>
                </a:cubicBezTo>
                <a:cubicBezTo>
                  <a:pt x="4926" y="4377"/>
                  <a:pt x="4669" y="4833"/>
                  <a:pt x="4350" y="5217"/>
                </a:cubicBezTo>
                <a:cubicBezTo>
                  <a:pt x="4029" y="5602"/>
                  <a:pt x="3650" y="5911"/>
                  <a:pt x="3207" y="6140"/>
                </a:cubicBezTo>
                <a:cubicBezTo>
                  <a:pt x="2767" y="6369"/>
                  <a:pt x="2299" y="6483"/>
                  <a:pt x="1812" y="6483"/>
                </a:cubicBezTo>
                <a:lnTo>
                  <a:pt x="1812" y="15115"/>
                </a:lnTo>
                <a:cubicBezTo>
                  <a:pt x="2299" y="15115"/>
                  <a:pt x="2769" y="15231"/>
                  <a:pt x="3207" y="15463"/>
                </a:cubicBezTo>
                <a:cubicBezTo>
                  <a:pt x="3650" y="15692"/>
                  <a:pt x="4029" y="15998"/>
                  <a:pt x="4350" y="16382"/>
                </a:cubicBezTo>
                <a:cubicBezTo>
                  <a:pt x="4671" y="16767"/>
                  <a:pt x="4926" y="17221"/>
                  <a:pt x="5116" y="17755"/>
                </a:cubicBezTo>
                <a:cubicBezTo>
                  <a:pt x="5310" y="18283"/>
                  <a:pt x="5406" y="18844"/>
                  <a:pt x="5406" y="19435"/>
                </a:cubicBezTo>
                <a:lnTo>
                  <a:pt x="16198" y="19435"/>
                </a:lnTo>
                <a:cubicBezTo>
                  <a:pt x="16198" y="18844"/>
                  <a:pt x="16297" y="18283"/>
                  <a:pt x="16491" y="17755"/>
                </a:cubicBezTo>
                <a:cubicBezTo>
                  <a:pt x="16687" y="17221"/>
                  <a:pt x="16944" y="16767"/>
                  <a:pt x="17257" y="16382"/>
                </a:cubicBezTo>
                <a:cubicBezTo>
                  <a:pt x="17571" y="15998"/>
                  <a:pt x="17953" y="15692"/>
                  <a:pt x="18396" y="15463"/>
                </a:cubicBezTo>
                <a:cubicBezTo>
                  <a:pt x="18836" y="15231"/>
                  <a:pt x="19306" y="15115"/>
                  <a:pt x="19806" y="15115"/>
                </a:cubicBezTo>
                <a:lnTo>
                  <a:pt x="19806" y="6483"/>
                </a:lnTo>
                <a:close/>
                <a:moveTo>
                  <a:pt x="10804" y="3769"/>
                </a:moveTo>
                <a:cubicBezTo>
                  <a:pt x="11430" y="3769"/>
                  <a:pt x="12013" y="3950"/>
                  <a:pt x="12557" y="4318"/>
                </a:cubicBezTo>
                <a:cubicBezTo>
                  <a:pt x="13100" y="4683"/>
                  <a:pt x="13575" y="5182"/>
                  <a:pt x="13982" y="5813"/>
                </a:cubicBezTo>
                <a:cubicBezTo>
                  <a:pt x="14388" y="6449"/>
                  <a:pt x="14711" y="7194"/>
                  <a:pt x="14953" y="8052"/>
                </a:cubicBezTo>
                <a:cubicBezTo>
                  <a:pt x="15196" y="8911"/>
                  <a:pt x="15316" y="9825"/>
                  <a:pt x="15316" y="10801"/>
                </a:cubicBezTo>
                <a:cubicBezTo>
                  <a:pt x="15316" y="11776"/>
                  <a:pt x="15194" y="12691"/>
                  <a:pt x="14953" y="13548"/>
                </a:cubicBezTo>
                <a:cubicBezTo>
                  <a:pt x="14709" y="14404"/>
                  <a:pt x="14388" y="15151"/>
                  <a:pt x="13982" y="15786"/>
                </a:cubicBezTo>
                <a:cubicBezTo>
                  <a:pt x="13575" y="16418"/>
                  <a:pt x="13100" y="16917"/>
                  <a:pt x="12552" y="17283"/>
                </a:cubicBezTo>
                <a:cubicBezTo>
                  <a:pt x="12006" y="17648"/>
                  <a:pt x="11423" y="17830"/>
                  <a:pt x="10804" y="17830"/>
                </a:cubicBezTo>
                <a:cubicBezTo>
                  <a:pt x="10180" y="17830"/>
                  <a:pt x="9594" y="17648"/>
                  <a:pt x="9046" y="17283"/>
                </a:cubicBezTo>
                <a:cubicBezTo>
                  <a:pt x="8497" y="16917"/>
                  <a:pt x="8022" y="16418"/>
                  <a:pt x="7616" y="15786"/>
                </a:cubicBezTo>
                <a:cubicBezTo>
                  <a:pt x="7210" y="15151"/>
                  <a:pt x="6891" y="14404"/>
                  <a:pt x="6661" y="13548"/>
                </a:cubicBezTo>
                <a:cubicBezTo>
                  <a:pt x="6429" y="12691"/>
                  <a:pt x="6314" y="11776"/>
                  <a:pt x="6314" y="10801"/>
                </a:cubicBezTo>
                <a:cubicBezTo>
                  <a:pt x="6314" y="9825"/>
                  <a:pt x="6429" y="8911"/>
                  <a:pt x="6661" y="8052"/>
                </a:cubicBezTo>
                <a:cubicBezTo>
                  <a:pt x="6891" y="7194"/>
                  <a:pt x="7210" y="6449"/>
                  <a:pt x="7616" y="5813"/>
                </a:cubicBezTo>
                <a:cubicBezTo>
                  <a:pt x="8022" y="5182"/>
                  <a:pt x="8497" y="4683"/>
                  <a:pt x="9046" y="4318"/>
                </a:cubicBezTo>
                <a:cubicBezTo>
                  <a:pt x="9594" y="3950"/>
                  <a:pt x="10180" y="3769"/>
                  <a:pt x="10804" y="3769"/>
                </a:cubicBezTo>
                <a:moveTo>
                  <a:pt x="13490" y="13077"/>
                </a:moveTo>
                <a:lnTo>
                  <a:pt x="11838" y="13077"/>
                </a:lnTo>
                <a:lnTo>
                  <a:pt x="11838" y="5639"/>
                </a:lnTo>
                <a:lnTo>
                  <a:pt x="10196" y="5639"/>
                </a:lnTo>
                <a:lnTo>
                  <a:pt x="8109" y="7972"/>
                </a:lnTo>
                <a:lnTo>
                  <a:pt x="9210" y="9365"/>
                </a:lnTo>
                <a:lnTo>
                  <a:pt x="9667" y="8870"/>
                </a:lnTo>
                <a:cubicBezTo>
                  <a:pt x="9729" y="8815"/>
                  <a:pt x="9776" y="8753"/>
                  <a:pt x="9802" y="8684"/>
                </a:cubicBezTo>
                <a:cubicBezTo>
                  <a:pt x="9832" y="8613"/>
                  <a:pt x="9859" y="8560"/>
                  <a:pt x="9891" y="8521"/>
                </a:cubicBezTo>
                <a:cubicBezTo>
                  <a:pt x="9922" y="8502"/>
                  <a:pt x="9952" y="8459"/>
                  <a:pt x="9984" y="8381"/>
                </a:cubicBezTo>
                <a:lnTo>
                  <a:pt x="10009" y="8381"/>
                </a:lnTo>
                <a:lnTo>
                  <a:pt x="10009" y="8608"/>
                </a:lnTo>
                <a:cubicBezTo>
                  <a:pt x="10009" y="8681"/>
                  <a:pt x="10003" y="8756"/>
                  <a:pt x="9996" y="8838"/>
                </a:cubicBezTo>
                <a:cubicBezTo>
                  <a:pt x="9988" y="8919"/>
                  <a:pt x="9984" y="9003"/>
                  <a:pt x="9984" y="9101"/>
                </a:cubicBezTo>
                <a:lnTo>
                  <a:pt x="9984" y="13077"/>
                </a:lnTo>
                <a:lnTo>
                  <a:pt x="8356" y="13077"/>
                </a:lnTo>
                <a:lnTo>
                  <a:pt x="8356" y="14890"/>
                </a:lnTo>
                <a:lnTo>
                  <a:pt x="13490" y="14890"/>
                </a:lnTo>
                <a:lnTo>
                  <a:pt x="13490" y="1307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6" name="Google Shape;566;p34"/>
          <p:cNvSpPr/>
          <p:nvPr/>
        </p:nvSpPr>
        <p:spPr>
          <a:xfrm>
            <a:off x="12000557" y="6462466"/>
            <a:ext cx="401918" cy="402099"/>
          </a:xfrm>
          <a:custGeom>
            <a:rect b="b" l="l" r="r" t="t"/>
            <a:pathLst>
              <a:path extrusionOk="0" h="21600" w="21600">
                <a:moveTo>
                  <a:pt x="21357" y="10219"/>
                </a:moveTo>
                <a:cubicBezTo>
                  <a:pt x="21518" y="10383"/>
                  <a:pt x="21600" y="10574"/>
                  <a:pt x="21600" y="10800"/>
                </a:cubicBezTo>
                <a:cubicBezTo>
                  <a:pt x="21600" y="11023"/>
                  <a:pt x="21518" y="11219"/>
                  <a:pt x="21357" y="11382"/>
                </a:cubicBezTo>
                <a:lnTo>
                  <a:pt x="17895" y="14840"/>
                </a:lnTo>
                <a:cubicBezTo>
                  <a:pt x="17650" y="15087"/>
                  <a:pt x="17449" y="15174"/>
                  <a:pt x="17285" y="15102"/>
                </a:cubicBezTo>
                <a:cubicBezTo>
                  <a:pt x="17121" y="15038"/>
                  <a:pt x="17042" y="14829"/>
                  <a:pt x="17042" y="14475"/>
                </a:cubicBezTo>
                <a:lnTo>
                  <a:pt x="17042" y="12096"/>
                </a:lnTo>
                <a:lnTo>
                  <a:pt x="12160" y="12096"/>
                </a:lnTo>
                <a:lnTo>
                  <a:pt x="12160" y="17032"/>
                </a:lnTo>
                <a:lnTo>
                  <a:pt x="14483" y="17032"/>
                </a:lnTo>
                <a:cubicBezTo>
                  <a:pt x="14837" y="17032"/>
                  <a:pt x="15049" y="17114"/>
                  <a:pt x="15121" y="17280"/>
                </a:cubicBezTo>
                <a:cubicBezTo>
                  <a:pt x="15192" y="17449"/>
                  <a:pt x="15102" y="17646"/>
                  <a:pt x="14851" y="17884"/>
                </a:cubicBezTo>
                <a:lnTo>
                  <a:pt x="11389" y="21339"/>
                </a:lnTo>
                <a:cubicBezTo>
                  <a:pt x="11225" y="21504"/>
                  <a:pt x="11032" y="21589"/>
                  <a:pt x="10806" y="21600"/>
                </a:cubicBezTo>
                <a:cubicBezTo>
                  <a:pt x="10580" y="21600"/>
                  <a:pt x="10389" y="21513"/>
                  <a:pt x="10225" y="21339"/>
                </a:cubicBezTo>
                <a:lnTo>
                  <a:pt x="6763" y="17884"/>
                </a:lnTo>
                <a:cubicBezTo>
                  <a:pt x="6520" y="17639"/>
                  <a:pt x="6429" y="17438"/>
                  <a:pt x="6491" y="17274"/>
                </a:cubicBezTo>
                <a:cubicBezTo>
                  <a:pt x="6554" y="17111"/>
                  <a:pt x="6763" y="17032"/>
                  <a:pt x="7115" y="17032"/>
                </a:cubicBezTo>
                <a:lnTo>
                  <a:pt x="9440" y="17032"/>
                </a:lnTo>
                <a:lnTo>
                  <a:pt x="9440" y="12096"/>
                </a:lnTo>
                <a:lnTo>
                  <a:pt x="4572" y="12096"/>
                </a:lnTo>
                <a:lnTo>
                  <a:pt x="4572" y="14475"/>
                </a:lnTo>
                <a:cubicBezTo>
                  <a:pt x="4572" y="14829"/>
                  <a:pt x="4490" y="15038"/>
                  <a:pt x="4321" y="15102"/>
                </a:cubicBezTo>
                <a:cubicBezTo>
                  <a:pt x="4153" y="15174"/>
                  <a:pt x="3950" y="15087"/>
                  <a:pt x="3705" y="14840"/>
                </a:cubicBezTo>
                <a:lnTo>
                  <a:pt x="243" y="11382"/>
                </a:lnTo>
                <a:cubicBezTo>
                  <a:pt x="82" y="11219"/>
                  <a:pt x="0" y="11023"/>
                  <a:pt x="0" y="10800"/>
                </a:cubicBezTo>
                <a:cubicBezTo>
                  <a:pt x="0" y="10574"/>
                  <a:pt x="82" y="10383"/>
                  <a:pt x="243" y="10219"/>
                </a:cubicBezTo>
                <a:lnTo>
                  <a:pt x="3705" y="6757"/>
                </a:lnTo>
                <a:cubicBezTo>
                  <a:pt x="3950" y="6513"/>
                  <a:pt x="4153" y="6427"/>
                  <a:pt x="4321" y="6494"/>
                </a:cubicBezTo>
                <a:cubicBezTo>
                  <a:pt x="4490" y="6562"/>
                  <a:pt x="4572" y="6771"/>
                  <a:pt x="4572" y="7122"/>
                </a:cubicBezTo>
                <a:lnTo>
                  <a:pt x="4572" y="9422"/>
                </a:lnTo>
                <a:lnTo>
                  <a:pt x="9440" y="9422"/>
                </a:lnTo>
                <a:lnTo>
                  <a:pt x="9440" y="4570"/>
                </a:lnTo>
                <a:lnTo>
                  <a:pt x="7115" y="4570"/>
                </a:lnTo>
                <a:cubicBezTo>
                  <a:pt x="6783" y="4570"/>
                  <a:pt x="6581" y="4486"/>
                  <a:pt x="6505" y="4317"/>
                </a:cubicBezTo>
                <a:cubicBezTo>
                  <a:pt x="6436" y="4154"/>
                  <a:pt x="6520" y="3951"/>
                  <a:pt x="6763" y="3717"/>
                </a:cubicBezTo>
                <a:lnTo>
                  <a:pt x="10225" y="256"/>
                </a:lnTo>
                <a:cubicBezTo>
                  <a:pt x="10389" y="93"/>
                  <a:pt x="10580" y="10"/>
                  <a:pt x="10806" y="0"/>
                </a:cubicBezTo>
                <a:cubicBezTo>
                  <a:pt x="11032" y="0"/>
                  <a:pt x="11225" y="85"/>
                  <a:pt x="11389" y="256"/>
                </a:cubicBezTo>
                <a:lnTo>
                  <a:pt x="14851" y="3717"/>
                </a:lnTo>
                <a:cubicBezTo>
                  <a:pt x="15094" y="3958"/>
                  <a:pt x="15181" y="4162"/>
                  <a:pt x="15113" y="4326"/>
                </a:cubicBezTo>
                <a:cubicBezTo>
                  <a:pt x="15049" y="4486"/>
                  <a:pt x="14837" y="4570"/>
                  <a:pt x="14483" y="4570"/>
                </a:cubicBezTo>
                <a:lnTo>
                  <a:pt x="12160" y="4570"/>
                </a:lnTo>
                <a:lnTo>
                  <a:pt x="12160" y="9422"/>
                </a:lnTo>
                <a:lnTo>
                  <a:pt x="17042" y="9422"/>
                </a:lnTo>
                <a:lnTo>
                  <a:pt x="17042" y="7122"/>
                </a:lnTo>
                <a:cubicBezTo>
                  <a:pt x="17042" y="6771"/>
                  <a:pt x="17121" y="6562"/>
                  <a:pt x="17285" y="6494"/>
                </a:cubicBezTo>
                <a:cubicBezTo>
                  <a:pt x="17449" y="6427"/>
                  <a:pt x="17650" y="6513"/>
                  <a:pt x="17895" y="6757"/>
                </a:cubicBezTo>
                <a:lnTo>
                  <a:pt x="21357" y="1021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7" name="Google Shape;567;p34"/>
          <p:cNvSpPr/>
          <p:nvPr/>
        </p:nvSpPr>
        <p:spPr>
          <a:xfrm>
            <a:off x="13264309" y="6462492"/>
            <a:ext cx="374716" cy="402047"/>
          </a:xfrm>
          <a:custGeom>
            <a:rect b="b" l="l" r="r" t="t"/>
            <a:pathLst>
              <a:path extrusionOk="0" h="21600" w="21600">
                <a:moveTo>
                  <a:pt x="20413" y="0"/>
                </a:moveTo>
                <a:cubicBezTo>
                  <a:pt x="20752" y="0"/>
                  <a:pt x="21033" y="104"/>
                  <a:pt x="21259" y="318"/>
                </a:cubicBezTo>
                <a:cubicBezTo>
                  <a:pt x="21488" y="531"/>
                  <a:pt x="21600" y="790"/>
                  <a:pt x="21600" y="1111"/>
                </a:cubicBezTo>
                <a:lnTo>
                  <a:pt x="21600" y="15003"/>
                </a:lnTo>
                <a:cubicBezTo>
                  <a:pt x="21600" y="15538"/>
                  <a:pt x="21466" y="16009"/>
                  <a:pt x="21203" y="16416"/>
                </a:cubicBezTo>
                <a:cubicBezTo>
                  <a:pt x="20936" y="16829"/>
                  <a:pt x="20581" y="17170"/>
                  <a:pt x="20142" y="17446"/>
                </a:cubicBezTo>
                <a:cubicBezTo>
                  <a:pt x="19700" y="17719"/>
                  <a:pt x="19218" y="17933"/>
                  <a:pt x="18702" y="18078"/>
                </a:cubicBezTo>
                <a:cubicBezTo>
                  <a:pt x="18177" y="18228"/>
                  <a:pt x="17668" y="18301"/>
                  <a:pt x="17174" y="18301"/>
                </a:cubicBezTo>
                <a:cubicBezTo>
                  <a:pt x="16686" y="18301"/>
                  <a:pt x="16171" y="18228"/>
                  <a:pt x="15645" y="18078"/>
                </a:cubicBezTo>
                <a:cubicBezTo>
                  <a:pt x="15117" y="17933"/>
                  <a:pt x="14642" y="17719"/>
                  <a:pt x="14215" y="17446"/>
                </a:cubicBezTo>
                <a:cubicBezTo>
                  <a:pt x="13788" y="17170"/>
                  <a:pt x="13446" y="16832"/>
                  <a:pt x="13180" y="16424"/>
                </a:cubicBezTo>
                <a:cubicBezTo>
                  <a:pt x="12912" y="16020"/>
                  <a:pt x="12779" y="15546"/>
                  <a:pt x="12779" y="15003"/>
                </a:cubicBezTo>
                <a:cubicBezTo>
                  <a:pt x="12779" y="14492"/>
                  <a:pt x="12912" y="14029"/>
                  <a:pt x="13180" y="13611"/>
                </a:cubicBezTo>
                <a:cubicBezTo>
                  <a:pt x="13446" y="13200"/>
                  <a:pt x="13788" y="12852"/>
                  <a:pt x="14215" y="12572"/>
                </a:cubicBezTo>
                <a:cubicBezTo>
                  <a:pt x="14642" y="12295"/>
                  <a:pt x="15117" y="12081"/>
                  <a:pt x="15645" y="11937"/>
                </a:cubicBezTo>
                <a:cubicBezTo>
                  <a:pt x="16171" y="11793"/>
                  <a:pt x="16686" y="11719"/>
                  <a:pt x="17174" y="11719"/>
                </a:cubicBezTo>
                <a:cubicBezTo>
                  <a:pt x="17440" y="11719"/>
                  <a:pt x="17693" y="11737"/>
                  <a:pt x="17940" y="11776"/>
                </a:cubicBezTo>
                <a:cubicBezTo>
                  <a:pt x="18183" y="11814"/>
                  <a:pt x="18422" y="11855"/>
                  <a:pt x="18651" y="11909"/>
                </a:cubicBezTo>
                <a:lnTo>
                  <a:pt x="18651" y="4649"/>
                </a:lnTo>
                <a:lnTo>
                  <a:pt x="8824" y="7286"/>
                </a:lnTo>
                <a:lnTo>
                  <a:pt x="8824" y="18301"/>
                </a:lnTo>
                <a:cubicBezTo>
                  <a:pt x="8824" y="18835"/>
                  <a:pt x="8690" y="19308"/>
                  <a:pt x="8423" y="19717"/>
                </a:cubicBezTo>
                <a:cubicBezTo>
                  <a:pt x="8157" y="20126"/>
                  <a:pt x="7812" y="20469"/>
                  <a:pt x="7385" y="20744"/>
                </a:cubicBezTo>
                <a:cubicBezTo>
                  <a:pt x="6961" y="21018"/>
                  <a:pt x="6485" y="21231"/>
                  <a:pt x="5955" y="21377"/>
                </a:cubicBezTo>
                <a:cubicBezTo>
                  <a:pt x="5429" y="21527"/>
                  <a:pt x="4918" y="21600"/>
                  <a:pt x="4426" y="21600"/>
                </a:cubicBezTo>
                <a:cubicBezTo>
                  <a:pt x="3913" y="21600"/>
                  <a:pt x="3398" y="21527"/>
                  <a:pt x="2880" y="21377"/>
                </a:cubicBezTo>
                <a:cubicBezTo>
                  <a:pt x="2363" y="21231"/>
                  <a:pt x="1888" y="21018"/>
                  <a:pt x="1451" y="20744"/>
                </a:cubicBezTo>
                <a:cubicBezTo>
                  <a:pt x="1015" y="20469"/>
                  <a:pt x="667" y="20126"/>
                  <a:pt x="400" y="19717"/>
                </a:cubicBezTo>
                <a:cubicBezTo>
                  <a:pt x="132" y="19308"/>
                  <a:pt x="0" y="18835"/>
                  <a:pt x="0" y="18301"/>
                </a:cubicBezTo>
                <a:cubicBezTo>
                  <a:pt x="0" y="17791"/>
                  <a:pt x="132" y="17328"/>
                  <a:pt x="400" y="16909"/>
                </a:cubicBezTo>
                <a:cubicBezTo>
                  <a:pt x="667" y="16497"/>
                  <a:pt x="1015" y="16149"/>
                  <a:pt x="1451" y="15871"/>
                </a:cubicBezTo>
                <a:cubicBezTo>
                  <a:pt x="1888" y="15591"/>
                  <a:pt x="2363" y="15377"/>
                  <a:pt x="2880" y="15229"/>
                </a:cubicBezTo>
                <a:cubicBezTo>
                  <a:pt x="3398" y="15080"/>
                  <a:pt x="3913" y="15003"/>
                  <a:pt x="4426" y="15003"/>
                </a:cubicBezTo>
                <a:cubicBezTo>
                  <a:pt x="4668" y="15003"/>
                  <a:pt x="4912" y="15024"/>
                  <a:pt x="5158" y="15060"/>
                </a:cubicBezTo>
                <a:cubicBezTo>
                  <a:pt x="5403" y="15097"/>
                  <a:pt x="5649" y="15146"/>
                  <a:pt x="5888" y="15211"/>
                </a:cubicBezTo>
                <a:lnTo>
                  <a:pt x="5888" y="4677"/>
                </a:lnTo>
                <a:cubicBezTo>
                  <a:pt x="5888" y="4434"/>
                  <a:pt x="5967" y="4217"/>
                  <a:pt x="6122" y="4029"/>
                </a:cubicBezTo>
                <a:cubicBezTo>
                  <a:pt x="6277" y="3839"/>
                  <a:pt x="6482" y="3709"/>
                  <a:pt x="6745" y="3634"/>
                </a:cubicBezTo>
                <a:cubicBezTo>
                  <a:pt x="6967" y="3584"/>
                  <a:pt x="7445" y="3454"/>
                  <a:pt x="8187" y="3242"/>
                </a:cubicBezTo>
                <a:cubicBezTo>
                  <a:pt x="8926" y="3035"/>
                  <a:pt x="9786" y="2799"/>
                  <a:pt x="10771" y="2533"/>
                </a:cubicBezTo>
                <a:cubicBezTo>
                  <a:pt x="11756" y="2268"/>
                  <a:pt x="12791" y="1986"/>
                  <a:pt x="13888" y="1689"/>
                </a:cubicBezTo>
                <a:cubicBezTo>
                  <a:pt x="14986" y="1392"/>
                  <a:pt x="16005" y="1119"/>
                  <a:pt x="16948" y="874"/>
                </a:cubicBezTo>
                <a:cubicBezTo>
                  <a:pt x="17893" y="624"/>
                  <a:pt x="18683" y="416"/>
                  <a:pt x="19328" y="250"/>
                </a:cubicBezTo>
                <a:cubicBezTo>
                  <a:pt x="19975" y="83"/>
                  <a:pt x="20337" y="0"/>
                  <a:pt x="20413"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8" name="Google Shape;568;p34"/>
          <p:cNvSpPr/>
          <p:nvPr/>
        </p:nvSpPr>
        <p:spPr>
          <a:xfrm>
            <a:off x="14614238" y="6466376"/>
            <a:ext cx="374561" cy="394279"/>
          </a:xfrm>
          <a:custGeom>
            <a:rect b="b" l="l" r="r" t="t"/>
            <a:pathLst>
              <a:path extrusionOk="0" h="21600" w="21600">
                <a:moveTo>
                  <a:pt x="16873" y="2850"/>
                </a:moveTo>
                <a:cubicBezTo>
                  <a:pt x="18363" y="3808"/>
                  <a:pt x="19524" y="5033"/>
                  <a:pt x="20354" y="6532"/>
                </a:cubicBezTo>
                <a:cubicBezTo>
                  <a:pt x="21183" y="8031"/>
                  <a:pt x="21600" y="9636"/>
                  <a:pt x="21600" y="11342"/>
                </a:cubicBezTo>
                <a:cubicBezTo>
                  <a:pt x="21600" y="12759"/>
                  <a:pt x="21317" y="14087"/>
                  <a:pt x="20753" y="15328"/>
                </a:cubicBezTo>
                <a:cubicBezTo>
                  <a:pt x="20185" y="16568"/>
                  <a:pt x="19415" y="17655"/>
                  <a:pt x="18433" y="18587"/>
                </a:cubicBezTo>
                <a:cubicBezTo>
                  <a:pt x="17452" y="19520"/>
                  <a:pt x="16299" y="20255"/>
                  <a:pt x="14984" y="20793"/>
                </a:cubicBezTo>
                <a:cubicBezTo>
                  <a:pt x="13670" y="21331"/>
                  <a:pt x="12270" y="21600"/>
                  <a:pt x="10775" y="21600"/>
                </a:cubicBezTo>
                <a:cubicBezTo>
                  <a:pt x="9287" y="21600"/>
                  <a:pt x="7891" y="21331"/>
                  <a:pt x="6584" y="20793"/>
                </a:cubicBezTo>
                <a:cubicBezTo>
                  <a:pt x="5279" y="20255"/>
                  <a:pt x="4136" y="19520"/>
                  <a:pt x="3161" y="18587"/>
                </a:cubicBezTo>
                <a:cubicBezTo>
                  <a:pt x="2185" y="17655"/>
                  <a:pt x="1411" y="16568"/>
                  <a:pt x="845" y="15328"/>
                </a:cubicBezTo>
                <a:cubicBezTo>
                  <a:pt x="280" y="14087"/>
                  <a:pt x="0" y="12759"/>
                  <a:pt x="0" y="11342"/>
                </a:cubicBezTo>
                <a:cubicBezTo>
                  <a:pt x="0" y="9636"/>
                  <a:pt x="414" y="8031"/>
                  <a:pt x="1246" y="6532"/>
                </a:cubicBezTo>
                <a:cubicBezTo>
                  <a:pt x="2076" y="5033"/>
                  <a:pt x="3237" y="3808"/>
                  <a:pt x="4724" y="2850"/>
                </a:cubicBezTo>
                <a:cubicBezTo>
                  <a:pt x="4839" y="2763"/>
                  <a:pt x="4975" y="2733"/>
                  <a:pt x="5130" y="2770"/>
                </a:cubicBezTo>
                <a:cubicBezTo>
                  <a:pt x="5306" y="2805"/>
                  <a:pt x="5431" y="2880"/>
                  <a:pt x="5493" y="2989"/>
                </a:cubicBezTo>
                <a:lnTo>
                  <a:pt x="6799" y="4797"/>
                </a:lnTo>
                <a:cubicBezTo>
                  <a:pt x="6897" y="4906"/>
                  <a:pt x="6927" y="5033"/>
                  <a:pt x="6888" y="5175"/>
                </a:cubicBezTo>
                <a:cubicBezTo>
                  <a:pt x="6849" y="5319"/>
                  <a:pt x="6770" y="5436"/>
                  <a:pt x="6654" y="5527"/>
                </a:cubicBezTo>
                <a:cubicBezTo>
                  <a:pt x="5630" y="6184"/>
                  <a:pt x="4833" y="7026"/>
                  <a:pt x="4269" y="8042"/>
                </a:cubicBezTo>
                <a:cubicBezTo>
                  <a:pt x="3703" y="9057"/>
                  <a:pt x="3422" y="10156"/>
                  <a:pt x="3422" y="11342"/>
                </a:cubicBezTo>
                <a:cubicBezTo>
                  <a:pt x="3422" y="12299"/>
                  <a:pt x="3612" y="13209"/>
                  <a:pt x="3995" y="14067"/>
                </a:cubicBezTo>
                <a:cubicBezTo>
                  <a:pt x="4376" y="14925"/>
                  <a:pt x="4900" y="15667"/>
                  <a:pt x="5569" y="16298"/>
                </a:cubicBezTo>
                <a:cubicBezTo>
                  <a:pt x="6238" y="16929"/>
                  <a:pt x="7022" y="17430"/>
                  <a:pt x="7918" y="17795"/>
                </a:cubicBezTo>
                <a:cubicBezTo>
                  <a:pt x="8815" y="18161"/>
                  <a:pt x="9771" y="18345"/>
                  <a:pt x="10772" y="18345"/>
                </a:cubicBezTo>
                <a:cubicBezTo>
                  <a:pt x="11779" y="18345"/>
                  <a:pt x="12734" y="18161"/>
                  <a:pt x="13639" y="17795"/>
                </a:cubicBezTo>
                <a:cubicBezTo>
                  <a:pt x="14542" y="17430"/>
                  <a:pt x="15333" y="16929"/>
                  <a:pt x="16008" y="16298"/>
                </a:cubicBezTo>
                <a:cubicBezTo>
                  <a:pt x="16684" y="15667"/>
                  <a:pt x="17214" y="14928"/>
                  <a:pt x="17596" y="14074"/>
                </a:cubicBezTo>
                <a:cubicBezTo>
                  <a:pt x="17979" y="13220"/>
                  <a:pt x="18169" y="12307"/>
                  <a:pt x="18169" y="11342"/>
                </a:cubicBezTo>
                <a:cubicBezTo>
                  <a:pt x="18169" y="10156"/>
                  <a:pt x="17882" y="9057"/>
                  <a:pt x="17312" y="8042"/>
                </a:cubicBezTo>
                <a:cubicBezTo>
                  <a:pt x="16742" y="7023"/>
                  <a:pt x="15952" y="6184"/>
                  <a:pt x="14932" y="5527"/>
                </a:cubicBezTo>
                <a:cubicBezTo>
                  <a:pt x="14798" y="5436"/>
                  <a:pt x="14721" y="5325"/>
                  <a:pt x="14703" y="5197"/>
                </a:cubicBezTo>
                <a:cubicBezTo>
                  <a:pt x="14664" y="5052"/>
                  <a:pt x="14693" y="4916"/>
                  <a:pt x="14788" y="4797"/>
                </a:cubicBezTo>
                <a:lnTo>
                  <a:pt x="16066" y="2989"/>
                </a:lnTo>
                <a:cubicBezTo>
                  <a:pt x="16160" y="2880"/>
                  <a:pt x="16284" y="2811"/>
                  <a:pt x="16436" y="2784"/>
                </a:cubicBezTo>
                <a:cubicBezTo>
                  <a:pt x="16595" y="2757"/>
                  <a:pt x="16739" y="2778"/>
                  <a:pt x="16873" y="2850"/>
                </a:cubicBezTo>
                <a:close/>
                <a:moveTo>
                  <a:pt x="9664" y="10778"/>
                </a:moveTo>
                <a:cubicBezTo>
                  <a:pt x="9509" y="10778"/>
                  <a:pt x="9376" y="10726"/>
                  <a:pt x="9263" y="10625"/>
                </a:cubicBezTo>
                <a:cubicBezTo>
                  <a:pt x="9153" y="10525"/>
                  <a:pt x="9097" y="10398"/>
                  <a:pt x="9097" y="10241"/>
                </a:cubicBezTo>
                <a:lnTo>
                  <a:pt x="9097" y="536"/>
                </a:lnTo>
                <a:cubicBezTo>
                  <a:pt x="9097" y="389"/>
                  <a:pt x="9152" y="266"/>
                  <a:pt x="9257" y="160"/>
                </a:cubicBezTo>
                <a:cubicBezTo>
                  <a:pt x="9363" y="49"/>
                  <a:pt x="9497" y="0"/>
                  <a:pt x="9664" y="0"/>
                </a:cubicBezTo>
                <a:lnTo>
                  <a:pt x="11942" y="0"/>
                </a:lnTo>
                <a:cubicBezTo>
                  <a:pt x="12097" y="0"/>
                  <a:pt x="12231" y="49"/>
                  <a:pt x="12338" y="160"/>
                </a:cubicBezTo>
                <a:cubicBezTo>
                  <a:pt x="12451" y="266"/>
                  <a:pt x="12508" y="389"/>
                  <a:pt x="12508" y="536"/>
                </a:cubicBezTo>
                <a:lnTo>
                  <a:pt x="12508" y="10241"/>
                </a:lnTo>
                <a:cubicBezTo>
                  <a:pt x="12508" y="10386"/>
                  <a:pt x="12454" y="10514"/>
                  <a:pt x="12349" y="10620"/>
                </a:cubicBezTo>
                <a:cubicBezTo>
                  <a:pt x="12243" y="10723"/>
                  <a:pt x="12106" y="10778"/>
                  <a:pt x="11942" y="10778"/>
                </a:cubicBezTo>
                <a:lnTo>
                  <a:pt x="9664" y="1077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69" name="Google Shape;569;p34"/>
          <p:cNvSpPr/>
          <p:nvPr/>
        </p:nvSpPr>
        <p:spPr>
          <a:xfrm>
            <a:off x="15916481" y="6503230"/>
            <a:ext cx="463323" cy="320570"/>
          </a:xfrm>
          <a:custGeom>
            <a:rect b="b" l="l" r="r" t="t"/>
            <a:pathLst>
              <a:path extrusionOk="0" h="21600" w="21594">
                <a:moveTo>
                  <a:pt x="8044" y="21600"/>
                </a:moveTo>
                <a:cubicBezTo>
                  <a:pt x="7768" y="21600"/>
                  <a:pt x="7477" y="21508"/>
                  <a:pt x="7164" y="21320"/>
                </a:cubicBezTo>
                <a:cubicBezTo>
                  <a:pt x="6852" y="21132"/>
                  <a:pt x="6609" y="20915"/>
                  <a:pt x="6437" y="20664"/>
                </a:cubicBezTo>
                <a:lnTo>
                  <a:pt x="267" y="11698"/>
                </a:lnTo>
                <a:cubicBezTo>
                  <a:pt x="89" y="11439"/>
                  <a:pt x="0" y="11121"/>
                  <a:pt x="0" y="10742"/>
                </a:cubicBezTo>
                <a:cubicBezTo>
                  <a:pt x="0" y="10363"/>
                  <a:pt x="89" y="10046"/>
                  <a:pt x="267" y="9799"/>
                </a:cubicBezTo>
                <a:lnTo>
                  <a:pt x="2307" y="6832"/>
                </a:lnTo>
                <a:cubicBezTo>
                  <a:pt x="2489" y="6572"/>
                  <a:pt x="2709" y="6445"/>
                  <a:pt x="2971" y="6453"/>
                </a:cubicBezTo>
                <a:cubicBezTo>
                  <a:pt x="3233" y="6460"/>
                  <a:pt x="3450" y="6584"/>
                  <a:pt x="3623" y="6832"/>
                </a:cubicBezTo>
                <a:lnTo>
                  <a:pt x="7904" y="13022"/>
                </a:lnTo>
                <a:cubicBezTo>
                  <a:pt x="8082" y="13281"/>
                  <a:pt x="8303" y="13408"/>
                  <a:pt x="8568" y="13408"/>
                </a:cubicBezTo>
                <a:cubicBezTo>
                  <a:pt x="8827" y="13408"/>
                  <a:pt x="9044" y="13281"/>
                  <a:pt x="9221" y="13022"/>
                </a:cubicBezTo>
                <a:lnTo>
                  <a:pt x="17965" y="393"/>
                </a:lnTo>
                <a:cubicBezTo>
                  <a:pt x="18143" y="127"/>
                  <a:pt x="18363" y="0"/>
                  <a:pt x="18629" y="0"/>
                </a:cubicBezTo>
                <a:cubicBezTo>
                  <a:pt x="18889" y="0"/>
                  <a:pt x="19108" y="127"/>
                  <a:pt x="19293" y="393"/>
                </a:cubicBezTo>
                <a:lnTo>
                  <a:pt x="21332" y="3339"/>
                </a:lnTo>
                <a:cubicBezTo>
                  <a:pt x="21511" y="3601"/>
                  <a:pt x="21600" y="3920"/>
                  <a:pt x="21594" y="4301"/>
                </a:cubicBezTo>
                <a:cubicBezTo>
                  <a:pt x="21589" y="4680"/>
                  <a:pt x="21501" y="4993"/>
                  <a:pt x="21332" y="5241"/>
                </a:cubicBezTo>
                <a:lnTo>
                  <a:pt x="10665" y="20664"/>
                </a:lnTo>
                <a:cubicBezTo>
                  <a:pt x="10482" y="20930"/>
                  <a:pt x="10238" y="21146"/>
                  <a:pt x="9929" y="21330"/>
                </a:cubicBezTo>
                <a:cubicBezTo>
                  <a:pt x="9621" y="21511"/>
                  <a:pt x="9339" y="21600"/>
                  <a:pt x="9079" y="21600"/>
                </a:cubicBezTo>
                <a:lnTo>
                  <a:pt x="8044" y="2160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0" name="Google Shape;570;p34"/>
          <p:cNvSpPr/>
          <p:nvPr/>
        </p:nvSpPr>
        <p:spPr>
          <a:xfrm>
            <a:off x="17290006" y="6462466"/>
            <a:ext cx="401712" cy="402099"/>
          </a:xfrm>
          <a:custGeom>
            <a:rect b="b" l="l" r="r" t="t"/>
            <a:pathLst>
              <a:path extrusionOk="0" h="21600" w="21600">
                <a:moveTo>
                  <a:pt x="10808" y="0"/>
                </a:moveTo>
                <a:cubicBezTo>
                  <a:pt x="12301" y="0"/>
                  <a:pt x="13707" y="281"/>
                  <a:pt x="15011" y="846"/>
                </a:cubicBezTo>
                <a:cubicBezTo>
                  <a:pt x="16320" y="1409"/>
                  <a:pt x="17465" y="2177"/>
                  <a:pt x="18450" y="3155"/>
                </a:cubicBezTo>
                <a:cubicBezTo>
                  <a:pt x="19434" y="4136"/>
                  <a:pt x="20203" y="5281"/>
                  <a:pt x="20762" y="6590"/>
                </a:cubicBezTo>
                <a:cubicBezTo>
                  <a:pt x="21317" y="7902"/>
                  <a:pt x="21600" y="9307"/>
                  <a:pt x="21600" y="10800"/>
                </a:cubicBezTo>
                <a:cubicBezTo>
                  <a:pt x="21600" y="12296"/>
                  <a:pt x="21317" y="13699"/>
                  <a:pt x="20762" y="15009"/>
                </a:cubicBezTo>
                <a:cubicBezTo>
                  <a:pt x="20203" y="16322"/>
                  <a:pt x="19431" y="17466"/>
                  <a:pt x="18450" y="18443"/>
                </a:cubicBezTo>
                <a:cubicBezTo>
                  <a:pt x="17465" y="19423"/>
                  <a:pt x="16320" y="20190"/>
                  <a:pt x="15011" y="20753"/>
                </a:cubicBezTo>
                <a:cubicBezTo>
                  <a:pt x="13707" y="21320"/>
                  <a:pt x="12301" y="21600"/>
                  <a:pt x="10808" y="21600"/>
                </a:cubicBezTo>
                <a:cubicBezTo>
                  <a:pt x="9310" y="21600"/>
                  <a:pt x="7905" y="21320"/>
                  <a:pt x="6594" y="20753"/>
                </a:cubicBezTo>
                <a:cubicBezTo>
                  <a:pt x="5282" y="20190"/>
                  <a:pt x="4135" y="19423"/>
                  <a:pt x="3158" y="18443"/>
                </a:cubicBezTo>
                <a:cubicBezTo>
                  <a:pt x="2177" y="17466"/>
                  <a:pt x="1410" y="16322"/>
                  <a:pt x="847" y="15009"/>
                </a:cubicBezTo>
                <a:cubicBezTo>
                  <a:pt x="282" y="13699"/>
                  <a:pt x="0" y="12296"/>
                  <a:pt x="0" y="10800"/>
                </a:cubicBezTo>
                <a:cubicBezTo>
                  <a:pt x="0" y="9307"/>
                  <a:pt x="282" y="7902"/>
                  <a:pt x="847" y="6590"/>
                </a:cubicBezTo>
                <a:cubicBezTo>
                  <a:pt x="1410" y="5281"/>
                  <a:pt x="2180" y="4136"/>
                  <a:pt x="3158" y="3155"/>
                </a:cubicBezTo>
                <a:cubicBezTo>
                  <a:pt x="4135" y="2177"/>
                  <a:pt x="5282" y="1409"/>
                  <a:pt x="6594" y="846"/>
                </a:cubicBezTo>
                <a:cubicBezTo>
                  <a:pt x="7902" y="281"/>
                  <a:pt x="9308" y="0"/>
                  <a:pt x="10808" y="0"/>
                </a:cubicBezTo>
                <a:close/>
                <a:moveTo>
                  <a:pt x="10808" y="18354"/>
                </a:moveTo>
                <a:cubicBezTo>
                  <a:pt x="11861" y="18354"/>
                  <a:pt x="12845" y="18158"/>
                  <a:pt x="13757" y="17762"/>
                </a:cubicBezTo>
                <a:cubicBezTo>
                  <a:pt x="14667" y="17363"/>
                  <a:pt x="15463" y="16825"/>
                  <a:pt x="16148" y="16139"/>
                </a:cubicBezTo>
                <a:cubicBezTo>
                  <a:pt x="16837" y="15453"/>
                  <a:pt x="17379" y="14656"/>
                  <a:pt x="17775" y="13747"/>
                </a:cubicBezTo>
                <a:cubicBezTo>
                  <a:pt x="18171" y="12838"/>
                  <a:pt x="18368" y="11854"/>
                  <a:pt x="18368" y="10800"/>
                </a:cubicBezTo>
                <a:cubicBezTo>
                  <a:pt x="18368" y="9746"/>
                  <a:pt x="18171" y="8763"/>
                  <a:pt x="17775" y="7851"/>
                </a:cubicBezTo>
                <a:cubicBezTo>
                  <a:pt x="17376" y="6943"/>
                  <a:pt x="16837" y="6147"/>
                  <a:pt x="16148" y="5460"/>
                </a:cubicBezTo>
                <a:cubicBezTo>
                  <a:pt x="15466" y="4773"/>
                  <a:pt x="14667" y="4235"/>
                  <a:pt x="13748" y="3840"/>
                </a:cubicBezTo>
                <a:cubicBezTo>
                  <a:pt x="12832" y="3444"/>
                  <a:pt x="11853" y="3244"/>
                  <a:pt x="10808" y="3244"/>
                </a:cubicBezTo>
                <a:cubicBezTo>
                  <a:pt x="9753" y="3244"/>
                  <a:pt x="8764" y="3444"/>
                  <a:pt x="7852" y="3840"/>
                </a:cubicBezTo>
                <a:cubicBezTo>
                  <a:pt x="6936" y="4235"/>
                  <a:pt x="6139" y="4773"/>
                  <a:pt x="5457" y="5460"/>
                </a:cubicBezTo>
                <a:cubicBezTo>
                  <a:pt x="4771" y="6147"/>
                  <a:pt x="4235" y="6943"/>
                  <a:pt x="3840" y="7851"/>
                </a:cubicBezTo>
                <a:cubicBezTo>
                  <a:pt x="3443" y="8763"/>
                  <a:pt x="3246" y="9746"/>
                  <a:pt x="3246" y="10800"/>
                </a:cubicBezTo>
                <a:cubicBezTo>
                  <a:pt x="3246" y="11854"/>
                  <a:pt x="3443" y="12838"/>
                  <a:pt x="3840" y="13747"/>
                </a:cubicBezTo>
                <a:cubicBezTo>
                  <a:pt x="4238" y="14656"/>
                  <a:pt x="4774" y="15453"/>
                  <a:pt x="5457" y="16139"/>
                </a:cubicBezTo>
                <a:cubicBezTo>
                  <a:pt x="6137" y="16825"/>
                  <a:pt x="6933" y="17363"/>
                  <a:pt x="7852" y="17762"/>
                </a:cubicBezTo>
                <a:cubicBezTo>
                  <a:pt x="8764" y="18160"/>
                  <a:pt x="9753" y="18354"/>
                  <a:pt x="10808" y="18354"/>
                </a:cubicBezTo>
                <a:moveTo>
                  <a:pt x="14675" y="7398"/>
                </a:moveTo>
                <a:cubicBezTo>
                  <a:pt x="14767" y="7308"/>
                  <a:pt x="14889" y="7262"/>
                  <a:pt x="15049" y="7262"/>
                </a:cubicBezTo>
                <a:cubicBezTo>
                  <a:pt x="15207" y="7262"/>
                  <a:pt x="15334" y="7308"/>
                  <a:pt x="15433" y="7398"/>
                </a:cubicBezTo>
                <a:lnTo>
                  <a:pt x="16972" y="8951"/>
                </a:lnTo>
                <a:cubicBezTo>
                  <a:pt x="17066" y="9041"/>
                  <a:pt x="17114" y="9164"/>
                  <a:pt x="17119" y="9324"/>
                </a:cubicBezTo>
                <a:cubicBezTo>
                  <a:pt x="17122" y="9479"/>
                  <a:pt x="17075" y="9606"/>
                  <a:pt x="16972" y="9692"/>
                </a:cubicBezTo>
                <a:lnTo>
                  <a:pt x="11443" y="15235"/>
                </a:lnTo>
                <a:cubicBezTo>
                  <a:pt x="11336" y="15342"/>
                  <a:pt x="11188" y="15436"/>
                  <a:pt x="11006" y="15507"/>
                </a:cubicBezTo>
                <a:cubicBezTo>
                  <a:pt x="10822" y="15576"/>
                  <a:pt x="10652" y="15614"/>
                  <a:pt x="10495" y="15614"/>
                </a:cubicBezTo>
                <a:lnTo>
                  <a:pt x="8954" y="15614"/>
                </a:lnTo>
                <a:cubicBezTo>
                  <a:pt x="8811" y="15614"/>
                  <a:pt x="8646" y="15576"/>
                  <a:pt x="8454" y="15507"/>
                </a:cubicBezTo>
                <a:cubicBezTo>
                  <a:pt x="8261" y="15436"/>
                  <a:pt x="8115" y="15342"/>
                  <a:pt x="8006" y="15235"/>
                </a:cubicBezTo>
                <a:lnTo>
                  <a:pt x="4628" y="11856"/>
                </a:lnTo>
                <a:cubicBezTo>
                  <a:pt x="4537" y="11768"/>
                  <a:pt x="4492" y="11643"/>
                  <a:pt x="4492" y="11485"/>
                </a:cubicBezTo>
                <a:cubicBezTo>
                  <a:pt x="4492" y="11328"/>
                  <a:pt x="4537" y="11206"/>
                  <a:pt x="4628" y="11113"/>
                </a:cubicBezTo>
                <a:lnTo>
                  <a:pt x="6182" y="9561"/>
                </a:lnTo>
                <a:cubicBezTo>
                  <a:pt x="6271" y="9466"/>
                  <a:pt x="6396" y="9425"/>
                  <a:pt x="6556" y="9425"/>
                </a:cubicBezTo>
                <a:cubicBezTo>
                  <a:pt x="6714" y="9425"/>
                  <a:pt x="6837" y="9466"/>
                  <a:pt x="6928" y="9561"/>
                </a:cubicBezTo>
                <a:lnTo>
                  <a:pt x="9338" y="11994"/>
                </a:lnTo>
                <a:cubicBezTo>
                  <a:pt x="9598" y="12218"/>
                  <a:pt x="9860" y="12218"/>
                  <a:pt x="10121" y="11994"/>
                </a:cubicBezTo>
                <a:lnTo>
                  <a:pt x="14675" y="739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1" name="Google Shape;571;p34"/>
          <p:cNvSpPr/>
          <p:nvPr/>
        </p:nvSpPr>
        <p:spPr>
          <a:xfrm>
            <a:off x="18628966" y="6462466"/>
            <a:ext cx="401711" cy="402099"/>
          </a:xfrm>
          <a:custGeom>
            <a:rect b="b" l="l" r="r" t="t"/>
            <a:pathLst>
              <a:path extrusionOk="0" h="21600" w="21600">
                <a:moveTo>
                  <a:pt x="10808" y="0"/>
                </a:moveTo>
                <a:cubicBezTo>
                  <a:pt x="12302" y="0"/>
                  <a:pt x="13707" y="281"/>
                  <a:pt x="15011" y="846"/>
                </a:cubicBezTo>
                <a:cubicBezTo>
                  <a:pt x="16320" y="1409"/>
                  <a:pt x="17465" y="2177"/>
                  <a:pt x="18450" y="3155"/>
                </a:cubicBezTo>
                <a:cubicBezTo>
                  <a:pt x="19434" y="4133"/>
                  <a:pt x="20203" y="5278"/>
                  <a:pt x="20762" y="6590"/>
                </a:cubicBezTo>
                <a:cubicBezTo>
                  <a:pt x="21318" y="7900"/>
                  <a:pt x="21600" y="9307"/>
                  <a:pt x="21600" y="10800"/>
                </a:cubicBezTo>
                <a:cubicBezTo>
                  <a:pt x="21600" y="12293"/>
                  <a:pt x="21318" y="13699"/>
                  <a:pt x="20762" y="15009"/>
                </a:cubicBezTo>
                <a:cubicBezTo>
                  <a:pt x="20203" y="16319"/>
                  <a:pt x="19431" y="17466"/>
                  <a:pt x="18450" y="18443"/>
                </a:cubicBezTo>
                <a:cubicBezTo>
                  <a:pt x="17465" y="19423"/>
                  <a:pt x="16320" y="20190"/>
                  <a:pt x="15011" y="20753"/>
                </a:cubicBezTo>
                <a:cubicBezTo>
                  <a:pt x="13707" y="21317"/>
                  <a:pt x="12302" y="21600"/>
                  <a:pt x="10808" y="21600"/>
                </a:cubicBezTo>
                <a:cubicBezTo>
                  <a:pt x="9310" y="21600"/>
                  <a:pt x="7905" y="21317"/>
                  <a:pt x="6595" y="20753"/>
                </a:cubicBezTo>
                <a:cubicBezTo>
                  <a:pt x="5282" y="20190"/>
                  <a:pt x="4135" y="19423"/>
                  <a:pt x="3158" y="18443"/>
                </a:cubicBezTo>
                <a:cubicBezTo>
                  <a:pt x="2177" y="17466"/>
                  <a:pt x="1410" y="16319"/>
                  <a:pt x="848" y="15009"/>
                </a:cubicBezTo>
                <a:cubicBezTo>
                  <a:pt x="283" y="13699"/>
                  <a:pt x="0" y="12293"/>
                  <a:pt x="0" y="10800"/>
                </a:cubicBezTo>
                <a:cubicBezTo>
                  <a:pt x="0" y="9307"/>
                  <a:pt x="283" y="7900"/>
                  <a:pt x="848" y="6590"/>
                </a:cubicBezTo>
                <a:cubicBezTo>
                  <a:pt x="1410" y="5278"/>
                  <a:pt x="2182" y="4133"/>
                  <a:pt x="3158" y="3155"/>
                </a:cubicBezTo>
                <a:cubicBezTo>
                  <a:pt x="4135" y="2177"/>
                  <a:pt x="5282" y="1409"/>
                  <a:pt x="6595" y="846"/>
                </a:cubicBezTo>
                <a:cubicBezTo>
                  <a:pt x="7902" y="281"/>
                  <a:pt x="9308" y="0"/>
                  <a:pt x="10808" y="0"/>
                </a:cubicBezTo>
                <a:close/>
                <a:moveTo>
                  <a:pt x="18165" y="8812"/>
                </a:moveTo>
                <a:cubicBezTo>
                  <a:pt x="18289" y="8689"/>
                  <a:pt x="18353" y="8532"/>
                  <a:pt x="18360" y="8354"/>
                </a:cubicBezTo>
                <a:cubicBezTo>
                  <a:pt x="18362" y="8171"/>
                  <a:pt x="18300" y="8022"/>
                  <a:pt x="18165" y="7894"/>
                </a:cubicBezTo>
                <a:lnTo>
                  <a:pt x="16757" y="6448"/>
                </a:lnTo>
                <a:cubicBezTo>
                  <a:pt x="16614" y="6322"/>
                  <a:pt x="16454" y="6260"/>
                  <a:pt x="16277" y="6260"/>
                </a:cubicBezTo>
                <a:cubicBezTo>
                  <a:pt x="16099" y="6260"/>
                  <a:pt x="15946" y="6322"/>
                  <a:pt x="15810" y="6448"/>
                </a:cubicBezTo>
                <a:lnTo>
                  <a:pt x="9696" y="12569"/>
                </a:lnTo>
                <a:cubicBezTo>
                  <a:pt x="9568" y="12697"/>
                  <a:pt x="9417" y="12759"/>
                  <a:pt x="9245" y="12759"/>
                </a:cubicBezTo>
                <a:cubicBezTo>
                  <a:pt x="9070" y="12759"/>
                  <a:pt x="8915" y="12697"/>
                  <a:pt x="8779" y="12569"/>
                </a:cubicBezTo>
                <a:lnTo>
                  <a:pt x="5787" y="9583"/>
                </a:lnTo>
                <a:cubicBezTo>
                  <a:pt x="5659" y="9458"/>
                  <a:pt x="5507" y="9393"/>
                  <a:pt x="5335" y="9393"/>
                </a:cubicBezTo>
                <a:cubicBezTo>
                  <a:pt x="5157" y="9393"/>
                  <a:pt x="4996" y="9458"/>
                  <a:pt x="4839" y="9583"/>
                </a:cubicBezTo>
                <a:lnTo>
                  <a:pt x="3433" y="11014"/>
                </a:lnTo>
                <a:cubicBezTo>
                  <a:pt x="3306" y="11141"/>
                  <a:pt x="3246" y="11296"/>
                  <a:pt x="3246" y="11474"/>
                </a:cubicBezTo>
                <a:cubicBezTo>
                  <a:pt x="3246" y="11655"/>
                  <a:pt x="3306" y="11811"/>
                  <a:pt x="3433" y="11934"/>
                </a:cubicBezTo>
                <a:lnTo>
                  <a:pt x="7748" y="16250"/>
                </a:lnTo>
                <a:cubicBezTo>
                  <a:pt x="7875" y="16373"/>
                  <a:pt x="8045" y="16484"/>
                  <a:pt x="8261" y="16580"/>
                </a:cubicBezTo>
                <a:cubicBezTo>
                  <a:pt x="8479" y="16673"/>
                  <a:pt x="8678" y="16721"/>
                  <a:pt x="8858" y="16721"/>
                </a:cubicBezTo>
                <a:lnTo>
                  <a:pt x="9618" y="16721"/>
                </a:lnTo>
                <a:cubicBezTo>
                  <a:pt x="9796" y="16721"/>
                  <a:pt x="9993" y="16676"/>
                  <a:pt x="10205" y="16585"/>
                </a:cubicBezTo>
                <a:cubicBezTo>
                  <a:pt x="10418" y="16494"/>
                  <a:pt x="10593" y="16382"/>
                  <a:pt x="10727" y="16250"/>
                </a:cubicBezTo>
                <a:lnTo>
                  <a:pt x="18165" y="881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2" name="Google Shape;572;p34"/>
          <p:cNvSpPr/>
          <p:nvPr/>
        </p:nvSpPr>
        <p:spPr>
          <a:xfrm>
            <a:off x="19857470" y="6470274"/>
            <a:ext cx="386484" cy="386484"/>
          </a:xfrm>
          <a:custGeom>
            <a:rect b="b" l="l" r="r" t="t"/>
            <a:pathLst>
              <a:path extrusionOk="0" h="21600" w="21600">
                <a:moveTo>
                  <a:pt x="18055" y="7482"/>
                </a:moveTo>
                <a:lnTo>
                  <a:pt x="5881" y="19673"/>
                </a:lnTo>
                <a:lnTo>
                  <a:pt x="0" y="21600"/>
                </a:lnTo>
                <a:lnTo>
                  <a:pt x="1928" y="15722"/>
                </a:lnTo>
                <a:lnTo>
                  <a:pt x="14118" y="3543"/>
                </a:lnTo>
                <a:lnTo>
                  <a:pt x="18055" y="7482"/>
                </a:lnTo>
                <a:close/>
                <a:moveTo>
                  <a:pt x="14483" y="6484"/>
                </a:moveTo>
                <a:cubicBezTo>
                  <a:pt x="14672" y="6296"/>
                  <a:pt x="14672" y="6093"/>
                  <a:pt x="14483" y="5878"/>
                </a:cubicBezTo>
                <a:cubicBezTo>
                  <a:pt x="14394" y="5784"/>
                  <a:pt x="14287" y="5736"/>
                  <a:pt x="14170" y="5736"/>
                </a:cubicBezTo>
                <a:cubicBezTo>
                  <a:pt x="14053" y="5736"/>
                  <a:pt x="13958" y="5784"/>
                  <a:pt x="13882" y="5878"/>
                </a:cubicBezTo>
                <a:lnTo>
                  <a:pt x="4179" y="15555"/>
                </a:lnTo>
                <a:cubicBezTo>
                  <a:pt x="4085" y="15649"/>
                  <a:pt x="4034" y="15751"/>
                  <a:pt x="4034" y="15868"/>
                </a:cubicBezTo>
                <a:cubicBezTo>
                  <a:pt x="4034" y="15986"/>
                  <a:pt x="4085" y="16093"/>
                  <a:pt x="4179" y="16185"/>
                </a:cubicBezTo>
                <a:cubicBezTo>
                  <a:pt x="4252" y="16263"/>
                  <a:pt x="4359" y="16296"/>
                  <a:pt x="4487" y="16296"/>
                </a:cubicBezTo>
                <a:cubicBezTo>
                  <a:pt x="4598" y="16296"/>
                  <a:pt x="4695" y="16263"/>
                  <a:pt x="4784" y="16185"/>
                </a:cubicBezTo>
                <a:lnTo>
                  <a:pt x="14483" y="6484"/>
                </a:lnTo>
                <a:close/>
                <a:moveTo>
                  <a:pt x="21107" y="2068"/>
                </a:moveTo>
                <a:cubicBezTo>
                  <a:pt x="21435" y="2394"/>
                  <a:pt x="21600" y="2791"/>
                  <a:pt x="21600" y="3254"/>
                </a:cubicBezTo>
                <a:cubicBezTo>
                  <a:pt x="21600" y="3723"/>
                  <a:pt x="21435" y="4109"/>
                  <a:pt x="21107" y="4430"/>
                </a:cubicBezTo>
                <a:lnTo>
                  <a:pt x="19435" y="6101"/>
                </a:lnTo>
                <a:lnTo>
                  <a:pt x="15499" y="2164"/>
                </a:lnTo>
                <a:lnTo>
                  <a:pt x="17172" y="490"/>
                </a:lnTo>
                <a:cubicBezTo>
                  <a:pt x="17493" y="164"/>
                  <a:pt x="17892" y="0"/>
                  <a:pt x="18349" y="0"/>
                </a:cubicBezTo>
                <a:cubicBezTo>
                  <a:pt x="18806" y="0"/>
                  <a:pt x="19204" y="164"/>
                  <a:pt x="19529" y="490"/>
                </a:cubicBezTo>
                <a:lnTo>
                  <a:pt x="20331" y="1265"/>
                </a:lnTo>
                <a:lnTo>
                  <a:pt x="21107" y="206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3" name="Google Shape;573;p34"/>
          <p:cNvSpPr/>
          <p:nvPr/>
        </p:nvSpPr>
        <p:spPr>
          <a:xfrm>
            <a:off x="13219852" y="12409238"/>
            <a:ext cx="463628" cy="386485"/>
          </a:xfrm>
          <a:custGeom>
            <a:rect b="b" l="l" r="r" t="t"/>
            <a:pathLst>
              <a:path extrusionOk="0" h="21600" w="21600">
                <a:moveTo>
                  <a:pt x="20264" y="0"/>
                </a:moveTo>
                <a:cubicBezTo>
                  <a:pt x="20631" y="0"/>
                  <a:pt x="20946" y="157"/>
                  <a:pt x="21208" y="479"/>
                </a:cubicBezTo>
                <a:cubicBezTo>
                  <a:pt x="21470" y="799"/>
                  <a:pt x="21600" y="1177"/>
                  <a:pt x="21600" y="1615"/>
                </a:cubicBezTo>
                <a:lnTo>
                  <a:pt x="21600" y="19983"/>
                </a:lnTo>
                <a:cubicBezTo>
                  <a:pt x="21600" y="20422"/>
                  <a:pt x="21470" y="20804"/>
                  <a:pt x="21208" y="21124"/>
                </a:cubicBezTo>
                <a:cubicBezTo>
                  <a:pt x="20948" y="21441"/>
                  <a:pt x="20633" y="21600"/>
                  <a:pt x="20264" y="21600"/>
                </a:cubicBezTo>
                <a:lnTo>
                  <a:pt x="1348" y="21600"/>
                </a:lnTo>
                <a:cubicBezTo>
                  <a:pt x="982" y="21600"/>
                  <a:pt x="664" y="21441"/>
                  <a:pt x="398" y="21124"/>
                </a:cubicBezTo>
                <a:cubicBezTo>
                  <a:pt x="132" y="20804"/>
                  <a:pt x="0" y="20422"/>
                  <a:pt x="0" y="19983"/>
                </a:cubicBezTo>
                <a:lnTo>
                  <a:pt x="0" y="1615"/>
                </a:lnTo>
                <a:cubicBezTo>
                  <a:pt x="0" y="1177"/>
                  <a:pt x="132" y="799"/>
                  <a:pt x="398" y="479"/>
                </a:cubicBezTo>
                <a:cubicBezTo>
                  <a:pt x="661" y="157"/>
                  <a:pt x="980" y="0"/>
                  <a:pt x="1348" y="0"/>
                </a:cubicBezTo>
                <a:lnTo>
                  <a:pt x="20264" y="0"/>
                </a:lnTo>
                <a:close/>
                <a:moveTo>
                  <a:pt x="19806" y="19441"/>
                </a:moveTo>
                <a:lnTo>
                  <a:pt x="1801" y="19441"/>
                </a:lnTo>
                <a:lnTo>
                  <a:pt x="1801" y="2171"/>
                </a:lnTo>
                <a:lnTo>
                  <a:pt x="19806" y="2171"/>
                </a:lnTo>
                <a:lnTo>
                  <a:pt x="19806" y="19441"/>
                </a:lnTo>
                <a:close/>
                <a:moveTo>
                  <a:pt x="5425" y="8663"/>
                </a:moveTo>
                <a:cubicBezTo>
                  <a:pt x="4911" y="8663"/>
                  <a:pt x="4475" y="8454"/>
                  <a:pt x="4125" y="8034"/>
                </a:cubicBezTo>
                <a:cubicBezTo>
                  <a:pt x="3771" y="7610"/>
                  <a:pt x="3600" y="7102"/>
                  <a:pt x="3600" y="6512"/>
                </a:cubicBezTo>
                <a:cubicBezTo>
                  <a:pt x="3600" y="5895"/>
                  <a:pt x="3771" y="5373"/>
                  <a:pt x="4125" y="4953"/>
                </a:cubicBezTo>
                <a:cubicBezTo>
                  <a:pt x="4478" y="4528"/>
                  <a:pt x="4911" y="4321"/>
                  <a:pt x="5425" y="4321"/>
                </a:cubicBezTo>
                <a:cubicBezTo>
                  <a:pt x="5915" y="4321"/>
                  <a:pt x="6342" y="4531"/>
                  <a:pt x="6694" y="4953"/>
                </a:cubicBezTo>
                <a:cubicBezTo>
                  <a:pt x="7046" y="5373"/>
                  <a:pt x="7219" y="5895"/>
                  <a:pt x="7219" y="6512"/>
                </a:cubicBezTo>
                <a:cubicBezTo>
                  <a:pt x="7219" y="7102"/>
                  <a:pt x="7046" y="7610"/>
                  <a:pt x="6694" y="8034"/>
                </a:cubicBezTo>
                <a:cubicBezTo>
                  <a:pt x="6342" y="8454"/>
                  <a:pt x="5915" y="8663"/>
                  <a:pt x="5425" y="8663"/>
                </a:cubicBezTo>
                <a:moveTo>
                  <a:pt x="18001" y="17287"/>
                </a:moveTo>
                <a:lnTo>
                  <a:pt x="3600" y="17287"/>
                </a:lnTo>
                <a:lnTo>
                  <a:pt x="3600" y="15810"/>
                </a:lnTo>
                <a:lnTo>
                  <a:pt x="6845" y="10744"/>
                </a:lnTo>
                <a:lnTo>
                  <a:pt x="9047" y="12943"/>
                </a:lnTo>
                <a:lnTo>
                  <a:pt x="13193" y="5387"/>
                </a:lnTo>
                <a:lnTo>
                  <a:pt x="17999" y="11350"/>
                </a:lnTo>
                <a:lnTo>
                  <a:pt x="17999" y="17287"/>
                </a:lnTo>
                <a:lnTo>
                  <a:pt x="18001" y="1728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4" name="Google Shape;574;p34"/>
          <p:cNvSpPr/>
          <p:nvPr/>
        </p:nvSpPr>
        <p:spPr>
          <a:xfrm>
            <a:off x="17290316" y="11439445"/>
            <a:ext cx="401092" cy="401582"/>
          </a:xfrm>
          <a:custGeom>
            <a:rect b="b" l="l" r="r" t="t"/>
            <a:pathLst>
              <a:path extrusionOk="0" h="21600" w="21600">
                <a:moveTo>
                  <a:pt x="21519" y="19326"/>
                </a:moveTo>
                <a:cubicBezTo>
                  <a:pt x="21574" y="19434"/>
                  <a:pt x="21600" y="19552"/>
                  <a:pt x="21600" y="19677"/>
                </a:cubicBezTo>
                <a:cubicBezTo>
                  <a:pt x="21600" y="19974"/>
                  <a:pt x="21490" y="20237"/>
                  <a:pt x="21273" y="20463"/>
                </a:cubicBezTo>
                <a:lnTo>
                  <a:pt x="20489" y="21235"/>
                </a:lnTo>
                <a:cubicBezTo>
                  <a:pt x="20280" y="21461"/>
                  <a:pt x="20025" y="21574"/>
                  <a:pt x="19719" y="21574"/>
                </a:cubicBezTo>
                <a:lnTo>
                  <a:pt x="19664" y="21574"/>
                </a:lnTo>
                <a:cubicBezTo>
                  <a:pt x="19348" y="21538"/>
                  <a:pt x="19080" y="21396"/>
                  <a:pt x="18866" y="21153"/>
                </a:cubicBezTo>
                <a:lnTo>
                  <a:pt x="12699" y="13224"/>
                </a:lnTo>
                <a:cubicBezTo>
                  <a:pt x="11957" y="13871"/>
                  <a:pt x="11265" y="14438"/>
                  <a:pt x="10621" y="14928"/>
                </a:cubicBezTo>
                <a:cubicBezTo>
                  <a:pt x="9974" y="15414"/>
                  <a:pt x="9366" y="15835"/>
                  <a:pt x="8790" y="16189"/>
                </a:cubicBezTo>
                <a:lnTo>
                  <a:pt x="9262" y="19988"/>
                </a:lnTo>
                <a:lnTo>
                  <a:pt x="9262" y="20124"/>
                </a:lnTo>
                <a:cubicBezTo>
                  <a:pt x="9262" y="20424"/>
                  <a:pt x="9162" y="20673"/>
                  <a:pt x="8965" y="20870"/>
                </a:cubicBezTo>
                <a:lnTo>
                  <a:pt x="8545" y="21289"/>
                </a:lnTo>
                <a:cubicBezTo>
                  <a:pt x="8339" y="21497"/>
                  <a:pt x="8075" y="21600"/>
                  <a:pt x="7762" y="21600"/>
                </a:cubicBezTo>
                <a:lnTo>
                  <a:pt x="7705" y="21600"/>
                </a:lnTo>
                <a:cubicBezTo>
                  <a:pt x="7354" y="21563"/>
                  <a:pt x="7087" y="21425"/>
                  <a:pt x="6906" y="21179"/>
                </a:cubicBezTo>
                <a:lnTo>
                  <a:pt x="4131" y="17501"/>
                </a:lnTo>
                <a:lnTo>
                  <a:pt x="417" y="14697"/>
                </a:lnTo>
                <a:cubicBezTo>
                  <a:pt x="154" y="14473"/>
                  <a:pt x="15" y="14202"/>
                  <a:pt x="0" y="13885"/>
                </a:cubicBezTo>
                <a:lnTo>
                  <a:pt x="0" y="13833"/>
                </a:lnTo>
                <a:cubicBezTo>
                  <a:pt x="0" y="13551"/>
                  <a:pt x="104" y="13293"/>
                  <a:pt x="310" y="13059"/>
                </a:cubicBezTo>
                <a:lnTo>
                  <a:pt x="714" y="12668"/>
                </a:lnTo>
                <a:cubicBezTo>
                  <a:pt x="896" y="12439"/>
                  <a:pt x="1151" y="12333"/>
                  <a:pt x="1476" y="12341"/>
                </a:cubicBezTo>
                <a:cubicBezTo>
                  <a:pt x="1550" y="12341"/>
                  <a:pt x="1596" y="12353"/>
                  <a:pt x="1612" y="12369"/>
                </a:cubicBezTo>
                <a:lnTo>
                  <a:pt x="5407" y="12802"/>
                </a:lnTo>
                <a:cubicBezTo>
                  <a:pt x="5761" y="12234"/>
                  <a:pt x="6179" y="11626"/>
                  <a:pt x="6671" y="10983"/>
                </a:cubicBezTo>
                <a:cubicBezTo>
                  <a:pt x="7168" y="10336"/>
                  <a:pt x="7733" y="9655"/>
                  <a:pt x="8375" y="8932"/>
                </a:cubicBezTo>
                <a:lnTo>
                  <a:pt x="477" y="2749"/>
                </a:lnTo>
                <a:cubicBezTo>
                  <a:pt x="194" y="2524"/>
                  <a:pt x="60" y="2257"/>
                  <a:pt x="60" y="1950"/>
                </a:cubicBezTo>
                <a:lnTo>
                  <a:pt x="60" y="1895"/>
                </a:lnTo>
                <a:cubicBezTo>
                  <a:pt x="60" y="1614"/>
                  <a:pt x="161" y="1355"/>
                  <a:pt x="370" y="1112"/>
                </a:cubicBezTo>
                <a:lnTo>
                  <a:pt x="1140" y="337"/>
                </a:lnTo>
                <a:cubicBezTo>
                  <a:pt x="1383" y="130"/>
                  <a:pt x="1640" y="26"/>
                  <a:pt x="1910" y="26"/>
                </a:cubicBezTo>
                <a:lnTo>
                  <a:pt x="2088" y="26"/>
                </a:lnTo>
                <a:cubicBezTo>
                  <a:pt x="2151" y="26"/>
                  <a:pt x="2214" y="46"/>
                  <a:pt x="2268" y="81"/>
                </a:cubicBezTo>
                <a:lnTo>
                  <a:pt x="13147" y="4047"/>
                </a:lnTo>
                <a:lnTo>
                  <a:pt x="15193" y="2031"/>
                </a:lnTo>
                <a:cubicBezTo>
                  <a:pt x="15826" y="1398"/>
                  <a:pt x="16551" y="904"/>
                  <a:pt x="17375" y="541"/>
                </a:cubicBezTo>
                <a:cubicBezTo>
                  <a:pt x="18195" y="182"/>
                  <a:pt x="18949" y="0"/>
                  <a:pt x="19636" y="0"/>
                </a:cubicBezTo>
                <a:cubicBezTo>
                  <a:pt x="20282" y="0"/>
                  <a:pt x="20779" y="167"/>
                  <a:pt x="21112" y="501"/>
                </a:cubicBezTo>
                <a:cubicBezTo>
                  <a:pt x="21290" y="662"/>
                  <a:pt x="21418" y="872"/>
                  <a:pt x="21490" y="1126"/>
                </a:cubicBezTo>
                <a:cubicBezTo>
                  <a:pt x="21562" y="1374"/>
                  <a:pt x="21600" y="1660"/>
                  <a:pt x="21600" y="1974"/>
                </a:cubicBezTo>
                <a:cubicBezTo>
                  <a:pt x="21600" y="2661"/>
                  <a:pt x="21424" y="3416"/>
                  <a:pt x="21076" y="4235"/>
                </a:cubicBezTo>
                <a:cubicBezTo>
                  <a:pt x="20729" y="5056"/>
                  <a:pt x="20230" y="5779"/>
                  <a:pt x="19580" y="6401"/>
                </a:cubicBezTo>
                <a:lnTo>
                  <a:pt x="17547" y="8457"/>
                </a:lnTo>
                <a:lnTo>
                  <a:pt x="21519" y="1932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5" name="Google Shape;575;p34"/>
          <p:cNvSpPr/>
          <p:nvPr/>
        </p:nvSpPr>
        <p:spPr>
          <a:xfrm>
            <a:off x="5275048" y="11454517"/>
            <a:ext cx="386407" cy="386510"/>
          </a:xfrm>
          <a:custGeom>
            <a:rect b="b" l="l" r="r" t="t"/>
            <a:pathLst>
              <a:path extrusionOk="0" h="21600" w="21600">
                <a:moveTo>
                  <a:pt x="20277" y="8468"/>
                </a:moveTo>
                <a:cubicBezTo>
                  <a:pt x="20642" y="8468"/>
                  <a:pt x="20954" y="8598"/>
                  <a:pt x="21210" y="8854"/>
                </a:cubicBezTo>
                <a:cubicBezTo>
                  <a:pt x="21470" y="9111"/>
                  <a:pt x="21600" y="9423"/>
                  <a:pt x="21600" y="9788"/>
                </a:cubicBezTo>
                <a:lnTo>
                  <a:pt x="21600" y="11814"/>
                </a:lnTo>
                <a:cubicBezTo>
                  <a:pt x="21600" y="12180"/>
                  <a:pt x="21470" y="12489"/>
                  <a:pt x="21210" y="12749"/>
                </a:cubicBezTo>
                <a:cubicBezTo>
                  <a:pt x="20954" y="13005"/>
                  <a:pt x="20642" y="13135"/>
                  <a:pt x="20277" y="13135"/>
                </a:cubicBezTo>
                <a:lnTo>
                  <a:pt x="13134" y="13135"/>
                </a:lnTo>
                <a:lnTo>
                  <a:pt x="13134" y="20253"/>
                </a:lnTo>
                <a:cubicBezTo>
                  <a:pt x="13134" y="20638"/>
                  <a:pt x="13004" y="20958"/>
                  <a:pt x="12746" y="21213"/>
                </a:cubicBezTo>
                <a:cubicBezTo>
                  <a:pt x="12488" y="21472"/>
                  <a:pt x="12176" y="21600"/>
                  <a:pt x="11813" y="21600"/>
                </a:cubicBezTo>
                <a:lnTo>
                  <a:pt x="9787" y="21600"/>
                </a:lnTo>
                <a:cubicBezTo>
                  <a:pt x="9425" y="21600"/>
                  <a:pt x="9114" y="21472"/>
                  <a:pt x="8854" y="21213"/>
                </a:cubicBezTo>
                <a:cubicBezTo>
                  <a:pt x="8593" y="20958"/>
                  <a:pt x="8466" y="20647"/>
                  <a:pt x="8466" y="20279"/>
                </a:cubicBezTo>
                <a:lnTo>
                  <a:pt x="8466" y="13135"/>
                </a:lnTo>
                <a:lnTo>
                  <a:pt x="1352" y="13135"/>
                </a:lnTo>
                <a:cubicBezTo>
                  <a:pt x="967" y="13135"/>
                  <a:pt x="648" y="13011"/>
                  <a:pt x="389" y="12763"/>
                </a:cubicBezTo>
                <a:cubicBezTo>
                  <a:pt x="130" y="12516"/>
                  <a:pt x="0" y="12199"/>
                  <a:pt x="0" y="11813"/>
                </a:cubicBezTo>
                <a:lnTo>
                  <a:pt x="0" y="9788"/>
                </a:lnTo>
                <a:cubicBezTo>
                  <a:pt x="0" y="9423"/>
                  <a:pt x="130" y="9114"/>
                  <a:pt x="389" y="8853"/>
                </a:cubicBezTo>
                <a:cubicBezTo>
                  <a:pt x="648" y="8598"/>
                  <a:pt x="955" y="8468"/>
                  <a:pt x="1323" y="8468"/>
                </a:cubicBezTo>
                <a:lnTo>
                  <a:pt x="8466" y="8468"/>
                </a:lnTo>
                <a:lnTo>
                  <a:pt x="8466" y="1350"/>
                </a:lnTo>
                <a:cubicBezTo>
                  <a:pt x="8466" y="966"/>
                  <a:pt x="8590" y="646"/>
                  <a:pt x="8839" y="387"/>
                </a:cubicBezTo>
                <a:cubicBezTo>
                  <a:pt x="9089" y="133"/>
                  <a:pt x="9403" y="0"/>
                  <a:pt x="9787" y="0"/>
                </a:cubicBezTo>
                <a:lnTo>
                  <a:pt x="11813" y="0"/>
                </a:lnTo>
                <a:cubicBezTo>
                  <a:pt x="12176" y="0"/>
                  <a:pt x="12488" y="133"/>
                  <a:pt x="12746" y="387"/>
                </a:cubicBezTo>
                <a:cubicBezTo>
                  <a:pt x="13004" y="646"/>
                  <a:pt x="13134" y="958"/>
                  <a:pt x="13134" y="1321"/>
                </a:cubicBezTo>
                <a:lnTo>
                  <a:pt x="13134" y="8468"/>
                </a:lnTo>
                <a:lnTo>
                  <a:pt x="20277" y="846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6" name="Google Shape;576;p34"/>
          <p:cNvSpPr/>
          <p:nvPr/>
        </p:nvSpPr>
        <p:spPr>
          <a:xfrm>
            <a:off x="6635301" y="11438928"/>
            <a:ext cx="401711" cy="402099"/>
          </a:xfrm>
          <a:custGeom>
            <a:rect b="b" l="l" r="r" t="t"/>
            <a:pathLst>
              <a:path extrusionOk="0" h="21600" w="21600">
                <a:moveTo>
                  <a:pt x="10808" y="0"/>
                </a:moveTo>
                <a:cubicBezTo>
                  <a:pt x="12302" y="0"/>
                  <a:pt x="13707" y="279"/>
                  <a:pt x="15011" y="846"/>
                </a:cubicBezTo>
                <a:cubicBezTo>
                  <a:pt x="16320" y="1409"/>
                  <a:pt x="17465" y="2177"/>
                  <a:pt x="18450" y="3155"/>
                </a:cubicBezTo>
                <a:cubicBezTo>
                  <a:pt x="19434" y="4136"/>
                  <a:pt x="20203" y="5281"/>
                  <a:pt x="20762" y="6590"/>
                </a:cubicBezTo>
                <a:cubicBezTo>
                  <a:pt x="21318" y="7902"/>
                  <a:pt x="21600" y="9307"/>
                  <a:pt x="21600" y="10800"/>
                </a:cubicBezTo>
                <a:cubicBezTo>
                  <a:pt x="21600" y="12296"/>
                  <a:pt x="21318" y="13699"/>
                  <a:pt x="20762" y="15009"/>
                </a:cubicBezTo>
                <a:cubicBezTo>
                  <a:pt x="20203" y="16322"/>
                  <a:pt x="19431" y="17466"/>
                  <a:pt x="18450" y="18443"/>
                </a:cubicBezTo>
                <a:cubicBezTo>
                  <a:pt x="17465" y="19423"/>
                  <a:pt x="16320" y="20190"/>
                  <a:pt x="15011" y="20756"/>
                </a:cubicBezTo>
                <a:cubicBezTo>
                  <a:pt x="13707" y="21320"/>
                  <a:pt x="12302" y="21600"/>
                  <a:pt x="10808" y="21600"/>
                </a:cubicBezTo>
                <a:cubicBezTo>
                  <a:pt x="9310" y="21600"/>
                  <a:pt x="7906" y="21320"/>
                  <a:pt x="6594" y="20756"/>
                </a:cubicBezTo>
                <a:cubicBezTo>
                  <a:pt x="5282" y="20190"/>
                  <a:pt x="4135" y="19423"/>
                  <a:pt x="3158" y="18443"/>
                </a:cubicBezTo>
                <a:cubicBezTo>
                  <a:pt x="2179" y="17466"/>
                  <a:pt x="1411" y="16322"/>
                  <a:pt x="848" y="15009"/>
                </a:cubicBezTo>
                <a:cubicBezTo>
                  <a:pt x="283" y="13699"/>
                  <a:pt x="0" y="12296"/>
                  <a:pt x="0" y="10800"/>
                </a:cubicBezTo>
                <a:cubicBezTo>
                  <a:pt x="0" y="9307"/>
                  <a:pt x="283" y="7902"/>
                  <a:pt x="848" y="6590"/>
                </a:cubicBezTo>
                <a:cubicBezTo>
                  <a:pt x="1411" y="5281"/>
                  <a:pt x="2182" y="4136"/>
                  <a:pt x="3158" y="3155"/>
                </a:cubicBezTo>
                <a:cubicBezTo>
                  <a:pt x="4135" y="2177"/>
                  <a:pt x="5282" y="1409"/>
                  <a:pt x="6594" y="846"/>
                </a:cubicBezTo>
                <a:cubicBezTo>
                  <a:pt x="7903" y="281"/>
                  <a:pt x="9308" y="0"/>
                  <a:pt x="10808" y="0"/>
                </a:cubicBezTo>
                <a:close/>
                <a:moveTo>
                  <a:pt x="17043" y="9749"/>
                </a:moveTo>
                <a:cubicBezTo>
                  <a:pt x="17043" y="9622"/>
                  <a:pt x="16995" y="9518"/>
                  <a:pt x="16900" y="9433"/>
                </a:cubicBezTo>
                <a:cubicBezTo>
                  <a:pt x="16805" y="9346"/>
                  <a:pt x="16704" y="9303"/>
                  <a:pt x="16597" y="9303"/>
                </a:cubicBezTo>
                <a:lnTo>
                  <a:pt x="12349" y="9303"/>
                </a:lnTo>
                <a:lnTo>
                  <a:pt x="12349" y="4628"/>
                </a:lnTo>
                <a:cubicBezTo>
                  <a:pt x="12349" y="4328"/>
                  <a:pt x="12204" y="4184"/>
                  <a:pt x="11918" y="4192"/>
                </a:cubicBezTo>
                <a:lnTo>
                  <a:pt x="9700" y="4192"/>
                </a:lnTo>
                <a:cubicBezTo>
                  <a:pt x="9403" y="4192"/>
                  <a:pt x="9253" y="4337"/>
                  <a:pt x="9253" y="4628"/>
                </a:cubicBezTo>
                <a:lnTo>
                  <a:pt x="9253" y="9303"/>
                </a:lnTo>
                <a:lnTo>
                  <a:pt x="5021" y="9303"/>
                </a:lnTo>
                <a:cubicBezTo>
                  <a:pt x="4724" y="9303"/>
                  <a:pt x="4575" y="9452"/>
                  <a:pt x="4575" y="9749"/>
                </a:cubicBezTo>
                <a:lnTo>
                  <a:pt x="4575" y="11884"/>
                </a:lnTo>
                <a:cubicBezTo>
                  <a:pt x="4575" y="12181"/>
                  <a:pt x="4724" y="12331"/>
                  <a:pt x="5021" y="12331"/>
                </a:cubicBezTo>
                <a:lnTo>
                  <a:pt x="9253" y="12331"/>
                </a:lnTo>
                <a:lnTo>
                  <a:pt x="9253" y="16981"/>
                </a:lnTo>
                <a:cubicBezTo>
                  <a:pt x="9253" y="17277"/>
                  <a:pt x="9403" y="17423"/>
                  <a:pt x="9700" y="17413"/>
                </a:cubicBezTo>
                <a:lnTo>
                  <a:pt x="11918" y="17413"/>
                </a:lnTo>
                <a:cubicBezTo>
                  <a:pt x="12215" y="17413"/>
                  <a:pt x="12358" y="17269"/>
                  <a:pt x="12349" y="16981"/>
                </a:cubicBezTo>
                <a:lnTo>
                  <a:pt x="12349" y="12331"/>
                </a:lnTo>
                <a:lnTo>
                  <a:pt x="16597" y="12331"/>
                </a:lnTo>
                <a:cubicBezTo>
                  <a:pt x="16704" y="12331"/>
                  <a:pt x="16805" y="12288"/>
                  <a:pt x="16900" y="12200"/>
                </a:cubicBezTo>
                <a:cubicBezTo>
                  <a:pt x="16995" y="12118"/>
                  <a:pt x="17043" y="12010"/>
                  <a:pt x="17043" y="11884"/>
                </a:cubicBezTo>
                <a:lnTo>
                  <a:pt x="17043" y="974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7" name="Google Shape;577;p34"/>
          <p:cNvSpPr/>
          <p:nvPr/>
        </p:nvSpPr>
        <p:spPr>
          <a:xfrm>
            <a:off x="7978502" y="11454491"/>
            <a:ext cx="463601" cy="386536"/>
          </a:xfrm>
          <a:custGeom>
            <a:rect b="b" l="l" r="r" t="t"/>
            <a:pathLst>
              <a:path extrusionOk="0" h="21600" w="21600">
                <a:moveTo>
                  <a:pt x="18917" y="12965"/>
                </a:moveTo>
                <a:cubicBezTo>
                  <a:pt x="19283" y="12965"/>
                  <a:pt x="19633" y="13048"/>
                  <a:pt x="19960" y="13218"/>
                </a:cubicBezTo>
                <a:cubicBezTo>
                  <a:pt x="20289" y="13388"/>
                  <a:pt x="20573" y="13617"/>
                  <a:pt x="20808" y="13904"/>
                </a:cubicBezTo>
                <a:cubicBezTo>
                  <a:pt x="21049" y="14199"/>
                  <a:pt x="21242" y="14539"/>
                  <a:pt x="21386" y="14933"/>
                </a:cubicBezTo>
                <a:cubicBezTo>
                  <a:pt x="21530" y="15331"/>
                  <a:pt x="21600" y="15745"/>
                  <a:pt x="21600" y="16183"/>
                </a:cubicBezTo>
                <a:lnTo>
                  <a:pt x="21600" y="21051"/>
                </a:lnTo>
                <a:cubicBezTo>
                  <a:pt x="21600" y="21415"/>
                  <a:pt x="21448" y="21600"/>
                  <a:pt x="21143" y="21600"/>
                </a:cubicBezTo>
                <a:lnTo>
                  <a:pt x="457" y="21600"/>
                </a:lnTo>
                <a:cubicBezTo>
                  <a:pt x="153" y="21600"/>
                  <a:pt x="0" y="21415"/>
                  <a:pt x="0" y="21051"/>
                </a:cubicBezTo>
                <a:lnTo>
                  <a:pt x="0" y="16183"/>
                </a:lnTo>
                <a:cubicBezTo>
                  <a:pt x="0" y="15745"/>
                  <a:pt x="71" y="15331"/>
                  <a:pt x="215" y="14933"/>
                </a:cubicBezTo>
                <a:cubicBezTo>
                  <a:pt x="362" y="14539"/>
                  <a:pt x="558" y="14199"/>
                  <a:pt x="801" y="13904"/>
                </a:cubicBezTo>
                <a:cubicBezTo>
                  <a:pt x="1049" y="13617"/>
                  <a:pt x="1337" y="13388"/>
                  <a:pt x="1664" y="13218"/>
                </a:cubicBezTo>
                <a:cubicBezTo>
                  <a:pt x="1992" y="13048"/>
                  <a:pt x="2338" y="12965"/>
                  <a:pt x="2708" y="12965"/>
                </a:cubicBezTo>
                <a:lnTo>
                  <a:pt x="18917" y="12965"/>
                </a:lnTo>
                <a:close/>
                <a:moveTo>
                  <a:pt x="18459" y="18348"/>
                </a:moveTo>
                <a:cubicBezTo>
                  <a:pt x="18459" y="18199"/>
                  <a:pt x="18413" y="18069"/>
                  <a:pt x="18323" y="17964"/>
                </a:cubicBezTo>
                <a:cubicBezTo>
                  <a:pt x="18235" y="17856"/>
                  <a:pt x="18127" y="17803"/>
                  <a:pt x="17999" y="17803"/>
                </a:cubicBezTo>
                <a:lnTo>
                  <a:pt x="3596" y="17803"/>
                </a:lnTo>
                <a:cubicBezTo>
                  <a:pt x="3469" y="17803"/>
                  <a:pt x="3360" y="17853"/>
                  <a:pt x="3273" y="17956"/>
                </a:cubicBezTo>
                <a:cubicBezTo>
                  <a:pt x="3183" y="18058"/>
                  <a:pt x="3136" y="18191"/>
                  <a:pt x="3136" y="18348"/>
                </a:cubicBezTo>
                <a:lnTo>
                  <a:pt x="3136" y="18886"/>
                </a:lnTo>
                <a:cubicBezTo>
                  <a:pt x="3136" y="19033"/>
                  <a:pt x="3183" y="19157"/>
                  <a:pt x="3273" y="19259"/>
                </a:cubicBezTo>
                <a:cubicBezTo>
                  <a:pt x="3360" y="19357"/>
                  <a:pt x="3469" y="19404"/>
                  <a:pt x="3596" y="19404"/>
                </a:cubicBezTo>
                <a:lnTo>
                  <a:pt x="18002" y="19404"/>
                </a:lnTo>
                <a:cubicBezTo>
                  <a:pt x="18130" y="19404"/>
                  <a:pt x="18238" y="19360"/>
                  <a:pt x="18326" y="19265"/>
                </a:cubicBezTo>
                <a:cubicBezTo>
                  <a:pt x="18416" y="19168"/>
                  <a:pt x="18461" y="19043"/>
                  <a:pt x="18461" y="18886"/>
                </a:cubicBezTo>
                <a:lnTo>
                  <a:pt x="18461" y="18348"/>
                </a:lnTo>
                <a:lnTo>
                  <a:pt x="18459" y="18348"/>
                </a:lnTo>
                <a:close/>
                <a:moveTo>
                  <a:pt x="18002" y="11347"/>
                </a:moveTo>
                <a:lnTo>
                  <a:pt x="3599" y="11347"/>
                </a:lnTo>
                <a:lnTo>
                  <a:pt x="3599" y="1070"/>
                </a:lnTo>
                <a:cubicBezTo>
                  <a:pt x="3599" y="782"/>
                  <a:pt x="3684" y="529"/>
                  <a:pt x="3861" y="316"/>
                </a:cubicBezTo>
                <a:cubicBezTo>
                  <a:pt x="4034" y="107"/>
                  <a:pt x="4253" y="1"/>
                  <a:pt x="4513" y="1"/>
                </a:cubicBezTo>
                <a:lnTo>
                  <a:pt x="12140" y="1"/>
                </a:lnTo>
                <a:lnTo>
                  <a:pt x="12140" y="5387"/>
                </a:lnTo>
                <a:cubicBezTo>
                  <a:pt x="12140" y="5845"/>
                  <a:pt x="12276" y="6236"/>
                  <a:pt x="12539" y="6551"/>
                </a:cubicBezTo>
                <a:cubicBezTo>
                  <a:pt x="12804" y="6872"/>
                  <a:pt x="13120" y="7032"/>
                  <a:pt x="13489" y="7032"/>
                </a:cubicBezTo>
                <a:lnTo>
                  <a:pt x="18002" y="7032"/>
                </a:lnTo>
                <a:lnTo>
                  <a:pt x="18002" y="11347"/>
                </a:lnTo>
                <a:close/>
                <a:moveTo>
                  <a:pt x="18002" y="5387"/>
                </a:moveTo>
                <a:lnTo>
                  <a:pt x="13489" y="5387"/>
                </a:lnTo>
                <a:lnTo>
                  <a:pt x="13489" y="0"/>
                </a:lnTo>
                <a:lnTo>
                  <a:pt x="18002" y="538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8" name="Google Shape;578;p34"/>
          <p:cNvSpPr/>
          <p:nvPr/>
        </p:nvSpPr>
        <p:spPr>
          <a:xfrm>
            <a:off x="15906808" y="11438711"/>
            <a:ext cx="482670" cy="402316"/>
          </a:xfrm>
          <a:custGeom>
            <a:rect b="b" l="l" r="r" t="t"/>
            <a:pathLst>
              <a:path extrusionOk="0" h="21590" w="21514">
                <a:moveTo>
                  <a:pt x="21361" y="20641"/>
                </a:moveTo>
                <a:cubicBezTo>
                  <a:pt x="21548" y="20867"/>
                  <a:pt x="21562" y="21109"/>
                  <a:pt x="21408" y="21359"/>
                </a:cubicBezTo>
                <a:cubicBezTo>
                  <a:pt x="21318" y="21501"/>
                  <a:pt x="21194" y="21579"/>
                  <a:pt x="21037" y="21590"/>
                </a:cubicBezTo>
                <a:cubicBezTo>
                  <a:pt x="20962" y="21590"/>
                  <a:pt x="20895" y="21561"/>
                  <a:pt x="20836" y="21507"/>
                </a:cubicBezTo>
                <a:lnTo>
                  <a:pt x="15037" y="17554"/>
                </a:lnTo>
                <a:cubicBezTo>
                  <a:pt x="14486" y="18272"/>
                  <a:pt x="13904" y="18880"/>
                  <a:pt x="13294" y="19375"/>
                </a:cubicBezTo>
                <a:cubicBezTo>
                  <a:pt x="12685" y="19871"/>
                  <a:pt x="12082" y="20236"/>
                  <a:pt x="11482" y="20461"/>
                </a:cubicBezTo>
                <a:cubicBezTo>
                  <a:pt x="10887" y="20693"/>
                  <a:pt x="10320" y="20780"/>
                  <a:pt x="9785" y="20727"/>
                </a:cubicBezTo>
                <a:cubicBezTo>
                  <a:pt x="9250" y="20670"/>
                  <a:pt x="8775" y="20461"/>
                  <a:pt x="8354" y="20091"/>
                </a:cubicBezTo>
                <a:cubicBezTo>
                  <a:pt x="7788" y="19594"/>
                  <a:pt x="7432" y="18884"/>
                  <a:pt x="7292" y="17949"/>
                </a:cubicBezTo>
                <a:cubicBezTo>
                  <a:pt x="7149" y="17017"/>
                  <a:pt x="7182" y="15993"/>
                  <a:pt x="7392" y="14862"/>
                </a:cubicBezTo>
                <a:lnTo>
                  <a:pt x="3995" y="11855"/>
                </a:lnTo>
                <a:cubicBezTo>
                  <a:pt x="3427" y="12151"/>
                  <a:pt x="2884" y="12295"/>
                  <a:pt x="2365" y="12284"/>
                </a:cubicBezTo>
                <a:cubicBezTo>
                  <a:pt x="1844" y="12279"/>
                  <a:pt x="1387" y="12097"/>
                  <a:pt x="992" y="11746"/>
                </a:cubicBezTo>
                <a:cubicBezTo>
                  <a:pt x="610" y="11392"/>
                  <a:pt x="340" y="10924"/>
                  <a:pt x="178" y="10336"/>
                </a:cubicBezTo>
                <a:cubicBezTo>
                  <a:pt x="16" y="9746"/>
                  <a:pt x="-38" y="9085"/>
                  <a:pt x="26" y="8347"/>
                </a:cubicBezTo>
                <a:cubicBezTo>
                  <a:pt x="87" y="7607"/>
                  <a:pt x="253" y="6832"/>
                  <a:pt x="533" y="6022"/>
                </a:cubicBezTo>
                <a:cubicBezTo>
                  <a:pt x="809" y="5213"/>
                  <a:pt x="1180" y="4418"/>
                  <a:pt x="1654" y="3646"/>
                </a:cubicBezTo>
                <a:cubicBezTo>
                  <a:pt x="2125" y="2869"/>
                  <a:pt x="2644" y="2209"/>
                  <a:pt x="3214" y="1653"/>
                </a:cubicBezTo>
                <a:cubicBezTo>
                  <a:pt x="3781" y="1101"/>
                  <a:pt x="4347" y="684"/>
                  <a:pt x="4919" y="401"/>
                </a:cubicBezTo>
                <a:cubicBezTo>
                  <a:pt x="5485" y="127"/>
                  <a:pt x="6031" y="-10"/>
                  <a:pt x="6549" y="1"/>
                </a:cubicBezTo>
                <a:cubicBezTo>
                  <a:pt x="7069" y="7"/>
                  <a:pt x="7523" y="187"/>
                  <a:pt x="7912" y="538"/>
                </a:cubicBezTo>
                <a:cubicBezTo>
                  <a:pt x="8308" y="908"/>
                  <a:pt x="8583" y="1394"/>
                  <a:pt x="8736" y="1989"/>
                </a:cubicBezTo>
                <a:cubicBezTo>
                  <a:pt x="8889" y="2590"/>
                  <a:pt x="8936" y="3256"/>
                  <a:pt x="8876" y="3994"/>
                </a:cubicBezTo>
                <a:lnTo>
                  <a:pt x="12252" y="7035"/>
                </a:lnTo>
                <a:cubicBezTo>
                  <a:pt x="13082" y="6469"/>
                  <a:pt x="13885" y="6138"/>
                  <a:pt x="14662" y="6048"/>
                </a:cubicBezTo>
                <a:cubicBezTo>
                  <a:pt x="15440" y="5959"/>
                  <a:pt x="16113" y="6170"/>
                  <a:pt x="16679" y="6682"/>
                </a:cubicBezTo>
                <a:cubicBezTo>
                  <a:pt x="17091" y="7052"/>
                  <a:pt x="17391" y="7542"/>
                  <a:pt x="17583" y="8149"/>
                </a:cubicBezTo>
                <a:cubicBezTo>
                  <a:pt x="17773" y="8753"/>
                  <a:pt x="17859" y="9433"/>
                  <a:pt x="17844" y="10179"/>
                </a:cubicBezTo>
                <a:cubicBezTo>
                  <a:pt x="17829" y="10930"/>
                  <a:pt x="17716" y="11723"/>
                  <a:pt x="17502" y="12572"/>
                </a:cubicBezTo>
                <a:cubicBezTo>
                  <a:pt x="17290" y="13415"/>
                  <a:pt x="16978" y="14265"/>
                  <a:pt x="16568" y="15111"/>
                </a:cubicBezTo>
                <a:lnTo>
                  <a:pt x="21361" y="20641"/>
                </a:lnTo>
                <a:close/>
                <a:moveTo>
                  <a:pt x="2087" y="9948"/>
                </a:moveTo>
                <a:cubicBezTo>
                  <a:pt x="2244" y="10075"/>
                  <a:pt x="2432" y="10143"/>
                  <a:pt x="2649" y="10143"/>
                </a:cubicBezTo>
                <a:cubicBezTo>
                  <a:pt x="2882" y="10143"/>
                  <a:pt x="3124" y="10059"/>
                  <a:pt x="3382" y="9906"/>
                </a:cubicBezTo>
                <a:cubicBezTo>
                  <a:pt x="3639" y="9746"/>
                  <a:pt x="3907" y="9537"/>
                  <a:pt x="4183" y="9283"/>
                </a:cubicBezTo>
                <a:cubicBezTo>
                  <a:pt x="4460" y="9023"/>
                  <a:pt x="4731" y="8726"/>
                  <a:pt x="4998" y="8386"/>
                </a:cubicBezTo>
                <a:cubicBezTo>
                  <a:pt x="5263" y="8041"/>
                  <a:pt x="5511" y="7685"/>
                  <a:pt x="5744" y="7318"/>
                </a:cubicBezTo>
                <a:cubicBezTo>
                  <a:pt x="5813" y="7190"/>
                  <a:pt x="5845" y="7052"/>
                  <a:pt x="5821" y="6902"/>
                </a:cubicBezTo>
                <a:cubicBezTo>
                  <a:pt x="5798" y="6760"/>
                  <a:pt x="5744" y="6638"/>
                  <a:pt x="5652" y="6549"/>
                </a:cubicBezTo>
                <a:cubicBezTo>
                  <a:pt x="5549" y="6458"/>
                  <a:pt x="5434" y="6416"/>
                  <a:pt x="5310" y="6434"/>
                </a:cubicBezTo>
                <a:cubicBezTo>
                  <a:pt x="5186" y="6445"/>
                  <a:pt x="5083" y="6522"/>
                  <a:pt x="5001" y="6653"/>
                </a:cubicBezTo>
                <a:cubicBezTo>
                  <a:pt x="4417" y="7591"/>
                  <a:pt x="3902" y="8236"/>
                  <a:pt x="3456" y="8589"/>
                </a:cubicBezTo>
                <a:cubicBezTo>
                  <a:pt x="3005" y="8937"/>
                  <a:pt x="2737" y="9093"/>
                  <a:pt x="2647" y="9057"/>
                </a:cubicBezTo>
                <a:cubicBezTo>
                  <a:pt x="2542" y="8970"/>
                  <a:pt x="2424" y="8937"/>
                  <a:pt x="2298" y="8963"/>
                </a:cubicBezTo>
                <a:cubicBezTo>
                  <a:pt x="2171" y="8990"/>
                  <a:pt x="2071" y="9057"/>
                  <a:pt x="1996" y="9168"/>
                </a:cubicBezTo>
                <a:cubicBezTo>
                  <a:pt x="1923" y="9294"/>
                  <a:pt x="1895" y="9433"/>
                  <a:pt x="1919" y="9580"/>
                </a:cubicBezTo>
                <a:cubicBezTo>
                  <a:pt x="1942" y="9729"/>
                  <a:pt x="1998" y="9850"/>
                  <a:pt x="2087" y="9948"/>
                </a:cubicBezTo>
                <a:moveTo>
                  <a:pt x="9299" y="14649"/>
                </a:moveTo>
                <a:cubicBezTo>
                  <a:pt x="9357" y="14722"/>
                  <a:pt x="9444" y="14758"/>
                  <a:pt x="9554" y="14758"/>
                </a:cubicBezTo>
                <a:cubicBezTo>
                  <a:pt x="9703" y="14758"/>
                  <a:pt x="9828" y="14682"/>
                  <a:pt x="9924" y="14527"/>
                </a:cubicBezTo>
                <a:cubicBezTo>
                  <a:pt x="9999" y="14399"/>
                  <a:pt x="10029" y="14266"/>
                  <a:pt x="10011" y="14132"/>
                </a:cubicBezTo>
                <a:cubicBezTo>
                  <a:pt x="9999" y="13993"/>
                  <a:pt x="9940" y="13877"/>
                  <a:pt x="9834" y="13784"/>
                </a:cubicBezTo>
                <a:lnTo>
                  <a:pt x="5945" y="10301"/>
                </a:lnTo>
                <a:cubicBezTo>
                  <a:pt x="5825" y="10429"/>
                  <a:pt x="5701" y="10550"/>
                  <a:pt x="5579" y="10671"/>
                </a:cubicBezTo>
                <a:cubicBezTo>
                  <a:pt x="5458" y="10793"/>
                  <a:pt x="5333" y="10902"/>
                  <a:pt x="5217" y="10989"/>
                </a:cubicBezTo>
                <a:lnTo>
                  <a:pt x="9299" y="14649"/>
                </a:lnTo>
                <a:close/>
                <a:moveTo>
                  <a:pt x="14353" y="15028"/>
                </a:moveTo>
                <a:cubicBezTo>
                  <a:pt x="14428" y="14919"/>
                  <a:pt x="14459" y="14791"/>
                  <a:pt x="14444" y="14642"/>
                </a:cubicBezTo>
                <a:cubicBezTo>
                  <a:pt x="14428" y="14496"/>
                  <a:pt x="14369" y="14374"/>
                  <a:pt x="14264" y="14284"/>
                </a:cubicBezTo>
                <a:cubicBezTo>
                  <a:pt x="14175" y="14197"/>
                  <a:pt x="14067" y="14157"/>
                  <a:pt x="13943" y="14173"/>
                </a:cubicBezTo>
                <a:cubicBezTo>
                  <a:pt x="13821" y="14197"/>
                  <a:pt x="13718" y="14266"/>
                  <a:pt x="13648" y="14394"/>
                </a:cubicBezTo>
                <a:cubicBezTo>
                  <a:pt x="13266" y="15006"/>
                  <a:pt x="12883" y="15531"/>
                  <a:pt x="12499" y="15959"/>
                </a:cubicBezTo>
                <a:cubicBezTo>
                  <a:pt x="12114" y="16388"/>
                  <a:pt x="11758" y="16733"/>
                  <a:pt x="11427" y="16977"/>
                </a:cubicBezTo>
                <a:cubicBezTo>
                  <a:pt x="11097" y="17226"/>
                  <a:pt x="10806" y="17387"/>
                  <a:pt x="10553" y="17463"/>
                </a:cubicBezTo>
                <a:cubicBezTo>
                  <a:pt x="10299" y="17542"/>
                  <a:pt x="10118" y="17520"/>
                  <a:pt x="10013" y="17403"/>
                </a:cubicBezTo>
                <a:cubicBezTo>
                  <a:pt x="9910" y="17316"/>
                  <a:pt x="9800" y="17281"/>
                  <a:pt x="9686" y="17310"/>
                </a:cubicBezTo>
                <a:cubicBezTo>
                  <a:pt x="9567" y="17335"/>
                  <a:pt x="9472" y="17421"/>
                  <a:pt x="9399" y="17554"/>
                </a:cubicBezTo>
                <a:cubicBezTo>
                  <a:pt x="9325" y="17664"/>
                  <a:pt x="9291" y="17790"/>
                  <a:pt x="9304" y="17936"/>
                </a:cubicBezTo>
                <a:cubicBezTo>
                  <a:pt x="9314" y="18086"/>
                  <a:pt x="9376" y="18207"/>
                  <a:pt x="9489" y="18295"/>
                </a:cubicBezTo>
                <a:cubicBezTo>
                  <a:pt x="9705" y="18503"/>
                  <a:pt x="9962" y="18604"/>
                  <a:pt x="10261" y="18604"/>
                </a:cubicBezTo>
                <a:cubicBezTo>
                  <a:pt x="10568" y="18604"/>
                  <a:pt x="10898" y="18508"/>
                  <a:pt x="11255" y="18317"/>
                </a:cubicBezTo>
                <a:cubicBezTo>
                  <a:pt x="11609" y="18126"/>
                  <a:pt x="11964" y="17866"/>
                  <a:pt x="12325" y="17542"/>
                </a:cubicBezTo>
                <a:cubicBezTo>
                  <a:pt x="12683" y="17213"/>
                  <a:pt x="13035" y="16837"/>
                  <a:pt x="13378" y="16399"/>
                </a:cubicBezTo>
                <a:cubicBezTo>
                  <a:pt x="13720" y="15959"/>
                  <a:pt x="14047" y="15502"/>
                  <a:pt x="14353" y="1502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79" name="Google Shape;579;p34"/>
          <p:cNvSpPr/>
          <p:nvPr/>
        </p:nvSpPr>
        <p:spPr>
          <a:xfrm>
            <a:off x="11969677" y="11454491"/>
            <a:ext cx="463678" cy="386536"/>
          </a:xfrm>
          <a:custGeom>
            <a:rect b="b" l="l" r="r" t="t"/>
            <a:pathLst>
              <a:path extrusionOk="0" h="21600" w="21600">
                <a:moveTo>
                  <a:pt x="3143" y="21048"/>
                </a:moveTo>
                <a:cubicBezTo>
                  <a:pt x="3143" y="21199"/>
                  <a:pt x="3102" y="21329"/>
                  <a:pt x="3025" y="21436"/>
                </a:cubicBezTo>
                <a:cubicBezTo>
                  <a:pt x="2948" y="21544"/>
                  <a:pt x="2842" y="21600"/>
                  <a:pt x="2707" y="21600"/>
                </a:cubicBezTo>
                <a:lnTo>
                  <a:pt x="458" y="21600"/>
                </a:lnTo>
                <a:cubicBezTo>
                  <a:pt x="155" y="21600"/>
                  <a:pt x="0" y="21415"/>
                  <a:pt x="0" y="21048"/>
                </a:cubicBezTo>
                <a:lnTo>
                  <a:pt x="0" y="17394"/>
                </a:lnTo>
                <a:cubicBezTo>
                  <a:pt x="0" y="17243"/>
                  <a:pt x="47" y="17115"/>
                  <a:pt x="135" y="17005"/>
                </a:cubicBezTo>
                <a:cubicBezTo>
                  <a:pt x="225" y="16900"/>
                  <a:pt x="333" y="16845"/>
                  <a:pt x="458" y="16845"/>
                </a:cubicBezTo>
                <a:lnTo>
                  <a:pt x="2707" y="16845"/>
                </a:lnTo>
                <a:cubicBezTo>
                  <a:pt x="2835" y="16845"/>
                  <a:pt x="2937" y="16900"/>
                  <a:pt x="3018" y="17005"/>
                </a:cubicBezTo>
                <a:cubicBezTo>
                  <a:pt x="3102" y="17115"/>
                  <a:pt x="3143" y="17243"/>
                  <a:pt x="3143" y="17394"/>
                </a:cubicBezTo>
                <a:lnTo>
                  <a:pt x="3143" y="21048"/>
                </a:lnTo>
                <a:close/>
                <a:moveTo>
                  <a:pt x="7757" y="21048"/>
                </a:moveTo>
                <a:cubicBezTo>
                  <a:pt x="7757" y="21199"/>
                  <a:pt x="7716" y="21329"/>
                  <a:pt x="7634" y="21436"/>
                </a:cubicBezTo>
                <a:cubicBezTo>
                  <a:pt x="7551" y="21544"/>
                  <a:pt x="7449" y="21600"/>
                  <a:pt x="7324" y="21600"/>
                </a:cubicBezTo>
                <a:lnTo>
                  <a:pt x="5063" y="21600"/>
                </a:lnTo>
                <a:cubicBezTo>
                  <a:pt x="4934" y="21600"/>
                  <a:pt x="4830" y="21544"/>
                  <a:pt x="4739" y="21436"/>
                </a:cubicBezTo>
                <a:cubicBezTo>
                  <a:pt x="4649" y="21329"/>
                  <a:pt x="4605" y="21199"/>
                  <a:pt x="4605" y="21048"/>
                </a:cubicBezTo>
                <a:lnTo>
                  <a:pt x="4605" y="14949"/>
                </a:lnTo>
                <a:cubicBezTo>
                  <a:pt x="4605" y="14797"/>
                  <a:pt x="4649" y="14667"/>
                  <a:pt x="4739" y="14559"/>
                </a:cubicBezTo>
                <a:cubicBezTo>
                  <a:pt x="4830" y="14454"/>
                  <a:pt x="4934" y="14398"/>
                  <a:pt x="5063" y="14398"/>
                </a:cubicBezTo>
                <a:lnTo>
                  <a:pt x="7324" y="14398"/>
                </a:lnTo>
                <a:cubicBezTo>
                  <a:pt x="7449" y="14398"/>
                  <a:pt x="7551" y="14454"/>
                  <a:pt x="7634" y="14559"/>
                </a:cubicBezTo>
                <a:cubicBezTo>
                  <a:pt x="7716" y="14667"/>
                  <a:pt x="7757" y="14797"/>
                  <a:pt x="7757" y="14949"/>
                </a:cubicBezTo>
                <a:lnTo>
                  <a:pt x="7757" y="21048"/>
                </a:lnTo>
                <a:close/>
                <a:moveTo>
                  <a:pt x="12388" y="21048"/>
                </a:moveTo>
                <a:cubicBezTo>
                  <a:pt x="12388" y="21199"/>
                  <a:pt x="12341" y="21329"/>
                  <a:pt x="12251" y="21436"/>
                </a:cubicBezTo>
                <a:cubicBezTo>
                  <a:pt x="12166" y="21544"/>
                  <a:pt x="12055" y="21600"/>
                  <a:pt x="11929" y="21600"/>
                </a:cubicBezTo>
                <a:lnTo>
                  <a:pt x="9667" y="21600"/>
                </a:lnTo>
                <a:cubicBezTo>
                  <a:pt x="9541" y="21600"/>
                  <a:pt x="9433" y="21544"/>
                  <a:pt x="9343" y="21436"/>
                </a:cubicBezTo>
                <a:cubicBezTo>
                  <a:pt x="9255" y="21329"/>
                  <a:pt x="9209" y="21199"/>
                  <a:pt x="9209" y="21048"/>
                </a:cubicBezTo>
                <a:lnTo>
                  <a:pt x="9209" y="11545"/>
                </a:lnTo>
                <a:cubicBezTo>
                  <a:pt x="9209" y="11393"/>
                  <a:pt x="9255" y="11264"/>
                  <a:pt x="9343" y="11158"/>
                </a:cubicBezTo>
                <a:cubicBezTo>
                  <a:pt x="9433" y="11049"/>
                  <a:pt x="9541" y="10997"/>
                  <a:pt x="9667" y="10997"/>
                </a:cubicBezTo>
                <a:lnTo>
                  <a:pt x="11929" y="10997"/>
                </a:lnTo>
                <a:cubicBezTo>
                  <a:pt x="12055" y="10997"/>
                  <a:pt x="12166" y="11049"/>
                  <a:pt x="12251" y="11158"/>
                </a:cubicBezTo>
                <a:cubicBezTo>
                  <a:pt x="12341" y="11264"/>
                  <a:pt x="12388" y="11393"/>
                  <a:pt x="12388" y="11545"/>
                </a:cubicBezTo>
                <a:lnTo>
                  <a:pt x="12388" y="21048"/>
                </a:lnTo>
                <a:close/>
                <a:moveTo>
                  <a:pt x="16994" y="21048"/>
                </a:moveTo>
                <a:cubicBezTo>
                  <a:pt x="16994" y="21199"/>
                  <a:pt x="16946" y="21329"/>
                  <a:pt x="16856" y="21436"/>
                </a:cubicBezTo>
                <a:cubicBezTo>
                  <a:pt x="16768" y="21544"/>
                  <a:pt x="16660" y="21600"/>
                  <a:pt x="16536" y="21600"/>
                </a:cubicBezTo>
                <a:lnTo>
                  <a:pt x="14286" y="21600"/>
                </a:lnTo>
                <a:cubicBezTo>
                  <a:pt x="14158" y="21600"/>
                  <a:pt x="14056" y="21544"/>
                  <a:pt x="13975" y="21436"/>
                </a:cubicBezTo>
                <a:cubicBezTo>
                  <a:pt x="13893" y="21329"/>
                  <a:pt x="13850" y="21199"/>
                  <a:pt x="13850" y="21048"/>
                </a:cubicBezTo>
                <a:lnTo>
                  <a:pt x="13850" y="7058"/>
                </a:lnTo>
                <a:cubicBezTo>
                  <a:pt x="13850" y="6908"/>
                  <a:pt x="13891" y="6781"/>
                  <a:pt x="13968" y="6670"/>
                </a:cubicBezTo>
                <a:cubicBezTo>
                  <a:pt x="14045" y="6565"/>
                  <a:pt x="14151" y="6512"/>
                  <a:pt x="14286" y="6512"/>
                </a:cubicBezTo>
                <a:lnTo>
                  <a:pt x="16536" y="6512"/>
                </a:lnTo>
                <a:cubicBezTo>
                  <a:pt x="16660" y="6512"/>
                  <a:pt x="16768" y="6562"/>
                  <a:pt x="16856" y="6663"/>
                </a:cubicBezTo>
                <a:cubicBezTo>
                  <a:pt x="16946" y="6767"/>
                  <a:pt x="16994" y="6898"/>
                  <a:pt x="16994" y="7058"/>
                </a:cubicBezTo>
                <a:lnTo>
                  <a:pt x="16994" y="21048"/>
                </a:lnTo>
                <a:close/>
                <a:moveTo>
                  <a:pt x="21600" y="21048"/>
                </a:moveTo>
                <a:cubicBezTo>
                  <a:pt x="21600" y="21415"/>
                  <a:pt x="21448" y="21600"/>
                  <a:pt x="21140" y="21600"/>
                </a:cubicBezTo>
                <a:lnTo>
                  <a:pt x="18914" y="21600"/>
                </a:lnTo>
                <a:cubicBezTo>
                  <a:pt x="18611" y="21600"/>
                  <a:pt x="18456" y="21415"/>
                  <a:pt x="18456" y="21048"/>
                </a:cubicBezTo>
                <a:lnTo>
                  <a:pt x="18456" y="549"/>
                </a:lnTo>
                <a:cubicBezTo>
                  <a:pt x="18456" y="182"/>
                  <a:pt x="18609" y="0"/>
                  <a:pt x="18914" y="0"/>
                </a:cubicBezTo>
                <a:lnTo>
                  <a:pt x="21140" y="0"/>
                </a:lnTo>
                <a:cubicBezTo>
                  <a:pt x="21446" y="0"/>
                  <a:pt x="21600" y="182"/>
                  <a:pt x="21600" y="549"/>
                </a:cubicBezTo>
                <a:lnTo>
                  <a:pt x="21600" y="2104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0" name="Google Shape;580;p34"/>
          <p:cNvSpPr/>
          <p:nvPr/>
        </p:nvSpPr>
        <p:spPr>
          <a:xfrm>
            <a:off x="13239131" y="11454517"/>
            <a:ext cx="425069" cy="386510"/>
          </a:xfrm>
          <a:custGeom>
            <a:rect b="b" l="l" r="r" t="t"/>
            <a:pathLst>
              <a:path extrusionOk="0" h="21600" w="21600">
                <a:moveTo>
                  <a:pt x="14866" y="10197"/>
                </a:moveTo>
                <a:cubicBezTo>
                  <a:pt x="15002" y="10364"/>
                  <a:pt x="15071" y="10574"/>
                  <a:pt x="15077" y="10817"/>
                </a:cubicBezTo>
                <a:cubicBezTo>
                  <a:pt x="15079" y="11061"/>
                  <a:pt x="15010" y="11254"/>
                  <a:pt x="14866" y="11409"/>
                </a:cubicBezTo>
                <a:lnTo>
                  <a:pt x="7797" y="19181"/>
                </a:lnTo>
                <a:cubicBezTo>
                  <a:pt x="7643" y="19351"/>
                  <a:pt x="7461" y="19435"/>
                  <a:pt x="7247" y="19435"/>
                </a:cubicBezTo>
                <a:cubicBezTo>
                  <a:pt x="7182" y="19435"/>
                  <a:pt x="7079" y="19415"/>
                  <a:pt x="6940" y="19379"/>
                </a:cubicBezTo>
                <a:cubicBezTo>
                  <a:pt x="6626" y="19230"/>
                  <a:pt x="6468" y="18962"/>
                  <a:pt x="6468" y="18578"/>
                </a:cubicBezTo>
                <a:lnTo>
                  <a:pt x="6468" y="14487"/>
                </a:lnTo>
                <a:lnTo>
                  <a:pt x="997" y="14487"/>
                </a:lnTo>
                <a:cubicBezTo>
                  <a:pt x="716" y="14487"/>
                  <a:pt x="479" y="14380"/>
                  <a:pt x="287" y="14169"/>
                </a:cubicBezTo>
                <a:cubicBezTo>
                  <a:pt x="93" y="13957"/>
                  <a:pt x="0" y="13699"/>
                  <a:pt x="0" y="13390"/>
                </a:cubicBezTo>
                <a:lnTo>
                  <a:pt x="0" y="8215"/>
                </a:lnTo>
                <a:cubicBezTo>
                  <a:pt x="0" y="7904"/>
                  <a:pt x="93" y="7650"/>
                  <a:pt x="287" y="7448"/>
                </a:cubicBezTo>
                <a:cubicBezTo>
                  <a:pt x="476" y="7245"/>
                  <a:pt x="713" y="7145"/>
                  <a:pt x="997" y="7145"/>
                </a:cubicBezTo>
                <a:lnTo>
                  <a:pt x="6468" y="7145"/>
                </a:lnTo>
                <a:lnTo>
                  <a:pt x="6468" y="3025"/>
                </a:lnTo>
                <a:cubicBezTo>
                  <a:pt x="6468" y="2639"/>
                  <a:pt x="6626" y="2375"/>
                  <a:pt x="6940" y="2223"/>
                </a:cubicBezTo>
                <a:cubicBezTo>
                  <a:pt x="7275" y="2094"/>
                  <a:pt x="7558" y="2158"/>
                  <a:pt x="7797" y="2419"/>
                </a:cubicBezTo>
                <a:lnTo>
                  <a:pt x="14866" y="10197"/>
                </a:lnTo>
                <a:close/>
                <a:moveTo>
                  <a:pt x="17664" y="0"/>
                </a:moveTo>
                <a:cubicBezTo>
                  <a:pt x="18201" y="0"/>
                  <a:pt x="18708" y="114"/>
                  <a:pt x="19178" y="343"/>
                </a:cubicBezTo>
                <a:cubicBezTo>
                  <a:pt x="19653" y="571"/>
                  <a:pt x="20067" y="883"/>
                  <a:pt x="20425" y="1265"/>
                </a:cubicBezTo>
                <a:cubicBezTo>
                  <a:pt x="20783" y="1647"/>
                  <a:pt x="21068" y="2106"/>
                  <a:pt x="21283" y="2634"/>
                </a:cubicBezTo>
                <a:cubicBezTo>
                  <a:pt x="21494" y="3166"/>
                  <a:pt x="21600" y="3727"/>
                  <a:pt x="21600" y="4317"/>
                </a:cubicBezTo>
                <a:lnTo>
                  <a:pt x="21600" y="17282"/>
                </a:lnTo>
                <a:cubicBezTo>
                  <a:pt x="21600" y="17870"/>
                  <a:pt x="21494" y="18425"/>
                  <a:pt x="21283" y="18948"/>
                </a:cubicBezTo>
                <a:cubicBezTo>
                  <a:pt x="21068" y="19468"/>
                  <a:pt x="20780" y="19923"/>
                  <a:pt x="20425" y="20321"/>
                </a:cubicBezTo>
                <a:cubicBezTo>
                  <a:pt x="20067" y="20713"/>
                  <a:pt x="19653" y="21022"/>
                  <a:pt x="19186" y="21254"/>
                </a:cubicBezTo>
                <a:cubicBezTo>
                  <a:pt x="18717" y="21483"/>
                  <a:pt x="18209" y="21600"/>
                  <a:pt x="17664" y="21600"/>
                </a:cubicBezTo>
                <a:lnTo>
                  <a:pt x="11784" y="21600"/>
                </a:lnTo>
                <a:lnTo>
                  <a:pt x="11784" y="18886"/>
                </a:lnTo>
                <a:lnTo>
                  <a:pt x="17664" y="18886"/>
                </a:lnTo>
                <a:cubicBezTo>
                  <a:pt x="18064" y="18886"/>
                  <a:pt x="18409" y="18727"/>
                  <a:pt x="18700" y="18412"/>
                </a:cubicBezTo>
                <a:cubicBezTo>
                  <a:pt x="18991" y="18100"/>
                  <a:pt x="19136" y="17720"/>
                  <a:pt x="19136" y="17282"/>
                </a:cubicBezTo>
                <a:lnTo>
                  <a:pt x="19136" y="4317"/>
                </a:lnTo>
                <a:cubicBezTo>
                  <a:pt x="19136" y="3873"/>
                  <a:pt x="18991" y="3496"/>
                  <a:pt x="18708" y="3183"/>
                </a:cubicBezTo>
                <a:cubicBezTo>
                  <a:pt x="18422" y="2872"/>
                  <a:pt x="18075" y="2714"/>
                  <a:pt x="17664" y="2714"/>
                </a:cubicBezTo>
                <a:lnTo>
                  <a:pt x="11784" y="2714"/>
                </a:lnTo>
                <a:lnTo>
                  <a:pt x="11784" y="0"/>
                </a:lnTo>
                <a:lnTo>
                  <a:pt x="17664"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1" name="Google Shape;581;p34"/>
          <p:cNvSpPr/>
          <p:nvPr/>
        </p:nvSpPr>
        <p:spPr>
          <a:xfrm>
            <a:off x="7997793" y="10447315"/>
            <a:ext cx="425017" cy="386510"/>
          </a:xfrm>
          <a:custGeom>
            <a:rect b="b" l="l" r="r" t="t"/>
            <a:pathLst>
              <a:path extrusionOk="0" h="21600" w="21599">
                <a:moveTo>
                  <a:pt x="3920" y="21600"/>
                </a:moveTo>
                <a:cubicBezTo>
                  <a:pt x="3386" y="21600"/>
                  <a:pt x="2879" y="21485"/>
                  <a:pt x="2409" y="21257"/>
                </a:cubicBezTo>
                <a:cubicBezTo>
                  <a:pt x="1933" y="21027"/>
                  <a:pt x="1519" y="20716"/>
                  <a:pt x="1163" y="20318"/>
                </a:cubicBezTo>
                <a:cubicBezTo>
                  <a:pt x="801" y="19928"/>
                  <a:pt x="521" y="19470"/>
                  <a:pt x="312" y="18948"/>
                </a:cubicBezTo>
                <a:cubicBezTo>
                  <a:pt x="101" y="18431"/>
                  <a:pt x="0" y="17872"/>
                  <a:pt x="0" y="17282"/>
                </a:cubicBezTo>
                <a:lnTo>
                  <a:pt x="0" y="4320"/>
                </a:lnTo>
                <a:cubicBezTo>
                  <a:pt x="0" y="3728"/>
                  <a:pt x="101" y="3172"/>
                  <a:pt x="312" y="2654"/>
                </a:cubicBezTo>
                <a:cubicBezTo>
                  <a:pt x="521" y="2130"/>
                  <a:pt x="804" y="1676"/>
                  <a:pt x="1163" y="1282"/>
                </a:cubicBezTo>
                <a:cubicBezTo>
                  <a:pt x="1519" y="888"/>
                  <a:pt x="1933" y="577"/>
                  <a:pt x="2409" y="345"/>
                </a:cubicBezTo>
                <a:cubicBezTo>
                  <a:pt x="2881" y="115"/>
                  <a:pt x="3386" y="0"/>
                  <a:pt x="3920" y="0"/>
                </a:cubicBezTo>
                <a:lnTo>
                  <a:pt x="9813" y="0"/>
                </a:lnTo>
                <a:lnTo>
                  <a:pt x="9813" y="2714"/>
                </a:lnTo>
                <a:lnTo>
                  <a:pt x="3920" y="2714"/>
                </a:lnTo>
                <a:cubicBezTo>
                  <a:pt x="3522" y="2714"/>
                  <a:pt x="3178" y="2875"/>
                  <a:pt x="2892" y="3185"/>
                </a:cubicBezTo>
                <a:cubicBezTo>
                  <a:pt x="2609" y="3502"/>
                  <a:pt x="2464" y="3878"/>
                  <a:pt x="2464" y="4320"/>
                </a:cubicBezTo>
                <a:lnTo>
                  <a:pt x="2464" y="17282"/>
                </a:lnTo>
                <a:cubicBezTo>
                  <a:pt x="2464" y="17725"/>
                  <a:pt x="2609" y="18101"/>
                  <a:pt x="2892" y="18415"/>
                </a:cubicBezTo>
                <a:cubicBezTo>
                  <a:pt x="3175" y="18730"/>
                  <a:pt x="3519" y="18886"/>
                  <a:pt x="3920" y="18886"/>
                </a:cubicBezTo>
                <a:lnTo>
                  <a:pt x="9813" y="18886"/>
                </a:lnTo>
                <a:lnTo>
                  <a:pt x="9813" y="21600"/>
                </a:lnTo>
                <a:lnTo>
                  <a:pt x="3920" y="21600"/>
                </a:lnTo>
                <a:close/>
                <a:moveTo>
                  <a:pt x="21360" y="10200"/>
                </a:moveTo>
                <a:cubicBezTo>
                  <a:pt x="21515" y="10370"/>
                  <a:pt x="21592" y="10572"/>
                  <a:pt x="21599" y="10819"/>
                </a:cubicBezTo>
                <a:cubicBezTo>
                  <a:pt x="21600" y="11060"/>
                  <a:pt x="21523" y="11257"/>
                  <a:pt x="21360" y="11407"/>
                </a:cubicBezTo>
                <a:lnTo>
                  <a:pt x="14295" y="19184"/>
                </a:lnTo>
                <a:cubicBezTo>
                  <a:pt x="14137" y="19351"/>
                  <a:pt x="13955" y="19438"/>
                  <a:pt x="13741" y="19438"/>
                </a:cubicBezTo>
                <a:cubicBezTo>
                  <a:pt x="13659" y="19438"/>
                  <a:pt x="13565" y="19419"/>
                  <a:pt x="13460" y="19382"/>
                </a:cubicBezTo>
                <a:cubicBezTo>
                  <a:pt x="13130" y="19232"/>
                  <a:pt x="12962" y="18965"/>
                  <a:pt x="12962" y="18583"/>
                </a:cubicBezTo>
                <a:lnTo>
                  <a:pt x="12962" y="14488"/>
                </a:lnTo>
                <a:lnTo>
                  <a:pt x="7490" y="14488"/>
                </a:lnTo>
                <a:cubicBezTo>
                  <a:pt x="7210" y="14488"/>
                  <a:pt x="6975" y="14383"/>
                  <a:pt x="6781" y="14175"/>
                </a:cubicBezTo>
                <a:cubicBezTo>
                  <a:pt x="6591" y="13959"/>
                  <a:pt x="6494" y="13698"/>
                  <a:pt x="6494" y="13390"/>
                </a:cubicBezTo>
                <a:lnTo>
                  <a:pt x="6494" y="8217"/>
                </a:lnTo>
                <a:cubicBezTo>
                  <a:pt x="6494" y="7913"/>
                  <a:pt x="6591" y="7656"/>
                  <a:pt x="6781" y="7447"/>
                </a:cubicBezTo>
                <a:cubicBezTo>
                  <a:pt x="6972" y="7248"/>
                  <a:pt x="7207" y="7147"/>
                  <a:pt x="7490" y="7147"/>
                </a:cubicBezTo>
                <a:lnTo>
                  <a:pt x="12962" y="7147"/>
                </a:lnTo>
                <a:lnTo>
                  <a:pt x="12962" y="3030"/>
                </a:lnTo>
                <a:cubicBezTo>
                  <a:pt x="12962" y="2644"/>
                  <a:pt x="13127" y="2378"/>
                  <a:pt x="13460" y="2224"/>
                </a:cubicBezTo>
                <a:cubicBezTo>
                  <a:pt x="13795" y="2093"/>
                  <a:pt x="14073" y="2162"/>
                  <a:pt x="14295" y="2425"/>
                </a:cubicBezTo>
                <a:lnTo>
                  <a:pt x="21360" y="1020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2" name="Google Shape;582;p34"/>
          <p:cNvSpPr/>
          <p:nvPr/>
        </p:nvSpPr>
        <p:spPr>
          <a:xfrm>
            <a:off x="3903624" y="8471565"/>
            <a:ext cx="463678" cy="386432"/>
          </a:xfrm>
          <a:custGeom>
            <a:rect b="b" l="l" r="r" t="t"/>
            <a:pathLst>
              <a:path extrusionOk="0" h="21600" w="21600">
                <a:moveTo>
                  <a:pt x="20709" y="14021"/>
                </a:moveTo>
                <a:cubicBezTo>
                  <a:pt x="20951" y="14021"/>
                  <a:pt x="21161" y="14126"/>
                  <a:pt x="21336" y="14335"/>
                </a:cubicBezTo>
                <a:cubicBezTo>
                  <a:pt x="21511" y="14549"/>
                  <a:pt x="21600" y="14811"/>
                  <a:pt x="21600" y="15117"/>
                </a:cubicBezTo>
                <a:lnTo>
                  <a:pt x="21600" y="20504"/>
                </a:lnTo>
                <a:cubicBezTo>
                  <a:pt x="21600" y="20815"/>
                  <a:pt x="21511" y="21072"/>
                  <a:pt x="21336" y="21286"/>
                </a:cubicBezTo>
                <a:cubicBezTo>
                  <a:pt x="21161" y="21495"/>
                  <a:pt x="20951" y="21600"/>
                  <a:pt x="20709" y="21600"/>
                </a:cubicBezTo>
                <a:lnTo>
                  <a:pt x="16198" y="21600"/>
                </a:lnTo>
                <a:cubicBezTo>
                  <a:pt x="15941" y="21600"/>
                  <a:pt x="15729" y="21495"/>
                  <a:pt x="15563" y="21286"/>
                </a:cubicBezTo>
                <a:cubicBezTo>
                  <a:pt x="15399" y="21072"/>
                  <a:pt x="15317" y="20815"/>
                  <a:pt x="15317" y="20504"/>
                </a:cubicBezTo>
                <a:lnTo>
                  <a:pt x="15317" y="15117"/>
                </a:lnTo>
                <a:cubicBezTo>
                  <a:pt x="15317" y="14811"/>
                  <a:pt x="15399" y="14549"/>
                  <a:pt x="15571" y="14335"/>
                </a:cubicBezTo>
                <a:cubicBezTo>
                  <a:pt x="15738" y="14126"/>
                  <a:pt x="15946" y="14021"/>
                  <a:pt x="16198" y="14021"/>
                </a:cubicBezTo>
                <a:lnTo>
                  <a:pt x="17789" y="14021"/>
                </a:lnTo>
                <a:lnTo>
                  <a:pt x="17789" y="11870"/>
                </a:lnTo>
                <a:cubicBezTo>
                  <a:pt x="17789" y="11699"/>
                  <a:pt x="17707" y="11611"/>
                  <a:pt x="17544" y="11601"/>
                </a:cubicBezTo>
                <a:lnTo>
                  <a:pt x="11473" y="11601"/>
                </a:lnTo>
                <a:lnTo>
                  <a:pt x="11473" y="14021"/>
                </a:lnTo>
                <a:lnTo>
                  <a:pt x="13054" y="14021"/>
                </a:lnTo>
                <a:cubicBezTo>
                  <a:pt x="13296" y="14021"/>
                  <a:pt x="13508" y="14126"/>
                  <a:pt x="13681" y="14335"/>
                </a:cubicBezTo>
                <a:cubicBezTo>
                  <a:pt x="13857" y="14549"/>
                  <a:pt x="13945" y="14811"/>
                  <a:pt x="13945" y="15117"/>
                </a:cubicBezTo>
                <a:lnTo>
                  <a:pt x="13945" y="20504"/>
                </a:lnTo>
                <a:cubicBezTo>
                  <a:pt x="13945" y="20815"/>
                  <a:pt x="13857" y="21072"/>
                  <a:pt x="13681" y="21286"/>
                </a:cubicBezTo>
                <a:cubicBezTo>
                  <a:pt x="13508" y="21495"/>
                  <a:pt x="13296" y="21600"/>
                  <a:pt x="13054" y="21600"/>
                </a:cubicBezTo>
                <a:lnTo>
                  <a:pt x="8543" y="21600"/>
                </a:lnTo>
                <a:cubicBezTo>
                  <a:pt x="8298" y="21600"/>
                  <a:pt x="8090" y="21495"/>
                  <a:pt x="7913" y="21286"/>
                </a:cubicBezTo>
                <a:cubicBezTo>
                  <a:pt x="7740" y="21072"/>
                  <a:pt x="7652" y="20815"/>
                  <a:pt x="7652" y="20504"/>
                </a:cubicBezTo>
                <a:lnTo>
                  <a:pt x="7652" y="15117"/>
                </a:lnTo>
                <a:cubicBezTo>
                  <a:pt x="7652" y="14811"/>
                  <a:pt x="7740" y="14549"/>
                  <a:pt x="7913" y="14335"/>
                </a:cubicBezTo>
                <a:cubicBezTo>
                  <a:pt x="8090" y="14126"/>
                  <a:pt x="8298" y="14021"/>
                  <a:pt x="8543" y="14021"/>
                </a:cubicBezTo>
                <a:lnTo>
                  <a:pt x="10124" y="14021"/>
                </a:lnTo>
                <a:lnTo>
                  <a:pt x="10124" y="11601"/>
                </a:lnTo>
                <a:lnTo>
                  <a:pt x="4056" y="11601"/>
                </a:lnTo>
                <a:cubicBezTo>
                  <a:pt x="3903" y="11601"/>
                  <a:pt x="3821" y="11691"/>
                  <a:pt x="3821" y="11870"/>
                </a:cubicBezTo>
                <a:lnTo>
                  <a:pt x="3821" y="14021"/>
                </a:lnTo>
                <a:lnTo>
                  <a:pt x="5403" y="14021"/>
                </a:lnTo>
                <a:cubicBezTo>
                  <a:pt x="5661" y="14021"/>
                  <a:pt x="5875" y="14126"/>
                  <a:pt x="6053" y="14335"/>
                </a:cubicBezTo>
                <a:cubicBezTo>
                  <a:pt x="6230" y="14549"/>
                  <a:pt x="6316" y="14811"/>
                  <a:pt x="6316" y="15117"/>
                </a:cubicBezTo>
                <a:lnTo>
                  <a:pt x="6316" y="20504"/>
                </a:lnTo>
                <a:cubicBezTo>
                  <a:pt x="6316" y="20815"/>
                  <a:pt x="6230" y="21072"/>
                  <a:pt x="6053" y="21286"/>
                </a:cubicBezTo>
                <a:cubicBezTo>
                  <a:pt x="5878" y="21495"/>
                  <a:pt x="5664" y="21600"/>
                  <a:pt x="5403" y="21600"/>
                </a:cubicBezTo>
                <a:lnTo>
                  <a:pt x="914" y="21600"/>
                </a:lnTo>
                <a:cubicBezTo>
                  <a:pt x="659" y="21600"/>
                  <a:pt x="441" y="21495"/>
                  <a:pt x="262" y="21286"/>
                </a:cubicBezTo>
                <a:cubicBezTo>
                  <a:pt x="88" y="21072"/>
                  <a:pt x="0" y="20815"/>
                  <a:pt x="0" y="20504"/>
                </a:cubicBezTo>
                <a:lnTo>
                  <a:pt x="0" y="15117"/>
                </a:lnTo>
                <a:cubicBezTo>
                  <a:pt x="0" y="14811"/>
                  <a:pt x="88" y="14549"/>
                  <a:pt x="262" y="14335"/>
                </a:cubicBezTo>
                <a:cubicBezTo>
                  <a:pt x="439" y="14126"/>
                  <a:pt x="656" y="14021"/>
                  <a:pt x="914" y="14021"/>
                </a:cubicBezTo>
                <a:lnTo>
                  <a:pt x="2473" y="14021"/>
                </a:lnTo>
                <a:lnTo>
                  <a:pt x="2473" y="11870"/>
                </a:lnTo>
                <a:cubicBezTo>
                  <a:pt x="2473" y="11352"/>
                  <a:pt x="2629" y="10912"/>
                  <a:pt x="2942" y="10545"/>
                </a:cubicBezTo>
                <a:cubicBezTo>
                  <a:pt x="3253" y="10180"/>
                  <a:pt x="3624" y="9999"/>
                  <a:pt x="4053" y="9999"/>
                </a:cubicBezTo>
                <a:lnTo>
                  <a:pt x="10122" y="9999"/>
                </a:lnTo>
                <a:lnTo>
                  <a:pt x="10122" y="7552"/>
                </a:lnTo>
                <a:lnTo>
                  <a:pt x="8541" y="7552"/>
                </a:lnTo>
                <a:cubicBezTo>
                  <a:pt x="8296" y="7552"/>
                  <a:pt x="8088" y="7451"/>
                  <a:pt x="7911" y="7249"/>
                </a:cubicBezTo>
                <a:cubicBezTo>
                  <a:pt x="7738" y="7046"/>
                  <a:pt x="7650" y="6790"/>
                  <a:pt x="7650" y="6484"/>
                </a:cubicBezTo>
                <a:lnTo>
                  <a:pt x="7650" y="1068"/>
                </a:lnTo>
                <a:cubicBezTo>
                  <a:pt x="7650" y="776"/>
                  <a:pt x="7738" y="524"/>
                  <a:pt x="7911" y="314"/>
                </a:cubicBezTo>
                <a:cubicBezTo>
                  <a:pt x="8088" y="104"/>
                  <a:pt x="8296" y="0"/>
                  <a:pt x="8541" y="0"/>
                </a:cubicBezTo>
                <a:lnTo>
                  <a:pt x="13052" y="0"/>
                </a:lnTo>
                <a:cubicBezTo>
                  <a:pt x="13295" y="0"/>
                  <a:pt x="13505" y="104"/>
                  <a:pt x="13678" y="314"/>
                </a:cubicBezTo>
                <a:cubicBezTo>
                  <a:pt x="13855" y="524"/>
                  <a:pt x="13943" y="776"/>
                  <a:pt x="13943" y="1068"/>
                </a:cubicBezTo>
                <a:lnTo>
                  <a:pt x="13943" y="6484"/>
                </a:lnTo>
                <a:cubicBezTo>
                  <a:pt x="13943" y="6790"/>
                  <a:pt x="13855" y="7046"/>
                  <a:pt x="13678" y="7249"/>
                </a:cubicBezTo>
                <a:cubicBezTo>
                  <a:pt x="13505" y="7451"/>
                  <a:pt x="13295" y="7552"/>
                  <a:pt x="13052" y="7552"/>
                </a:cubicBezTo>
                <a:lnTo>
                  <a:pt x="11471" y="7552"/>
                </a:lnTo>
                <a:lnTo>
                  <a:pt x="11471" y="9999"/>
                </a:lnTo>
                <a:lnTo>
                  <a:pt x="17541" y="9999"/>
                </a:lnTo>
                <a:cubicBezTo>
                  <a:pt x="17970" y="9999"/>
                  <a:pt x="18339" y="10178"/>
                  <a:pt x="18653" y="10540"/>
                </a:cubicBezTo>
                <a:cubicBezTo>
                  <a:pt x="18966" y="10900"/>
                  <a:pt x="19123" y="11345"/>
                  <a:pt x="19123" y="11870"/>
                </a:cubicBezTo>
                <a:lnTo>
                  <a:pt x="19123" y="14021"/>
                </a:lnTo>
                <a:lnTo>
                  <a:pt x="20709" y="1402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3" name="Google Shape;583;p34"/>
          <p:cNvSpPr/>
          <p:nvPr/>
        </p:nvSpPr>
        <p:spPr>
          <a:xfrm>
            <a:off x="5313658" y="8463758"/>
            <a:ext cx="309187" cy="402047"/>
          </a:xfrm>
          <a:custGeom>
            <a:rect b="b" l="l" r="r" t="t"/>
            <a:pathLst>
              <a:path extrusionOk="0" h="21600" w="21600">
                <a:moveTo>
                  <a:pt x="1332" y="9368"/>
                </a:moveTo>
                <a:cubicBezTo>
                  <a:pt x="968" y="9368"/>
                  <a:pt x="656" y="9264"/>
                  <a:pt x="393" y="9056"/>
                </a:cubicBezTo>
                <a:cubicBezTo>
                  <a:pt x="132" y="8850"/>
                  <a:pt x="0" y="8602"/>
                  <a:pt x="0" y="8311"/>
                </a:cubicBezTo>
                <a:cubicBezTo>
                  <a:pt x="0" y="8014"/>
                  <a:pt x="135" y="7763"/>
                  <a:pt x="404" y="7557"/>
                </a:cubicBezTo>
                <a:lnTo>
                  <a:pt x="9819" y="309"/>
                </a:lnTo>
                <a:cubicBezTo>
                  <a:pt x="10088" y="101"/>
                  <a:pt x="10411" y="0"/>
                  <a:pt x="10789" y="0"/>
                </a:cubicBezTo>
                <a:cubicBezTo>
                  <a:pt x="11173" y="0"/>
                  <a:pt x="11501" y="101"/>
                  <a:pt x="11774" y="309"/>
                </a:cubicBezTo>
                <a:lnTo>
                  <a:pt x="21193" y="7557"/>
                </a:lnTo>
                <a:cubicBezTo>
                  <a:pt x="21461" y="7763"/>
                  <a:pt x="21596" y="8014"/>
                  <a:pt x="21596" y="8311"/>
                </a:cubicBezTo>
                <a:cubicBezTo>
                  <a:pt x="21596" y="8593"/>
                  <a:pt x="21465" y="8839"/>
                  <a:pt x="21200" y="9049"/>
                </a:cubicBezTo>
                <a:cubicBezTo>
                  <a:pt x="20940" y="9261"/>
                  <a:pt x="20612" y="9368"/>
                  <a:pt x="20222" y="9368"/>
                </a:cubicBezTo>
                <a:lnTo>
                  <a:pt x="1332" y="9368"/>
                </a:lnTo>
                <a:close/>
                <a:moveTo>
                  <a:pt x="20226" y="12234"/>
                </a:moveTo>
                <a:cubicBezTo>
                  <a:pt x="20612" y="12234"/>
                  <a:pt x="20940" y="12339"/>
                  <a:pt x="21203" y="12544"/>
                </a:cubicBezTo>
                <a:cubicBezTo>
                  <a:pt x="21467" y="12752"/>
                  <a:pt x="21600" y="12999"/>
                  <a:pt x="21600" y="13286"/>
                </a:cubicBezTo>
                <a:cubicBezTo>
                  <a:pt x="21600" y="13587"/>
                  <a:pt x="21465" y="13838"/>
                  <a:pt x="21196" y="14046"/>
                </a:cubicBezTo>
                <a:lnTo>
                  <a:pt x="11775" y="21291"/>
                </a:lnTo>
                <a:cubicBezTo>
                  <a:pt x="11509" y="21499"/>
                  <a:pt x="11180" y="21600"/>
                  <a:pt x="10793" y="21600"/>
                </a:cubicBezTo>
                <a:cubicBezTo>
                  <a:pt x="10403" y="21600"/>
                  <a:pt x="10084" y="21499"/>
                  <a:pt x="9823" y="21291"/>
                </a:cubicBezTo>
                <a:lnTo>
                  <a:pt x="407" y="14046"/>
                </a:lnTo>
                <a:cubicBezTo>
                  <a:pt x="139" y="13838"/>
                  <a:pt x="4" y="13587"/>
                  <a:pt x="4" y="13286"/>
                </a:cubicBezTo>
                <a:cubicBezTo>
                  <a:pt x="4" y="13007"/>
                  <a:pt x="135" y="12765"/>
                  <a:pt x="397" y="12550"/>
                </a:cubicBezTo>
                <a:cubicBezTo>
                  <a:pt x="660" y="12339"/>
                  <a:pt x="972" y="12234"/>
                  <a:pt x="1336" y="12234"/>
                </a:cubicBezTo>
                <a:lnTo>
                  <a:pt x="20226" y="1223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4" name="Google Shape;584;p34"/>
          <p:cNvSpPr/>
          <p:nvPr/>
        </p:nvSpPr>
        <p:spPr>
          <a:xfrm>
            <a:off x="6681589" y="8577599"/>
            <a:ext cx="309136" cy="174364"/>
          </a:xfrm>
          <a:custGeom>
            <a:rect b="b" l="l" r="r" t="t"/>
            <a:pathLst>
              <a:path extrusionOk="0" h="21600" w="21600">
                <a:moveTo>
                  <a:pt x="20264" y="0"/>
                </a:moveTo>
                <a:cubicBezTo>
                  <a:pt x="20628" y="0"/>
                  <a:pt x="20942" y="233"/>
                  <a:pt x="21203" y="713"/>
                </a:cubicBezTo>
                <a:cubicBezTo>
                  <a:pt x="21468" y="1199"/>
                  <a:pt x="21600" y="1765"/>
                  <a:pt x="21600" y="2430"/>
                </a:cubicBezTo>
                <a:cubicBezTo>
                  <a:pt x="21600" y="3120"/>
                  <a:pt x="21465" y="3699"/>
                  <a:pt x="21196" y="4182"/>
                </a:cubicBezTo>
                <a:lnTo>
                  <a:pt x="11776" y="20881"/>
                </a:lnTo>
                <a:cubicBezTo>
                  <a:pt x="11507" y="21360"/>
                  <a:pt x="11180" y="21600"/>
                  <a:pt x="10791" y="21600"/>
                </a:cubicBezTo>
                <a:cubicBezTo>
                  <a:pt x="10380" y="21600"/>
                  <a:pt x="10071" y="21360"/>
                  <a:pt x="9859" y="20881"/>
                </a:cubicBezTo>
                <a:lnTo>
                  <a:pt x="404" y="4182"/>
                </a:lnTo>
                <a:cubicBezTo>
                  <a:pt x="135" y="3699"/>
                  <a:pt x="0" y="3120"/>
                  <a:pt x="0" y="2430"/>
                </a:cubicBezTo>
                <a:cubicBezTo>
                  <a:pt x="0" y="1787"/>
                  <a:pt x="132" y="1225"/>
                  <a:pt x="393" y="732"/>
                </a:cubicBezTo>
                <a:cubicBezTo>
                  <a:pt x="656" y="240"/>
                  <a:pt x="970" y="0"/>
                  <a:pt x="1336" y="0"/>
                </a:cubicBezTo>
                <a:lnTo>
                  <a:pt x="20264"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5" name="Google Shape;585;p34"/>
          <p:cNvSpPr/>
          <p:nvPr/>
        </p:nvSpPr>
        <p:spPr>
          <a:xfrm>
            <a:off x="8055734" y="8577612"/>
            <a:ext cx="309136" cy="174338"/>
          </a:xfrm>
          <a:custGeom>
            <a:rect b="b" l="l" r="r" t="t"/>
            <a:pathLst>
              <a:path extrusionOk="0" h="21600" w="21600">
                <a:moveTo>
                  <a:pt x="1336" y="21600"/>
                </a:moveTo>
                <a:cubicBezTo>
                  <a:pt x="968" y="21600"/>
                  <a:pt x="658" y="21367"/>
                  <a:pt x="393" y="20890"/>
                </a:cubicBezTo>
                <a:cubicBezTo>
                  <a:pt x="132" y="20404"/>
                  <a:pt x="0" y="19835"/>
                  <a:pt x="0" y="19170"/>
                </a:cubicBezTo>
                <a:cubicBezTo>
                  <a:pt x="0" y="18479"/>
                  <a:pt x="135" y="17910"/>
                  <a:pt x="404" y="17421"/>
                </a:cubicBezTo>
                <a:lnTo>
                  <a:pt x="9821" y="716"/>
                </a:lnTo>
                <a:cubicBezTo>
                  <a:pt x="10090" y="240"/>
                  <a:pt x="10412" y="0"/>
                  <a:pt x="10791" y="0"/>
                </a:cubicBezTo>
                <a:cubicBezTo>
                  <a:pt x="11177" y="0"/>
                  <a:pt x="11503" y="240"/>
                  <a:pt x="11776" y="716"/>
                </a:cubicBezTo>
                <a:lnTo>
                  <a:pt x="21196" y="17421"/>
                </a:lnTo>
                <a:cubicBezTo>
                  <a:pt x="21465" y="17910"/>
                  <a:pt x="21600" y="18479"/>
                  <a:pt x="21600" y="19170"/>
                </a:cubicBezTo>
                <a:cubicBezTo>
                  <a:pt x="21600" y="19816"/>
                  <a:pt x="21468" y="20375"/>
                  <a:pt x="21203" y="20871"/>
                </a:cubicBezTo>
                <a:cubicBezTo>
                  <a:pt x="20944" y="21360"/>
                  <a:pt x="20626" y="21600"/>
                  <a:pt x="20264" y="21600"/>
                </a:cubicBezTo>
                <a:lnTo>
                  <a:pt x="1336" y="2160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6" name="Google Shape;586;p34"/>
          <p:cNvSpPr/>
          <p:nvPr/>
        </p:nvSpPr>
        <p:spPr>
          <a:xfrm>
            <a:off x="9396010" y="8463733"/>
            <a:ext cx="421821" cy="402096"/>
          </a:xfrm>
          <a:custGeom>
            <a:rect b="b" l="l" r="r" t="t"/>
            <a:pathLst>
              <a:path extrusionOk="0" h="21545" w="21496">
                <a:moveTo>
                  <a:pt x="357" y="9006"/>
                </a:moveTo>
                <a:cubicBezTo>
                  <a:pt x="57" y="8711"/>
                  <a:pt x="-53" y="8437"/>
                  <a:pt x="23" y="8189"/>
                </a:cubicBezTo>
                <a:cubicBezTo>
                  <a:pt x="101" y="7940"/>
                  <a:pt x="331" y="7790"/>
                  <a:pt x="716" y="7738"/>
                </a:cubicBezTo>
                <a:lnTo>
                  <a:pt x="7204" y="6739"/>
                </a:lnTo>
                <a:lnTo>
                  <a:pt x="10112" y="552"/>
                </a:lnTo>
                <a:cubicBezTo>
                  <a:pt x="10285" y="183"/>
                  <a:pt x="10495" y="0"/>
                  <a:pt x="10742" y="0"/>
                </a:cubicBezTo>
                <a:cubicBezTo>
                  <a:pt x="10988" y="0"/>
                  <a:pt x="11203" y="180"/>
                  <a:pt x="11382" y="552"/>
                </a:cubicBezTo>
                <a:lnTo>
                  <a:pt x="14294" y="6739"/>
                </a:lnTo>
                <a:lnTo>
                  <a:pt x="20779" y="7738"/>
                </a:lnTo>
                <a:cubicBezTo>
                  <a:pt x="21167" y="7790"/>
                  <a:pt x="21392" y="7940"/>
                  <a:pt x="21472" y="8189"/>
                </a:cubicBezTo>
                <a:cubicBezTo>
                  <a:pt x="21547" y="8437"/>
                  <a:pt x="21448" y="8711"/>
                  <a:pt x="21177" y="9006"/>
                </a:cubicBezTo>
                <a:lnTo>
                  <a:pt x="16473" y="13805"/>
                </a:lnTo>
                <a:lnTo>
                  <a:pt x="17574" y="20597"/>
                </a:lnTo>
                <a:cubicBezTo>
                  <a:pt x="17643" y="21007"/>
                  <a:pt x="17576" y="21282"/>
                  <a:pt x="17375" y="21442"/>
                </a:cubicBezTo>
                <a:cubicBezTo>
                  <a:pt x="17178" y="21600"/>
                  <a:pt x="16899" y="21575"/>
                  <a:pt x="16548" y="21369"/>
                </a:cubicBezTo>
                <a:lnTo>
                  <a:pt x="10753" y="18173"/>
                </a:lnTo>
                <a:lnTo>
                  <a:pt x="4947" y="21369"/>
                </a:lnTo>
                <a:cubicBezTo>
                  <a:pt x="4596" y="21575"/>
                  <a:pt x="4320" y="21600"/>
                  <a:pt x="4120" y="21442"/>
                </a:cubicBezTo>
                <a:cubicBezTo>
                  <a:pt x="3919" y="21282"/>
                  <a:pt x="3849" y="21004"/>
                  <a:pt x="3922" y="20597"/>
                </a:cubicBezTo>
                <a:lnTo>
                  <a:pt x="5022" y="13805"/>
                </a:lnTo>
                <a:lnTo>
                  <a:pt x="357" y="900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7" name="Google Shape;587;p34"/>
          <p:cNvSpPr/>
          <p:nvPr/>
        </p:nvSpPr>
        <p:spPr>
          <a:xfrm>
            <a:off x="10759286" y="8463745"/>
            <a:ext cx="421326" cy="402073"/>
          </a:xfrm>
          <a:custGeom>
            <a:rect b="b" l="l" r="r" t="t"/>
            <a:pathLst>
              <a:path extrusionOk="0" h="21600" w="21600">
                <a:moveTo>
                  <a:pt x="10801" y="0"/>
                </a:moveTo>
                <a:cubicBezTo>
                  <a:pt x="10959" y="0"/>
                  <a:pt x="11089" y="61"/>
                  <a:pt x="11196" y="183"/>
                </a:cubicBezTo>
                <a:cubicBezTo>
                  <a:pt x="11303" y="305"/>
                  <a:pt x="11382" y="426"/>
                  <a:pt x="11436" y="552"/>
                </a:cubicBezTo>
                <a:lnTo>
                  <a:pt x="14364" y="6759"/>
                </a:lnTo>
                <a:lnTo>
                  <a:pt x="20890" y="7759"/>
                </a:lnTo>
                <a:cubicBezTo>
                  <a:pt x="21046" y="7795"/>
                  <a:pt x="21199" y="7852"/>
                  <a:pt x="21361" y="7935"/>
                </a:cubicBezTo>
                <a:cubicBezTo>
                  <a:pt x="21519" y="8015"/>
                  <a:pt x="21600" y="8159"/>
                  <a:pt x="21600" y="8366"/>
                </a:cubicBezTo>
                <a:cubicBezTo>
                  <a:pt x="21600" y="8494"/>
                  <a:pt x="21568" y="8611"/>
                  <a:pt x="21509" y="8725"/>
                </a:cubicBezTo>
                <a:cubicBezTo>
                  <a:pt x="21449" y="8837"/>
                  <a:pt x="21376" y="8939"/>
                  <a:pt x="21290" y="9027"/>
                </a:cubicBezTo>
                <a:lnTo>
                  <a:pt x="16558" y="13840"/>
                </a:lnTo>
                <a:lnTo>
                  <a:pt x="17664" y="20654"/>
                </a:lnTo>
                <a:cubicBezTo>
                  <a:pt x="17664" y="20689"/>
                  <a:pt x="17670" y="20731"/>
                  <a:pt x="17678" y="20775"/>
                </a:cubicBezTo>
                <a:cubicBezTo>
                  <a:pt x="17689" y="20822"/>
                  <a:pt x="17691" y="20875"/>
                  <a:pt x="17691" y="20937"/>
                </a:cubicBezTo>
                <a:cubicBezTo>
                  <a:pt x="17691" y="21120"/>
                  <a:pt x="17653" y="21273"/>
                  <a:pt x="17576" y="21403"/>
                </a:cubicBezTo>
                <a:cubicBezTo>
                  <a:pt x="17500" y="21535"/>
                  <a:pt x="17361" y="21600"/>
                  <a:pt x="17164" y="21600"/>
                </a:cubicBezTo>
                <a:cubicBezTo>
                  <a:pt x="16966" y="21600"/>
                  <a:pt x="16789" y="21540"/>
                  <a:pt x="16636" y="21425"/>
                </a:cubicBezTo>
                <a:lnTo>
                  <a:pt x="10803" y="18221"/>
                </a:lnTo>
                <a:lnTo>
                  <a:pt x="4966" y="21425"/>
                </a:lnTo>
                <a:cubicBezTo>
                  <a:pt x="4810" y="21532"/>
                  <a:pt x="4642" y="21592"/>
                  <a:pt x="4462" y="21600"/>
                </a:cubicBezTo>
                <a:cubicBezTo>
                  <a:pt x="4263" y="21600"/>
                  <a:pt x="4123" y="21535"/>
                  <a:pt x="4036" y="21403"/>
                </a:cubicBezTo>
                <a:cubicBezTo>
                  <a:pt x="3950" y="21273"/>
                  <a:pt x="3907" y="21120"/>
                  <a:pt x="3907" y="20937"/>
                </a:cubicBezTo>
                <a:cubicBezTo>
                  <a:pt x="3907" y="20886"/>
                  <a:pt x="3910" y="20832"/>
                  <a:pt x="3920" y="20781"/>
                </a:cubicBezTo>
                <a:cubicBezTo>
                  <a:pt x="3928" y="20733"/>
                  <a:pt x="3934" y="20689"/>
                  <a:pt x="3934" y="20654"/>
                </a:cubicBezTo>
                <a:lnTo>
                  <a:pt x="5041" y="13840"/>
                </a:lnTo>
                <a:lnTo>
                  <a:pt x="348" y="9027"/>
                </a:lnTo>
                <a:cubicBezTo>
                  <a:pt x="262" y="8939"/>
                  <a:pt x="181" y="8837"/>
                  <a:pt x="109" y="8725"/>
                </a:cubicBezTo>
                <a:cubicBezTo>
                  <a:pt x="36" y="8611"/>
                  <a:pt x="0" y="8494"/>
                  <a:pt x="0" y="8366"/>
                </a:cubicBezTo>
                <a:cubicBezTo>
                  <a:pt x="0" y="8161"/>
                  <a:pt x="78" y="8015"/>
                  <a:pt x="238" y="7935"/>
                </a:cubicBezTo>
                <a:cubicBezTo>
                  <a:pt x="400" y="7852"/>
                  <a:pt x="553" y="7795"/>
                  <a:pt x="709" y="7759"/>
                </a:cubicBezTo>
                <a:lnTo>
                  <a:pt x="7236" y="6759"/>
                </a:lnTo>
                <a:lnTo>
                  <a:pt x="10162" y="552"/>
                </a:lnTo>
                <a:cubicBezTo>
                  <a:pt x="10216" y="426"/>
                  <a:pt x="10302" y="305"/>
                  <a:pt x="10421" y="183"/>
                </a:cubicBezTo>
                <a:cubicBezTo>
                  <a:pt x="10539" y="61"/>
                  <a:pt x="10668" y="0"/>
                  <a:pt x="10801" y="0"/>
                </a:cubicBezTo>
                <a:close/>
                <a:moveTo>
                  <a:pt x="8614" y="8718"/>
                </a:moveTo>
                <a:lnTo>
                  <a:pt x="3726" y="9475"/>
                </a:lnTo>
                <a:lnTo>
                  <a:pt x="7261" y="13098"/>
                </a:lnTo>
                <a:lnTo>
                  <a:pt x="6422" y="18192"/>
                </a:lnTo>
                <a:lnTo>
                  <a:pt x="10803" y="15786"/>
                </a:lnTo>
                <a:lnTo>
                  <a:pt x="15191" y="18192"/>
                </a:lnTo>
                <a:lnTo>
                  <a:pt x="14343" y="13098"/>
                </a:lnTo>
                <a:lnTo>
                  <a:pt x="17877" y="9475"/>
                </a:lnTo>
                <a:lnTo>
                  <a:pt x="13001" y="8718"/>
                </a:lnTo>
                <a:lnTo>
                  <a:pt x="10806" y="4069"/>
                </a:lnTo>
                <a:lnTo>
                  <a:pt x="8614" y="871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8" name="Google Shape;588;p34"/>
          <p:cNvSpPr/>
          <p:nvPr/>
        </p:nvSpPr>
        <p:spPr>
          <a:xfrm>
            <a:off x="12096008" y="8463692"/>
            <a:ext cx="211015" cy="402179"/>
          </a:xfrm>
          <a:custGeom>
            <a:rect b="b" l="l" r="r" t="t"/>
            <a:pathLst>
              <a:path extrusionOk="0" h="21545" w="21493">
                <a:moveTo>
                  <a:pt x="21493" y="18170"/>
                </a:moveTo>
                <a:lnTo>
                  <a:pt x="9885" y="21364"/>
                </a:lnTo>
                <a:cubicBezTo>
                  <a:pt x="9183" y="21572"/>
                  <a:pt x="8639" y="21600"/>
                  <a:pt x="8231" y="21451"/>
                </a:cubicBezTo>
                <a:cubicBezTo>
                  <a:pt x="7824" y="21301"/>
                  <a:pt x="7695" y="21021"/>
                  <a:pt x="7834" y="20595"/>
                </a:cubicBezTo>
                <a:lnTo>
                  <a:pt x="10040" y="13801"/>
                </a:lnTo>
                <a:lnTo>
                  <a:pt x="711" y="9002"/>
                </a:lnTo>
                <a:cubicBezTo>
                  <a:pt x="116" y="8706"/>
                  <a:pt x="-107" y="8436"/>
                  <a:pt x="48" y="8189"/>
                </a:cubicBezTo>
                <a:cubicBezTo>
                  <a:pt x="198" y="7942"/>
                  <a:pt x="663" y="7788"/>
                  <a:pt x="1433" y="7736"/>
                </a:cubicBezTo>
                <a:lnTo>
                  <a:pt x="14395" y="6739"/>
                </a:lnTo>
                <a:lnTo>
                  <a:pt x="20216" y="553"/>
                </a:lnTo>
                <a:cubicBezTo>
                  <a:pt x="20605" y="184"/>
                  <a:pt x="21033" y="0"/>
                  <a:pt x="21493" y="0"/>
                </a:cubicBezTo>
                <a:lnTo>
                  <a:pt x="21493" y="1817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89" name="Google Shape;589;p34"/>
          <p:cNvSpPr/>
          <p:nvPr/>
        </p:nvSpPr>
        <p:spPr>
          <a:xfrm>
            <a:off x="13264513" y="8467485"/>
            <a:ext cx="374308" cy="394594"/>
          </a:xfrm>
          <a:custGeom>
            <a:rect b="b" l="l" r="r" t="t"/>
            <a:pathLst>
              <a:path extrusionOk="0" h="21592" w="21591">
                <a:moveTo>
                  <a:pt x="21097" y="11487"/>
                </a:moveTo>
                <a:cubicBezTo>
                  <a:pt x="21415" y="11844"/>
                  <a:pt x="21582" y="12247"/>
                  <a:pt x="21591" y="12695"/>
                </a:cubicBezTo>
                <a:cubicBezTo>
                  <a:pt x="21600" y="13148"/>
                  <a:pt x="21438" y="13532"/>
                  <a:pt x="21097" y="13855"/>
                </a:cubicBezTo>
                <a:lnTo>
                  <a:pt x="13464" y="21094"/>
                </a:lnTo>
                <a:cubicBezTo>
                  <a:pt x="13126" y="21418"/>
                  <a:pt x="12709" y="21582"/>
                  <a:pt x="12215" y="21592"/>
                </a:cubicBezTo>
                <a:cubicBezTo>
                  <a:pt x="11722" y="21600"/>
                  <a:pt x="11307" y="21436"/>
                  <a:pt x="10970" y="21094"/>
                </a:cubicBezTo>
                <a:lnTo>
                  <a:pt x="1246" y="10771"/>
                </a:lnTo>
                <a:cubicBezTo>
                  <a:pt x="910" y="10429"/>
                  <a:pt x="616" y="9989"/>
                  <a:pt x="371" y="9449"/>
                </a:cubicBezTo>
                <a:cubicBezTo>
                  <a:pt x="122" y="8908"/>
                  <a:pt x="0" y="8397"/>
                  <a:pt x="0" y="7918"/>
                </a:cubicBezTo>
                <a:lnTo>
                  <a:pt x="0" y="1669"/>
                </a:lnTo>
                <a:cubicBezTo>
                  <a:pt x="0" y="1219"/>
                  <a:pt x="170" y="829"/>
                  <a:pt x="506" y="498"/>
                </a:cubicBezTo>
                <a:cubicBezTo>
                  <a:pt x="844" y="167"/>
                  <a:pt x="1262" y="0"/>
                  <a:pt x="1755" y="0"/>
                </a:cubicBezTo>
                <a:lnTo>
                  <a:pt x="8343" y="0"/>
                </a:lnTo>
                <a:cubicBezTo>
                  <a:pt x="8837" y="0"/>
                  <a:pt x="9385" y="114"/>
                  <a:pt x="9982" y="342"/>
                </a:cubicBezTo>
                <a:cubicBezTo>
                  <a:pt x="10583" y="568"/>
                  <a:pt x="11036" y="846"/>
                  <a:pt x="11346" y="1188"/>
                </a:cubicBezTo>
                <a:lnTo>
                  <a:pt x="21097" y="11487"/>
                </a:lnTo>
                <a:close/>
                <a:moveTo>
                  <a:pt x="4541" y="5923"/>
                </a:moveTo>
                <a:cubicBezTo>
                  <a:pt x="5014" y="5923"/>
                  <a:pt x="5417" y="5766"/>
                  <a:pt x="5744" y="5455"/>
                </a:cubicBezTo>
                <a:cubicBezTo>
                  <a:pt x="6071" y="5143"/>
                  <a:pt x="6236" y="4763"/>
                  <a:pt x="6236" y="4312"/>
                </a:cubicBezTo>
                <a:cubicBezTo>
                  <a:pt x="6236" y="3864"/>
                  <a:pt x="6071" y="3484"/>
                  <a:pt x="5744" y="3175"/>
                </a:cubicBezTo>
                <a:cubicBezTo>
                  <a:pt x="5417" y="2867"/>
                  <a:pt x="5014" y="2716"/>
                  <a:pt x="4541" y="2716"/>
                </a:cubicBezTo>
                <a:cubicBezTo>
                  <a:pt x="4069" y="2716"/>
                  <a:pt x="3668" y="2867"/>
                  <a:pt x="3341" y="3175"/>
                </a:cubicBezTo>
                <a:cubicBezTo>
                  <a:pt x="3019" y="3484"/>
                  <a:pt x="2855" y="3864"/>
                  <a:pt x="2855" y="4312"/>
                </a:cubicBezTo>
                <a:cubicBezTo>
                  <a:pt x="2855" y="4763"/>
                  <a:pt x="3019" y="5143"/>
                  <a:pt x="3341" y="5455"/>
                </a:cubicBezTo>
                <a:cubicBezTo>
                  <a:pt x="3668" y="5766"/>
                  <a:pt x="4069" y="5923"/>
                  <a:pt x="4541" y="592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0" name="Google Shape;590;p34"/>
          <p:cNvSpPr/>
          <p:nvPr/>
        </p:nvSpPr>
        <p:spPr>
          <a:xfrm>
            <a:off x="14565588" y="8467484"/>
            <a:ext cx="471859" cy="394594"/>
          </a:xfrm>
          <a:custGeom>
            <a:rect b="b" l="l" r="r" t="t"/>
            <a:pathLst>
              <a:path extrusionOk="0" h="21592" w="21600">
                <a:moveTo>
                  <a:pt x="16720" y="11484"/>
                </a:moveTo>
                <a:cubicBezTo>
                  <a:pt x="16972" y="11823"/>
                  <a:pt x="17101" y="12219"/>
                  <a:pt x="17112" y="12666"/>
                </a:cubicBezTo>
                <a:cubicBezTo>
                  <a:pt x="17119" y="13118"/>
                  <a:pt x="16987" y="13504"/>
                  <a:pt x="16720" y="13826"/>
                </a:cubicBezTo>
                <a:lnTo>
                  <a:pt x="10660" y="21039"/>
                </a:lnTo>
                <a:cubicBezTo>
                  <a:pt x="10394" y="21361"/>
                  <a:pt x="10061" y="21531"/>
                  <a:pt x="9664" y="21548"/>
                </a:cubicBezTo>
                <a:cubicBezTo>
                  <a:pt x="9269" y="21569"/>
                  <a:pt x="8951" y="21399"/>
                  <a:pt x="8705" y="21039"/>
                </a:cubicBezTo>
                <a:lnTo>
                  <a:pt x="991" y="10768"/>
                </a:lnTo>
                <a:cubicBezTo>
                  <a:pt x="721" y="10408"/>
                  <a:pt x="488" y="9960"/>
                  <a:pt x="293" y="9417"/>
                </a:cubicBezTo>
                <a:cubicBezTo>
                  <a:pt x="98" y="8879"/>
                  <a:pt x="0" y="8376"/>
                  <a:pt x="0" y="7918"/>
                </a:cubicBezTo>
                <a:lnTo>
                  <a:pt x="0" y="1669"/>
                </a:lnTo>
                <a:cubicBezTo>
                  <a:pt x="0" y="1216"/>
                  <a:pt x="135" y="826"/>
                  <a:pt x="401" y="499"/>
                </a:cubicBezTo>
                <a:cubicBezTo>
                  <a:pt x="670" y="167"/>
                  <a:pt x="1002" y="0"/>
                  <a:pt x="1392" y="0"/>
                </a:cubicBezTo>
                <a:lnTo>
                  <a:pt x="6618" y="0"/>
                </a:lnTo>
                <a:cubicBezTo>
                  <a:pt x="6811" y="0"/>
                  <a:pt x="7015" y="30"/>
                  <a:pt x="7237" y="85"/>
                </a:cubicBezTo>
                <a:cubicBezTo>
                  <a:pt x="7456" y="138"/>
                  <a:pt x="7678" y="225"/>
                  <a:pt x="7898" y="336"/>
                </a:cubicBezTo>
                <a:cubicBezTo>
                  <a:pt x="8120" y="452"/>
                  <a:pt x="8331" y="580"/>
                  <a:pt x="8524" y="726"/>
                </a:cubicBezTo>
                <a:cubicBezTo>
                  <a:pt x="8720" y="866"/>
                  <a:pt x="8880" y="1021"/>
                  <a:pt x="9006" y="1185"/>
                </a:cubicBezTo>
                <a:lnTo>
                  <a:pt x="16720" y="11484"/>
                </a:lnTo>
                <a:close/>
                <a:moveTo>
                  <a:pt x="3602" y="5923"/>
                </a:moveTo>
                <a:cubicBezTo>
                  <a:pt x="3964" y="5923"/>
                  <a:pt x="4279" y="5760"/>
                  <a:pt x="4547" y="5443"/>
                </a:cubicBezTo>
                <a:cubicBezTo>
                  <a:pt x="4815" y="5116"/>
                  <a:pt x="4953" y="4741"/>
                  <a:pt x="4953" y="4312"/>
                </a:cubicBezTo>
                <a:cubicBezTo>
                  <a:pt x="4953" y="3864"/>
                  <a:pt x="4815" y="3477"/>
                  <a:pt x="4547" y="3161"/>
                </a:cubicBezTo>
                <a:cubicBezTo>
                  <a:pt x="4282" y="2846"/>
                  <a:pt x="3966" y="2687"/>
                  <a:pt x="3602" y="2687"/>
                </a:cubicBezTo>
                <a:cubicBezTo>
                  <a:pt x="3228" y="2687"/>
                  <a:pt x="2908" y="2846"/>
                  <a:pt x="2643" y="3161"/>
                </a:cubicBezTo>
                <a:cubicBezTo>
                  <a:pt x="2378" y="3477"/>
                  <a:pt x="2246" y="3864"/>
                  <a:pt x="2246" y="4312"/>
                </a:cubicBezTo>
                <a:cubicBezTo>
                  <a:pt x="2246" y="4741"/>
                  <a:pt x="2378" y="5116"/>
                  <a:pt x="2643" y="5443"/>
                </a:cubicBezTo>
                <a:cubicBezTo>
                  <a:pt x="2905" y="5760"/>
                  <a:pt x="3225" y="5923"/>
                  <a:pt x="3602" y="5923"/>
                </a:cubicBezTo>
                <a:moveTo>
                  <a:pt x="21198" y="11511"/>
                </a:moveTo>
                <a:cubicBezTo>
                  <a:pt x="21465" y="11853"/>
                  <a:pt x="21600" y="12252"/>
                  <a:pt x="21600" y="12710"/>
                </a:cubicBezTo>
                <a:cubicBezTo>
                  <a:pt x="21600" y="13166"/>
                  <a:pt x="21465" y="13559"/>
                  <a:pt x="21198" y="13881"/>
                </a:cubicBezTo>
                <a:lnTo>
                  <a:pt x="15164" y="21094"/>
                </a:lnTo>
                <a:cubicBezTo>
                  <a:pt x="14895" y="21415"/>
                  <a:pt x="14565" y="21582"/>
                  <a:pt x="14175" y="21592"/>
                </a:cubicBezTo>
                <a:cubicBezTo>
                  <a:pt x="13782" y="21600"/>
                  <a:pt x="13449" y="21433"/>
                  <a:pt x="13184" y="21094"/>
                </a:cubicBezTo>
                <a:lnTo>
                  <a:pt x="13044" y="20904"/>
                </a:lnTo>
                <a:lnTo>
                  <a:pt x="18963" y="13826"/>
                </a:lnTo>
                <a:cubicBezTo>
                  <a:pt x="19230" y="13504"/>
                  <a:pt x="19365" y="13118"/>
                  <a:pt x="19360" y="12661"/>
                </a:cubicBezTo>
                <a:cubicBezTo>
                  <a:pt x="19355" y="12207"/>
                  <a:pt x="19223" y="11812"/>
                  <a:pt x="18963" y="11484"/>
                </a:cubicBezTo>
                <a:lnTo>
                  <a:pt x="11247" y="1185"/>
                </a:lnTo>
                <a:cubicBezTo>
                  <a:pt x="11009" y="866"/>
                  <a:pt x="10690" y="604"/>
                  <a:pt x="10283" y="408"/>
                </a:cubicBezTo>
                <a:cubicBezTo>
                  <a:pt x="9873" y="210"/>
                  <a:pt x="9483" y="85"/>
                  <a:pt x="9109" y="30"/>
                </a:cubicBezTo>
                <a:lnTo>
                  <a:pt x="11113" y="30"/>
                </a:lnTo>
                <a:cubicBezTo>
                  <a:pt x="11502" y="30"/>
                  <a:pt x="11935" y="141"/>
                  <a:pt x="12407" y="366"/>
                </a:cubicBezTo>
                <a:cubicBezTo>
                  <a:pt x="12878" y="590"/>
                  <a:pt x="13237" y="874"/>
                  <a:pt x="13481" y="1215"/>
                </a:cubicBezTo>
                <a:lnTo>
                  <a:pt x="21198" y="1151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1" name="Google Shape;591;p34"/>
          <p:cNvSpPr/>
          <p:nvPr/>
        </p:nvSpPr>
        <p:spPr>
          <a:xfrm>
            <a:off x="15916327" y="8471513"/>
            <a:ext cx="463629" cy="386536"/>
          </a:xfrm>
          <a:custGeom>
            <a:rect b="b" l="l" r="r" t="t"/>
            <a:pathLst>
              <a:path extrusionOk="0" h="21600" w="21600">
                <a:moveTo>
                  <a:pt x="20684" y="0"/>
                </a:moveTo>
                <a:cubicBezTo>
                  <a:pt x="20941" y="0"/>
                  <a:pt x="21160" y="105"/>
                  <a:pt x="21335" y="314"/>
                </a:cubicBezTo>
                <a:cubicBezTo>
                  <a:pt x="21511" y="528"/>
                  <a:pt x="21600" y="780"/>
                  <a:pt x="21600" y="1069"/>
                </a:cubicBezTo>
                <a:lnTo>
                  <a:pt x="21600" y="4116"/>
                </a:lnTo>
                <a:cubicBezTo>
                  <a:pt x="21600" y="4412"/>
                  <a:pt x="21511" y="4660"/>
                  <a:pt x="21335" y="4872"/>
                </a:cubicBezTo>
                <a:cubicBezTo>
                  <a:pt x="21161" y="5082"/>
                  <a:pt x="20943" y="5189"/>
                  <a:pt x="20684" y="5189"/>
                </a:cubicBezTo>
                <a:lnTo>
                  <a:pt x="891" y="5189"/>
                </a:lnTo>
                <a:cubicBezTo>
                  <a:pt x="646" y="5189"/>
                  <a:pt x="438" y="5082"/>
                  <a:pt x="262" y="4872"/>
                </a:cubicBezTo>
                <a:cubicBezTo>
                  <a:pt x="88" y="4660"/>
                  <a:pt x="0" y="4412"/>
                  <a:pt x="0" y="4116"/>
                </a:cubicBezTo>
                <a:lnTo>
                  <a:pt x="0" y="1069"/>
                </a:lnTo>
                <a:cubicBezTo>
                  <a:pt x="0" y="780"/>
                  <a:pt x="88" y="528"/>
                  <a:pt x="262" y="314"/>
                </a:cubicBezTo>
                <a:cubicBezTo>
                  <a:pt x="438" y="105"/>
                  <a:pt x="646" y="0"/>
                  <a:pt x="891" y="0"/>
                </a:cubicBezTo>
                <a:lnTo>
                  <a:pt x="20684" y="0"/>
                </a:lnTo>
                <a:close/>
                <a:moveTo>
                  <a:pt x="20684" y="8211"/>
                </a:moveTo>
                <a:cubicBezTo>
                  <a:pt x="20941" y="8211"/>
                  <a:pt x="21160" y="8317"/>
                  <a:pt x="21335" y="8526"/>
                </a:cubicBezTo>
                <a:cubicBezTo>
                  <a:pt x="21511" y="8741"/>
                  <a:pt x="21600" y="8986"/>
                  <a:pt x="21600" y="9266"/>
                </a:cubicBezTo>
                <a:lnTo>
                  <a:pt x="21600" y="12291"/>
                </a:lnTo>
                <a:cubicBezTo>
                  <a:pt x="21600" y="12596"/>
                  <a:pt x="21511" y="12859"/>
                  <a:pt x="21335" y="13071"/>
                </a:cubicBezTo>
                <a:cubicBezTo>
                  <a:pt x="21161" y="13281"/>
                  <a:pt x="20943" y="13387"/>
                  <a:pt x="20684" y="13387"/>
                </a:cubicBezTo>
                <a:lnTo>
                  <a:pt x="891" y="13387"/>
                </a:lnTo>
                <a:cubicBezTo>
                  <a:pt x="646" y="13387"/>
                  <a:pt x="438" y="13281"/>
                  <a:pt x="262" y="13071"/>
                </a:cubicBezTo>
                <a:cubicBezTo>
                  <a:pt x="88" y="12859"/>
                  <a:pt x="0" y="12596"/>
                  <a:pt x="0" y="12291"/>
                </a:cubicBezTo>
                <a:lnTo>
                  <a:pt x="0" y="9266"/>
                </a:lnTo>
                <a:cubicBezTo>
                  <a:pt x="0" y="8976"/>
                  <a:pt x="88" y="8728"/>
                  <a:pt x="262" y="8519"/>
                </a:cubicBezTo>
                <a:cubicBezTo>
                  <a:pt x="438" y="8314"/>
                  <a:pt x="646" y="8211"/>
                  <a:pt x="891" y="8211"/>
                </a:cubicBezTo>
                <a:lnTo>
                  <a:pt x="20684" y="8211"/>
                </a:lnTo>
                <a:close/>
                <a:moveTo>
                  <a:pt x="20684" y="16409"/>
                </a:moveTo>
                <a:cubicBezTo>
                  <a:pt x="20941" y="16409"/>
                  <a:pt x="21160" y="16515"/>
                  <a:pt x="21335" y="16724"/>
                </a:cubicBezTo>
                <a:cubicBezTo>
                  <a:pt x="21511" y="16937"/>
                  <a:pt x="21600" y="17188"/>
                  <a:pt x="21600" y="17478"/>
                </a:cubicBezTo>
                <a:lnTo>
                  <a:pt x="21600" y="20527"/>
                </a:lnTo>
                <a:cubicBezTo>
                  <a:pt x="21600" y="20821"/>
                  <a:pt x="21511" y="21071"/>
                  <a:pt x="21335" y="21283"/>
                </a:cubicBezTo>
                <a:cubicBezTo>
                  <a:pt x="21161" y="21490"/>
                  <a:pt x="20943" y="21600"/>
                  <a:pt x="20684" y="21600"/>
                </a:cubicBezTo>
                <a:lnTo>
                  <a:pt x="891" y="21600"/>
                </a:lnTo>
                <a:cubicBezTo>
                  <a:pt x="646" y="21600"/>
                  <a:pt x="438" y="21490"/>
                  <a:pt x="262" y="21283"/>
                </a:cubicBezTo>
                <a:cubicBezTo>
                  <a:pt x="88" y="21071"/>
                  <a:pt x="0" y="20821"/>
                  <a:pt x="0" y="20527"/>
                </a:cubicBezTo>
                <a:lnTo>
                  <a:pt x="0" y="17478"/>
                </a:lnTo>
                <a:cubicBezTo>
                  <a:pt x="0" y="17188"/>
                  <a:pt x="88" y="16937"/>
                  <a:pt x="262" y="16724"/>
                </a:cubicBezTo>
                <a:cubicBezTo>
                  <a:pt x="438" y="16515"/>
                  <a:pt x="646" y="16409"/>
                  <a:pt x="891" y="16409"/>
                </a:cubicBezTo>
                <a:lnTo>
                  <a:pt x="20684" y="16409"/>
                </a:lnTo>
                <a:close/>
                <a:moveTo>
                  <a:pt x="20520" y="11869"/>
                </a:moveTo>
                <a:lnTo>
                  <a:pt x="8810" y="11869"/>
                </a:lnTo>
                <a:lnTo>
                  <a:pt x="8810" y="9705"/>
                </a:lnTo>
                <a:lnTo>
                  <a:pt x="20520" y="9705"/>
                </a:lnTo>
                <a:lnTo>
                  <a:pt x="20520" y="11869"/>
                </a:lnTo>
                <a:close/>
                <a:moveTo>
                  <a:pt x="20520" y="20065"/>
                </a:moveTo>
                <a:lnTo>
                  <a:pt x="12409" y="20065"/>
                </a:lnTo>
                <a:lnTo>
                  <a:pt x="12409" y="17917"/>
                </a:lnTo>
                <a:lnTo>
                  <a:pt x="20520" y="17917"/>
                </a:lnTo>
                <a:lnTo>
                  <a:pt x="20520" y="20065"/>
                </a:lnTo>
                <a:close/>
                <a:moveTo>
                  <a:pt x="20520" y="3682"/>
                </a:moveTo>
                <a:lnTo>
                  <a:pt x="16003" y="3682"/>
                </a:lnTo>
                <a:lnTo>
                  <a:pt x="16003" y="1532"/>
                </a:lnTo>
                <a:lnTo>
                  <a:pt x="20520" y="1532"/>
                </a:lnTo>
                <a:lnTo>
                  <a:pt x="20520" y="368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2" name="Google Shape;592;p34"/>
          <p:cNvSpPr/>
          <p:nvPr/>
        </p:nvSpPr>
        <p:spPr>
          <a:xfrm>
            <a:off x="17290033" y="8463874"/>
            <a:ext cx="401659" cy="401814"/>
          </a:xfrm>
          <a:custGeom>
            <a:rect b="b" l="l" r="r" t="t"/>
            <a:pathLst>
              <a:path extrusionOk="0" h="21600" w="21600">
                <a:moveTo>
                  <a:pt x="273" y="10049"/>
                </a:moveTo>
                <a:cubicBezTo>
                  <a:pt x="110" y="9663"/>
                  <a:pt x="28" y="9252"/>
                  <a:pt x="28" y="8828"/>
                </a:cubicBezTo>
                <a:cubicBezTo>
                  <a:pt x="28" y="8127"/>
                  <a:pt x="211" y="7492"/>
                  <a:pt x="583" y="6924"/>
                </a:cubicBezTo>
                <a:cubicBezTo>
                  <a:pt x="494" y="6390"/>
                  <a:pt x="526" y="5855"/>
                  <a:pt x="684" y="5314"/>
                </a:cubicBezTo>
                <a:cubicBezTo>
                  <a:pt x="841" y="4774"/>
                  <a:pt x="1105" y="4299"/>
                  <a:pt x="1474" y="3894"/>
                </a:cubicBezTo>
                <a:cubicBezTo>
                  <a:pt x="1513" y="3133"/>
                  <a:pt x="1711" y="2510"/>
                  <a:pt x="2083" y="2013"/>
                </a:cubicBezTo>
                <a:cubicBezTo>
                  <a:pt x="2452" y="1516"/>
                  <a:pt x="2913" y="1115"/>
                  <a:pt x="3461" y="810"/>
                </a:cubicBezTo>
                <a:cubicBezTo>
                  <a:pt x="4011" y="502"/>
                  <a:pt x="4620" y="293"/>
                  <a:pt x="5287" y="178"/>
                </a:cubicBezTo>
                <a:cubicBezTo>
                  <a:pt x="5954" y="55"/>
                  <a:pt x="6604" y="0"/>
                  <a:pt x="7234" y="0"/>
                </a:cubicBezTo>
                <a:cubicBezTo>
                  <a:pt x="7881" y="0"/>
                  <a:pt x="8536" y="44"/>
                  <a:pt x="9189" y="132"/>
                </a:cubicBezTo>
                <a:cubicBezTo>
                  <a:pt x="9840" y="225"/>
                  <a:pt x="10480" y="352"/>
                  <a:pt x="11103" y="524"/>
                </a:cubicBezTo>
                <a:cubicBezTo>
                  <a:pt x="11736" y="706"/>
                  <a:pt x="12362" y="898"/>
                  <a:pt x="12989" y="1099"/>
                </a:cubicBezTo>
                <a:cubicBezTo>
                  <a:pt x="13617" y="1301"/>
                  <a:pt x="14264" y="1407"/>
                  <a:pt x="14933" y="1407"/>
                </a:cubicBezTo>
                <a:lnTo>
                  <a:pt x="20007" y="1407"/>
                </a:lnTo>
                <a:cubicBezTo>
                  <a:pt x="20447" y="1407"/>
                  <a:pt x="20824" y="1562"/>
                  <a:pt x="21134" y="1874"/>
                </a:cubicBezTo>
                <a:cubicBezTo>
                  <a:pt x="21445" y="2195"/>
                  <a:pt x="21600" y="2569"/>
                  <a:pt x="21600" y="3012"/>
                </a:cubicBezTo>
                <a:lnTo>
                  <a:pt x="21600" y="11711"/>
                </a:lnTo>
                <a:cubicBezTo>
                  <a:pt x="21600" y="12152"/>
                  <a:pt x="21445" y="12534"/>
                  <a:pt x="21134" y="12847"/>
                </a:cubicBezTo>
                <a:cubicBezTo>
                  <a:pt x="20824" y="13161"/>
                  <a:pt x="20447" y="13320"/>
                  <a:pt x="20007" y="13320"/>
                </a:cubicBezTo>
                <a:lnTo>
                  <a:pt x="15284" y="13320"/>
                </a:lnTo>
                <a:cubicBezTo>
                  <a:pt x="15045" y="13448"/>
                  <a:pt x="14846" y="13587"/>
                  <a:pt x="14702" y="13734"/>
                </a:cubicBezTo>
                <a:cubicBezTo>
                  <a:pt x="14558" y="13883"/>
                  <a:pt x="14406" y="14057"/>
                  <a:pt x="14241" y="14254"/>
                </a:cubicBezTo>
                <a:cubicBezTo>
                  <a:pt x="14098" y="14434"/>
                  <a:pt x="13950" y="14612"/>
                  <a:pt x="13804" y="14782"/>
                </a:cubicBezTo>
                <a:cubicBezTo>
                  <a:pt x="13654" y="14954"/>
                  <a:pt x="13495" y="15121"/>
                  <a:pt x="13322" y="15280"/>
                </a:cubicBezTo>
                <a:cubicBezTo>
                  <a:pt x="13025" y="15601"/>
                  <a:pt x="12681" y="15910"/>
                  <a:pt x="12297" y="16211"/>
                </a:cubicBezTo>
                <a:cubicBezTo>
                  <a:pt x="11908" y="16522"/>
                  <a:pt x="11617" y="16852"/>
                  <a:pt x="11416" y="17217"/>
                </a:cubicBezTo>
                <a:cubicBezTo>
                  <a:pt x="11189" y="17604"/>
                  <a:pt x="11052" y="18051"/>
                  <a:pt x="10998" y="18563"/>
                </a:cubicBezTo>
                <a:cubicBezTo>
                  <a:pt x="10942" y="19071"/>
                  <a:pt x="10859" y="19552"/>
                  <a:pt x="10747" y="20003"/>
                </a:cubicBezTo>
                <a:cubicBezTo>
                  <a:pt x="10633" y="20450"/>
                  <a:pt x="10438" y="20830"/>
                  <a:pt x="10153" y="21139"/>
                </a:cubicBezTo>
                <a:cubicBezTo>
                  <a:pt x="9867" y="21445"/>
                  <a:pt x="9384" y="21600"/>
                  <a:pt x="8697" y="21600"/>
                </a:cubicBezTo>
                <a:cubicBezTo>
                  <a:pt x="8147" y="21600"/>
                  <a:pt x="7645" y="21483"/>
                  <a:pt x="7188" y="21257"/>
                </a:cubicBezTo>
                <a:cubicBezTo>
                  <a:pt x="6733" y="21023"/>
                  <a:pt x="6350" y="20715"/>
                  <a:pt x="6039" y="20328"/>
                </a:cubicBezTo>
                <a:cubicBezTo>
                  <a:pt x="5731" y="19939"/>
                  <a:pt x="5485" y="19495"/>
                  <a:pt x="5309" y="18994"/>
                </a:cubicBezTo>
                <a:cubicBezTo>
                  <a:pt x="5134" y="18492"/>
                  <a:pt x="5045" y="17993"/>
                  <a:pt x="5045" y="17473"/>
                </a:cubicBezTo>
                <a:cubicBezTo>
                  <a:pt x="5045" y="16941"/>
                  <a:pt x="5123" y="16432"/>
                  <a:pt x="5281" y="15955"/>
                </a:cubicBezTo>
                <a:cubicBezTo>
                  <a:pt x="5439" y="15468"/>
                  <a:pt x="5625" y="14989"/>
                  <a:pt x="5840" y="14513"/>
                </a:cubicBezTo>
                <a:cubicBezTo>
                  <a:pt x="5527" y="14530"/>
                  <a:pt x="5212" y="14547"/>
                  <a:pt x="4902" y="14562"/>
                </a:cubicBezTo>
                <a:cubicBezTo>
                  <a:pt x="4591" y="14585"/>
                  <a:pt x="4275" y="14590"/>
                  <a:pt x="3961" y="14590"/>
                </a:cubicBezTo>
                <a:cubicBezTo>
                  <a:pt x="3464" y="14590"/>
                  <a:pt x="2978" y="14547"/>
                  <a:pt x="2505" y="14452"/>
                </a:cubicBezTo>
                <a:cubicBezTo>
                  <a:pt x="2032" y="14354"/>
                  <a:pt x="1614" y="14197"/>
                  <a:pt x="1242" y="13976"/>
                </a:cubicBezTo>
                <a:cubicBezTo>
                  <a:pt x="870" y="13757"/>
                  <a:pt x="573" y="13453"/>
                  <a:pt x="344" y="13062"/>
                </a:cubicBezTo>
                <a:cubicBezTo>
                  <a:pt x="112" y="12675"/>
                  <a:pt x="0" y="12191"/>
                  <a:pt x="0" y="11603"/>
                </a:cubicBezTo>
                <a:cubicBezTo>
                  <a:pt x="0" y="11342"/>
                  <a:pt x="22" y="11081"/>
                  <a:pt x="65" y="10827"/>
                </a:cubicBezTo>
                <a:cubicBezTo>
                  <a:pt x="115" y="10569"/>
                  <a:pt x="185" y="10308"/>
                  <a:pt x="273" y="10049"/>
                </a:cubicBezTo>
                <a:close/>
                <a:moveTo>
                  <a:pt x="2439" y="7249"/>
                </a:moveTo>
                <a:cubicBezTo>
                  <a:pt x="1907" y="7696"/>
                  <a:pt x="1641" y="8247"/>
                  <a:pt x="1641" y="8914"/>
                </a:cubicBezTo>
                <a:cubicBezTo>
                  <a:pt x="1641" y="9125"/>
                  <a:pt x="1695" y="9318"/>
                  <a:pt x="1803" y="9503"/>
                </a:cubicBezTo>
                <a:cubicBezTo>
                  <a:pt x="1913" y="9688"/>
                  <a:pt x="2035" y="9841"/>
                  <a:pt x="2169" y="9967"/>
                </a:cubicBezTo>
                <a:cubicBezTo>
                  <a:pt x="2026" y="10233"/>
                  <a:pt x="1896" y="10487"/>
                  <a:pt x="1784" y="10748"/>
                </a:cubicBezTo>
                <a:cubicBezTo>
                  <a:pt x="1670" y="11006"/>
                  <a:pt x="1613" y="11292"/>
                  <a:pt x="1613" y="11607"/>
                </a:cubicBezTo>
                <a:cubicBezTo>
                  <a:pt x="1613" y="11923"/>
                  <a:pt x="1691" y="12171"/>
                  <a:pt x="1852" y="12357"/>
                </a:cubicBezTo>
                <a:cubicBezTo>
                  <a:pt x="2008" y="12542"/>
                  <a:pt x="2201" y="12678"/>
                  <a:pt x="2430" y="12768"/>
                </a:cubicBezTo>
                <a:cubicBezTo>
                  <a:pt x="2662" y="12860"/>
                  <a:pt x="2913" y="12914"/>
                  <a:pt x="3191" y="12932"/>
                </a:cubicBezTo>
                <a:cubicBezTo>
                  <a:pt x="3467" y="12948"/>
                  <a:pt x="3724" y="12959"/>
                  <a:pt x="3967" y="12959"/>
                </a:cubicBezTo>
                <a:cubicBezTo>
                  <a:pt x="4389" y="12959"/>
                  <a:pt x="4804" y="12943"/>
                  <a:pt x="5199" y="12914"/>
                </a:cubicBezTo>
                <a:cubicBezTo>
                  <a:pt x="5597" y="12896"/>
                  <a:pt x="5996" y="12878"/>
                  <a:pt x="6402" y="12878"/>
                </a:cubicBezTo>
                <a:cubicBezTo>
                  <a:pt x="6683" y="12878"/>
                  <a:pt x="6959" y="12896"/>
                  <a:pt x="7237" y="12914"/>
                </a:cubicBezTo>
                <a:cubicBezTo>
                  <a:pt x="7511" y="12943"/>
                  <a:pt x="7779" y="13016"/>
                  <a:pt x="8039" y="13120"/>
                </a:cubicBezTo>
                <a:cubicBezTo>
                  <a:pt x="8039" y="13491"/>
                  <a:pt x="7965" y="13843"/>
                  <a:pt x="7820" y="14175"/>
                </a:cubicBezTo>
                <a:cubicBezTo>
                  <a:pt x="7668" y="14511"/>
                  <a:pt x="7509" y="14848"/>
                  <a:pt x="7330" y="15189"/>
                </a:cubicBezTo>
                <a:cubicBezTo>
                  <a:pt x="7152" y="15530"/>
                  <a:pt x="6999" y="15890"/>
                  <a:pt x="6863" y="16260"/>
                </a:cubicBezTo>
                <a:cubicBezTo>
                  <a:pt x="6727" y="16629"/>
                  <a:pt x="6661" y="17031"/>
                  <a:pt x="6661" y="17475"/>
                </a:cubicBezTo>
                <a:cubicBezTo>
                  <a:pt x="6661" y="17771"/>
                  <a:pt x="6709" y="18071"/>
                  <a:pt x="6795" y="18362"/>
                </a:cubicBezTo>
                <a:cubicBezTo>
                  <a:pt x="6887" y="18656"/>
                  <a:pt x="7019" y="18920"/>
                  <a:pt x="7196" y="19161"/>
                </a:cubicBezTo>
                <a:cubicBezTo>
                  <a:pt x="7371" y="19398"/>
                  <a:pt x="7585" y="19594"/>
                  <a:pt x="7832" y="19740"/>
                </a:cubicBezTo>
                <a:cubicBezTo>
                  <a:pt x="8082" y="19891"/>
                  <a:pt x="8373" y="19963"/>
                  <a:pt x="8709" y="19963"/>
                </a:cubicBezTo>
                <a:cubicBezTo>
                  <a:pt x="8745" y="19963"/>
                  <a:pt x="8794" y="19966"/>
                  <a:pt x="8863" y="19978"/>
                </a:cubicBezTo>
                <a:cubicBezTo>
                  <a:pt x="8931" y="19984"/>
                  <a:pt x="8983" y="19984"/>
                  <a:pt x="9020" y="19963"/>
                </a:cubicBezTo>
                <a:cubicBezTo>
                  <a:pt x="9091" y="19930"/>
                  <a:pt x="9132" y="19891"/>
                  <a:pt x="9141" y="19856"/>
                </a:cubicBezTo>
                <a:cubicBezTo>
                  <a:pt x="9152" y="19820"/>
                  <a:pt x="9166" y="19763"/>
                  <a:pt x="9184" y="19692"/>
                </a:cubicBezTo>
                <a:cubicBezTo>
                  <a:pt x="9291" y="19161"/>
                  <a:pt x="9392" y="18605"/>
                  <a:pt x="9486" y="18014"/>
                </a:cubicBezTo>
                <a:cubicBezTo>
                  <a:pt x="9582" y="17430"/>
                  <a:pt x="9760" y="16901"/>
                  <a:pt x="10010" y="16421"/>
                </a:cubicBezTo>
                <a:cubicBezTo>
                  <a:pt x="10271" y="15963"/>
                  <a:pt x="10604" y="15565"/>
                  <a:pt x="11009" y="15233"/>
                </a:cubicBezTo>
                <a:cubicBezTo>
                  <a:pt x="11416" y="14898"/>
                  <a:pt x="11804" y="14544"/>
                  <a:pt x="12173" y="14175"/>
                </a:cubicBezTo>
                <a:cubicBezTo>
                  <a:pt x="12433" y="13897"/>
                  <a:pt x="12656" y="13643"/>
                  <a:pt x="12841" y="13412"/>
                </a:cubicBezTo>
                <a:cubicBezTo>
                  <a:pt x="13024" y="13180"/>
                  <a:pt x="13216" y="12966"/>
                  <a:pt x="13409" y="12761"/>
                </a:cubicBezTo>
                <a:cubicBezTo>
                  <a:pt x="13600" y="12556"/>
                  <a:pt x="13815" y="12368"/>
                  <a:pt x="14044" y="12194"/>
                </a:cubicBezTo>
                <a:cubicBezTo>
                  <a:pt x="14276" y="12016"/>
                  <a:pt x="14576" y="11855"/>
                  <a:pt x="14942" y="11714"/>
                </a:cubicBezTo>
                <a:lnTo>
                  <a:pt x="14971" y="11714"/>
                </a:lnTo>
                <a:lnTo>
                  <a:pt x="14971" y="3015"/>
                </a:lnTo>
                <a:cubicBezTo>
                  <a:pt x="14323" y="3015"/>
                  <a:pt x="13703" y="2943"/>
                  <a:pt x="13112" y="2794"/>
                </a:cubicBezTo>
                <a:cubicBezTo>
                  <a:pt x="12520" y="2646"/>
                  <a:pt x="11922" y="2479"/>
                  <a:pt x="11311" y="2307"/>
                </a:cubicBezTo>
                <a:cubicBezTo>
                  <a:pt x="10705" y="2132"/>
                  <a:pt x="10068" y="1966"/>
                  <a:pt x="9403" y="1817"/>
                </a:cubicBezTo>
                <a:cubicBezTo>
                  <a:pt x="8742" y="1669"/>
                  <a:pt x="8022" y="1598"/>
                  <a:pt x="7245" y="1598"/>
                </a:cubicBezTo>
                <a:cubicBezTo>
                  <a:pt x="6837" y="1598"/>
                  <a:pt x="6394" y="1630"/>
                  <a:pt x="5911" y="1697"/>
                </a:cubicBezTo>
                <a:cubicBezTo>
                  <a:pt x="5428" y="1768"/>
                  <a:pt x="4983" y="1890"/>
                  <a:pt x="4566" y="2062"/>
                </a:cubicBezTo>
                <a:cubicBezTo>
                  <a:pt x="4151" y="2236"/>
                  <a:pt x="3800" y="2492"/>
                  <a:pt x="3509" y="2822"/>
                </a:cubicBezTo>
                <a:cubicBezTo>
                  <a:pt x="3221" y="3147"/>
                  <a:pt x="3077" y="3585"/>
                  <a:pt x="3077" y="4123"/>
                </a:cubicBezTo>
                <a:cubicBezTo>
                  <a:pt x="3077" y="4218"/>
                  <a:pt x="3083" y="4297"/>
                  <a:pt x="3091" y="4366"/>
                </a:cubicBezTo>
                <a:cubicBezTo>
                  <a:pt x="3099" y="4438"/>
                  <a:pt x="3114" y="4528"/>
                  <a:pt x="3134" y="4627"/>
                </a:cubicBezTo>
                <a:cubicBezTo>
                  <a:pt x="2817" y="4771"/>
                  <a:pt x="2579" y="5008"/>
                  <a:pt x="2415" y="5344"/>
                </a:cubicBezTo>
                <a:cubicBezTo>
                  <a:pt x="2253" y="5676"/>
                  <a:pt x="2172" y="6011"/>
                  <a:pt x="2172" y="6342"/>
                </a:cubicBezTo>
                <a:cubicBezTo>
                  <a:pt x="2167" y="6695"/>
                  <a:pt x="2261" y="7001"/>
                  <a:pt x="2439" y="7249"/>
                </a:cubicBezTo>
                <a:moveTo>
                  <a:pt x="17345" y="3070"/>
                </a:moveTo>
                <a:cubicBezTo>
                  <a:pt x="17050" y="3070"/>
                  <a:pt x="16794" y="3169"/>
                  <a:pt x="16579" y="3373"/>
                </a:cubicBezTo>
                <a:cubicBezTo>
                  <a:pt x="16368" y="3579"/>
                  <a:pt x="16262" y="3836"/>
                  <a:pt x="16262" y="4152"/>
                </a:cubicBezTo>
                <a:cubicBezTo>
                  <a:pt x="16262" y="4449"/>
                  <a:pt x="16368" y="4703"/>
                  <a:pt x="16579" y="4918"/>
                </a:cubicBezTo>
                <a:cubicBezTo>
                  <a:pt x="16790" y="5131"/>
                  <a:pt x="17048" y="5235"/>
                  <a:pt x="17345" y="5235"/>
                </a:cubicBezTo>
                <a:cubicBezTo>
                  <a:pt x="17657" y="5235"/>
                  <a:pt x="17918" y="5131"/>
                  <a:pt x="18121" y="4918"/>
                </a:cubicBezTo>
                <a:cubicBezTo>
                  <a:pt x="18322" y="4703"/>
                  <a:pt x="18423" y="4449"/>
                  <a:pt x="18423" y="4152"/>
                </a:cubicBezTo>
                <a:cubicBezTo>
                  <a:pt x="18423" y="3836"/>
                  <a:pt x="18322" y="3579"/>
                  <a:pt x="18121" y="3373"/>
                </a:cubicBezTo>
                <a:cubicBezTo>
                  <a:pt x="17921" y="3169"/>
                  <a:pt x="17661" y="3070"/>
                  <a:pt x="17345" y="307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3" name="Google Shape;593;p34"/>
          <p:cNvSpPr/>
          <p:nvPr/>
        </p:nvSpPr>
        <p:spPr>
          <a:xfrm>
            <a:off x="17259063" y="12409276"/>
            <a:ext cx="463601" cy="386407"/>
          </a:xfrm>
          <a:custGeom>
            <a:rect b="b" l="l" r="r" t="t"/>
            <a:pathLst>
              <a:path extrusionOk="0" h="21600" w="21600">
                <a:moveTo>
                  <a:pt x="20264" y="3223"/>
                </a:moveTo>
                <a:cubicBezTo>
                  <a:pt x="20634" y="3223"/>
                  <a:pt x="20947" y="3383"/>
                  <a:pt x="21209" y="3713"/>
                </a:cubicBezTo>
                <a:cubicBezTo>
                  <a:pt x="21471" y="4042"/>
                  <a:pt x="21600" y="4428"/>
                  <a:pt x="21600" y="4865"/>
                </a:cubicBezTo>
                <a:lnTo>
                  <a:pt x="21600" y="19984"/>
                </a:lnTo>
                <a:cubicBezTo>
                  <a:pt x="21600" y="20423"/>
                  <a:pt x="21471" y="20805"/>
                  <a:pt x="21209" y="21121"/>
                </a:cubicBezTo>
                <a:cubicBezTo>
                  <a:pt x="20947" y="21443"/>
                  <a:pt x="20634" y="21600"/>
                  <a:pt x="20264" y="21600"/>
                </a:cubicBezTo>
                <a:lnTo>
                  <a:pt x="1349" y="21600"/>
                </a:lnTo>
                <a:cubicBezTo>
                  <a:pt x="981" y="21600"/>
                  <a:pt x="663" y="21443"/>
                  <a:pt x="398" y="21121"/>
                </a:cubicBezTo>
                <a:cubicBezTo>
                  <a:pt x="135" y="20805"/>
                  <a:pt x="0" y="20423"/>
                  <a:pt x="0" y="19984"/>
                </a:cubicBezTo>
                <a:lnTo>
                  <a:pt x="0" y="4865"/>
                </a:lnTo>
                <a:cubicBezTo>
                  <a:pt x="0" y="4428"/>
                  <a:pt x="135" y="4042"/>
                  <a:pt x="398" y="3713"/>
                </a:cubicBezTo>
                <a:cubicBezTo>
                  <a:pt x="663" y="3383"/>
                  <a:pt x="981" y="3223"/>
                  <a:pt x="1349" y="3223"/>
                </a:cubicBezTo>
                <a:lnTo>
                  <a:pt x="5638" y="3223"/>
                </a:lnTo>
                <a:lnTo>
                  <a:pt x="6319" y="1459"/>
                </a:lnTo>
                <a:cubicBezTo>
                  <a:pt x="6458" y="1057"/>
                  <a:pt x="6717" y="714"/>
                  <a:pt x="7090" y="426"/>
                </a:cubicBezTo>
                <a:cubicBezTo>
                  <a:pt x="7466" y="143"/>
                  <a:pt x="7839" y="0"/>
                  <a:pt x="8204" y="0"/>
                </a:cubicBezTo>
                <a:lnTo>
                  <a:pt x="13397" y="0"/>
                </a:lnTo>
                <a:cubicBezTo>
                  <a:pt x="13765" y="0"/>
                  <a:pt x="14136" y="143"/>
                  <a:pt x="14511" y="426"/>
                </a:cubicBezTo>
                <a:cubicBezTo>
                  <a:pt x="14885" y="714"/>
                  <a:pt x="15148" y="1057"/>
                  <a:pt x="15294" y="1459"/>
                </a:cubicBezTo>
                <a:lnTo>
                  <a:pt x="15963" y="3223"/>
                </a:lnTo>
                <a:lnTo>
                  <a:pt x="20264" y="3223"/>
                </a:lnTo>
                <a:close/>
                <a:moveTo>
                  <a:pt x="10807" y="19185"/>
                </a:moveTo>
                <a:cubicBezTo>
                  <a:pt x="11573" y="19185"/>
                  <a:pt x="12300" y="19003"/>
                  <a:pt x="12988" y="18650"/>
                </a:cubicBezTo>
                <a:cubicBezTo>
                  <a:pt x="13674" y="18295"/>
                  <a:pt x="14271" y="17810"/>
                  <a:pt x="14776" y="17197"/>
                </a:cubicBezTo>
                <a:cubicBezTo>
                  <a:pt x="15279" y="16582"/>
                  <a:pt x="15679" y="15862"/>
                  <a:pt x="15975" y="15049"/>
                </a:cubicBezTo>
                <a:cubicBezTo>
                  <a:pt x="16272" y="14235"/>
                  <a:pt x="16421" y="13356"/>
                  <a:pt x="16421" y="12422"/>
                </a:cubicBezTo>
                <a:cubicBezTo>
                  <a:pt x="16421" y="11498"/>
                  <a:pt x="16272" y="10624"/>
                  <a:pt x="15975" y="9796"/>
                </a:cubicBezTo>
                <a:cubicBezTo>
                  <a:pt x="15679" y="8966"/>
                  <a:pt x="15279" y="8249"/>
                  <a:pt x="14776" y="7643"/>
                </a:cubicBezTo>
                <a:cubicBezTo>
                  <a:pt x="14271" y="7037"/>
                  <a:pt x="13674" y="6558"/>
                  <a:pt x="12988" y="6199"/>
                </a:cubicBezTo>
                <a:cubicBezTo>
                  <a:pt x="12300" y="5843"/>
                  <a:pt x="11573" y="5667"/>
                  <a:pt x="10807" y="5667"/>
                </a:cubicBezTo>
                <a:cubicBezTo>
                  <a:pt x="10041" y="5667"/>
                  <a:pt x="9313" y="5846"/>
                  <a:pt x="8619" y="6199"/>
                </a:cubicBezTo>
                <a:cubicBezTo>
                  <a:pt x="7929" y="6558"/>
                  <a:pt x="7333" y="7037"/>
                  <a:pt x="6828" y="7643"/>
                </a:cubicBezTo>
                <a:cubicBezTo>
                  <a:pt x="6324" y="8249"/>
                  <a:pt x="5922" y="8963"/>
                  <a:pt x="5625" y="9790"/>
                </a:cubicBezTo>
                <a:cubicBezTo>
                  <a:pt x="5329" y="10612"/>
                  <a:pt x="5180" y="11490"/>
                  <a:pt x="5180" y="12422"/>
                </a:cubicBezTo>
                <a:cubicBezTo>
                  <a:pt x="5180" y="13355"/>
                  <a:pt x="5329" y="14235"/>
                  <a:pt x="5625" y="15049"/>
                </a:cubicBezTo>
                <a:cubicBezTo>
                  <a:pt x="5922" y="15862"/>
                  <a:pt x="6324" y="16582"/>
                  <a:pt x="6828" y="17197"/>
                </a:cubicBezTo>
                <a:cubicBezTo>
                  <a:pt x="7333" y="17810"/>
                  <a:pt x="7929" y="18295"/>
                  <a:pt x="8619" y="18650"/>
                </a:cubicBezTo>
                <a:cubicBezTo>
                  <a:pt x="9313" y="19006"/>
                  <a:pt x="10041" y="19185"/>
                  <a:pt x="10807" y="19185"/>
                </a:cubicBezTo>
                <a:moveTo>
                  <a:pt x="10807" y="7832"/>
                </a:moveTo>
                <a:cubicBezTo>
                  <a:pt x="11338" y="7832"/>
                  <a:pt x="11835" y="7952"/>
                  <a:pt x="12295" y="8190"/>
                </a:cubicBezTo>
                <a:cubicBezTo>
                  <a:pt x="12756" y="8431"/>
                  <a:pt x="13160" y="8756"/>
                  <a:pt x="13503" y="9170"/>
                </a:cubicBezTo>
                <a:cubicBezTo>
                  <a:pt x="13848" y="9584"/>
                  <a:pt x="14119" y="10069"/>
                  <a:pt x="14318" y="10624"/>
                </a:cubicBezTo>
                <a:cubicBezTo>
                  <a:pt x="14516" y="11185"/>
                  <a:pt x="14616" y="11782"/>
                  <a:pt x="14616" y="12422"/>
                </a:cubicBezTo>
                <a:cubicBezTo>
                  <a:pt x="14616" y="13056"/>
                  <a:pt x="14516" y="13651"/>
                  <a:pt x="14318" y="14205"/>
                </a:cubicBezTo>
                <a:cubicBezTo>
                  <a:pt x="14119" y="14757"/>
                  <a:pt x="13848" y="15245"/>
                  <a:pt x="13503" y="15669"/>
                </a:cubicBezTo>
                <a:cubicBezTo>
                  <a:pt x="13160" y="16092"/>
                  <a:pt x="12753" y="16421"/>
                  <a:pt x="12290" y="16662"/>
                </a:cubicBezTo>
                <a:cubicBezTo>
                  <a:pt x="11825" y="16900"/>
                  <a:pt x="11330" y="17018"/>
                  <a:pt x="10807" y="17018"/>
                </a:cubicBezTo>
                <a:cubicBezTo>
                  <a:pt x="10275" y="17018"/>
                  <a:pt x="9779" y="16900"/>
                  <a:pt x="9313" y="16662"/>
                </a:cubicBezTo>
                <a:cubicBezTo>
                  <a:pt x="8848" y="16421"/>
                  <a:pt x="8444" y="16092"/>
                  <a:pt x="8101" y="15669"/>
                </a:cubicBezTo>
                <a:cubicBezTo>
                  <a:pt x="7756" y="15245"/>
                  <a:pt x="7484" y="14754"/>
                  <a:pt x="7286" y="14199"/>
                </a:cubicBezTo>
                <a:cubicBezTo>
                  <a:pt x="7085" y="13642"/>
                  <a:pt x="6985" y="13045"/>
                  <a:pt x="6985" y="12422"/>
                </a:cubicBezTo>
                <a:cubicBezTo>
                  <a:pt x="6985" y="11782"/>
                  <a:pt x="7085" y="11185"/>
                  <a:pt x="7286" y="10624"/>
                </a:cubicBezTo>
                <a:cubicBezTo>
                  <a:pt x="7484" y="10069"/>
                  <a:pt x="7756" y="9584"/>
                  <a:pt x="8101" y="9170"/>
                </a:cubicBezTo>
                <a:cubicBezTo>
                  <a:pt x="8444" y="8756"/>
                  <a:pt x="8848" y="8431"/>
                  <a:pt x="9313" y="8190"/>
                </a:cubicBezTo>
                <a:cubicBezTo>
                  <a:pt x="9779" y="7952"/>
                  <a:pt x="10275" y="7832"/>
                  <a:pt x="10807" y="783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4" name="Google Shape;594;p34"/>
          <p:cNvSpPr/>
          <p:nvPr/>
        </p:nvSpPr>
        <p:spPr>
          <a:xfrm>
            <a:off x="9375106" y="12409212"/>
            <a:ext cx="463629" cy="386536"/>
          </a:xfrm>
          <a:custGeom>
            <a:rect b="b" l="l" r="r" t="t"/>
            <a:pathLst>
              <a:path extrusionOk="0" h="21600" w="21600">
                <a:moveTo>
                  <a:pt x="20264" y="0"/>
                </a:moveTo>
                <a:cubicBezTo>
                  <a:pt x="20632" y="0"/>
                  <a:pt x="20947" y="162"/>
                  <a:pt x="21209" y="482"/>
                </a:cubicBezTo>
                <a:cubicBezTo>
                  <a:pt x="21471" y="799"/>
                  <a:pt x="21600" y="1177"/>
                  <a:pt x="21600" y="1618"/>
                </a:cubicBezTo>
                <a:lnTo>
                  <a:pt x="21600" y="19980"/>
                </a:lnTo>
                <a:cubicBezTo>
                  <a:pt x="21600" y="20422"/>
                  <a:pt x="21471" y="20801"/>
                  <a:pt x="21209" y="21121"/>
                </a:cubicBezTo>
                <a:cubicBezTo>
                  <a:pt x="20947" y="21441"/>
                  <a:pt x="20632" y="21600"/>
                  <a:pt x="20264" y="21600"/>
                </a:cubicBezTo>
                <a:lnTo>
                  <a:pt x="1348" y="21600"/>
                </a:lnTo>
                <a:cubicBezTo>
                  <a:pt x="980" y="21600"/>
                  <a:pt x="665" y="21441"/>
                  <a:pt x="399" y="21121"/>
                </a:cubicBezTo>
                <a:cubicBezTo>
                  <a:pt x="134" y="20801"/>
                  <a:pt x="0" y="20422"/>
                  <a:pt x="0" y="19980"/>
                </a:cubicBezTo>
                <a:lnTo>
                  <a:pt x="0" y="1618"/>
                </a:lnTo>
                <a:cubicBezTo>
                  <a:pt x="0" y="1177"/>
                  <a:pt x="134" y="799"/>
                  <a:pt x="399" y="482"/>
                </a:cubicBezTo>
                <a:cubicBezTo>
                  <a:pt x="665" y="162"/>
                  <a:pt x="980" y="0"/>
                  <a:pt x="1348" y="0"/>
                </a:cubicBezTo>
                <a:lnTo>
                  <a:pt x="20264" y="0"/>
                </a:lnTo>
                <a:close/>
                <a:moveTo>
                  <a:pt x="19806" y="2253"/>
                </a:moveTo>
                <a:lnTo>
                  <a:pt x="8591" y="2253"/>
                </a:lnTo>
                <a:lnTo>
                  <a:pt x="8428" y="3545"/>
                </a:lnTo>
                <a:lnTo>
                  <a:pt x="1805" y="3545"/>
                </a:lnTo>
                <a:lnTo>
                  <a:pt x="1805" y="5501"/>
                </a:lnTo>
                <a:lnTo>
                  <a:pt x="19806" y="5501"/>
                </a:lnTo>
                <a:lnTo>
                  <a:pt x="19806" y="2253"/>
                </a:lnTo>
                <a:close/>
                <a:moveTo>
                  <a:pt x="19806" y="19350"/>
                </a:moveTo>
                <a:lnTo>
                  <a:pt x="1805" y="19350"/>
                </a:lnTo>
                <a:lnTo>
                  <a:pt x="1805" y="17746"/>
                </a:lnTo>
                <a:lnTo>
                  <a:pt x="19806" y="17746"/>
                </a:lnTo>
                <a:lnTo>
                  <a:pt x="19806" y="19350"/>
                </a:lnTo>
                <a:close/>
                <a:moveTo>
                  <a:pt x="3118" y="1436"/>
                </a:moveTo>
                <a:lnTo>
                  <a:pt x="6821" y="1436"/>
                </a:lnTo>
                <a:lnTo>
                  <a:pt x="6821" y="2743"/>
                </a:lnTo>
                <a:lnTo>
                  <a:pt x="3118" y="2743"/>
                </a:lnTo>
                <a:lnTo>
                  <a:pt x="3118" y="1436"/>
                </a:lnTo>
                <a:close/>
                <a:moveTo>
                  <a:pt x="6530" y="11630"/>
                </a:moveTo>
                <a:cubicBezTo>
                  <a:pt x="6530" y="12342"/>
                  <a:pt x="6641" y="13010"/>
                  <a:pt x="6862" y="13635"/>
                </a:cubicBezTo>
                <a:cubicBezTo>
                  <a:pt x="7086" y="14258"/>
                  <a:pt x="7390" y="14801"/>
                  <a:pt x="7776" y="15264"/>
                </a:cubicBezTo>
                <a:cubicBezTo>
                  <a:pt x="8163" y="15732"/>
                  <a:pt x="8618" y="16095"/>
                  <a:pt x="9135" y="16360"/>
                </a:cubicBezTo>
                <a:cubicBezTo>
                  <a:pt x="9657" y="16630"/>
                  <a:pt x="10212" y="16763"/>
                  <a:pt x="10807" y="16763"/>
                </a:cubicBezTo>
                <a:cubicBezTo>
                  <a:pt x="11400" y="16763"/>
                  <a:pt x="11956" y="16630"/>
                  <a:pt x="12473" y="16360"/>
                </a:cubicBezTo>
                <a:cubicBezTo>
                  <a:pt x="12986" y="16095"/>
                  <a:pt x="13436" y="15732"/>
                  <a:pt x="13826" y="15264"/>
                </a:cubicBezTo>
                <a:cubicBezTo>
                  <a:pt x="14212" y="14801"/>
                  <a:pt x="14517" y="14258"/>
                  <a:pt x="14738" y="13635"/>
                </a:cubicBezTo>
                <a:cubicBezTo>
                  <a:pt x="14962" y="13010"/>
                  <a:pt x="15072" y="12342"/>
                  <a:pt x="15072" y="11630"/>
                </a:cubicBezTo>
                <a:cubicBezTo>
                  <a:pt x="15072" y="10918"/>
                  <a:pt x="14962" y="10250"/>
                  <a:pt x="14738" y="9625"/>
                </a:cubicBezTo>
                <a:cubicBezTo>
                  <a:pt x="14517" y="9002"/>
                  <a:pt x="14212" y="8461"/>
                  <a:pt x="13826" y="8004"/>
                </a:cubicBezTo>
                <a:cubicBezTo>
                  <a:pt x="13436" y="7541"/>
                  <a:pt x="12984" y="7179"/>
                  <a:pt x="12465" y="6914"/>
                </a:cubicBezTo>
                <a:cubicBezTo>
                  <a:pt x="11946" y="6646"/>
                  <a:pt x="11392" y="6512"/>
                  <a:pt x="10807" y="6512"/>
                </a:cubicBezTo>
                <a:cubicBezTo>
                  <a:pt x="10212" y="6512"/>
                  <a:pt x="9657" y="6646"/>
                  <a:pt x="9135" y="6914"/>
                </a:cubicBezTo>
                <a:cubicBezTo>
                  <a:pt x="8618" y="7179"/>
                  <a:pt x="8163" y="7541"/>
                  <a:pt x="7776" y="8004"/>
                </a:cubicBezTo>
                <a:cubicBezTo>
                  <a:pt x="7390" y="8461"/>
                  <a:pt x="7086" y="9002"/>
                  <a:pt x="6862" y="9625"/>
                </a:cubicBezTo>
                <a:cubicBezTo>
                  <a:pt x="6641" y="10250"/>
                  <a:pt x="6530" y="10918"/>
                  <a:pt x="6530" y="11630"/>
                </a:cubicBezTo>
                <a:moveTo>
                  <a:pt x="13725" y="11630"/>
                </a:moveTo>
                <a:cubicBezTo>
                  <a:pt x="13725" y="12109"/>
                  <a:pt x="13650" y="12565"/>
                  <a:pt x="13502" y="13000"/>
                </a:cubicBezTo>
                <a:cubicBezTo>
                  <a:pt x="13353" y="13434"/>
                  <a:pt x="13147" y="13813"/>
                  <a:pt x="12880" y="14128"/>
                </a:cubicBezTo>
                <a:cubicBezTo>
                  <a:pt x="12614" y="14439"/>
                  <a:pt x="12303" y="14689"/>
                  <a:pt x="11942" y="14872"/>
                </a:cubicBezTo>
                <a:cubicBezTo>
                  <a:pt x="11583" y="15054"/>
                  <a:pt x="11206" y="15143"/>
                  <a:pt x="10807" y="15143"/>
                </a:cubicBezTo>
                <a:cubicBezTo>
                  <a:pt x="10408" y="15143"/>
                  <a:pt x="10026" y="15054"/>
                  <a:pt x="9665" y="14872"/>
                </a:cubicBezTo>
                <a:cubicBezTo>
                  <a:pt x="9302" y="14689"/>
                  <a:pt x="8988" y="14439"/>
                  <a:pt x="8726" y="14128"/>
                </a:cubicBezTo>
                <a:cubicBezTo>
                  <a:pt x="8465" y="13813"/>
                  <a:pt x="8259" y="13440"/>
                  <a:pt x="8105" y="13009"/>
                </a:cubicBezTo>
                <a:cubicBezTo>
                  <a:pt x="7953" y="12580"/>
                  <a:pt x="7877" y="12119"/>
                  <a:pt x="7877" y="11630"/>
                </a:cubicBezTo>
                <a:cubicBezTo>
                  <a:pt x="7877" y="11151"/>
                  <a:pt x="7953" y="10700"/>
                  <a:pt x="8105" y="10266"/>
                </a:cubicBezTo>
                <a:cubicBezTo>
                  <a:pt x="8259" y="9836"/>
                  <a:pt x="8465" y="9461"/>
                  <a:pt x="8726" y="9141"/>
                </a:cubicBezTo>
                <a:cubicBezTo>
                  <a:pt x="8988" y="8823"/>
                  <a:pt x="9299" y="8577"/>
                  <a:pt x="9659" y="8394"/>
                </a:cubicBezTo>
                <a:cubicBezTo>
                  <a:pt x="10017" y="8218"/>
                  <a:pt x="10401" y="8131"/>
                  <a:pt x="10807" y="8131"/>
                </a:cubicBezTo>
                <a:cubicBezTo>
                  <a:pt x="11206" y="8131"/>
                  <a:pt x="11583" y="8218"/>
                  <a:pt x="11942" y="8394"/>
                </a:cubicBezTo>
                <a:cubicBezTo>
                  <a:pt x="12303" y="8577"/>
                  <a:pt x="12614" y="8823"/>
                  <a:pt x="12880" y="9141"/>
                </a:cubicBezTo>
                <a:cubicBezTo>
                  <a:pt x="13147" y="9461"/>
                  <a:pt x="13353" y="9836"/>
                  <a:pt x="13503" y="10266"/>
                </a:cubicBezTo>
                <a:cubicBezTo>
                  <a:pt x="13650" y="10700"/>
                  <a:pt x="13725" y="11151"/>
                  <a:pt x="13725" y="11630"/>
                </a:cubicBezTo>
                <a:moveTo>
                  <a:pt x="9693" y="11630"/>
                </a:moveTo>
                <a:cubicBezTo>
                  <a:pt x="9693" y="11246"/>
                  <a:pt x="9801" y="10929"/>
                  <a:pt x="10021" y="10682"/>
                </a:cubicBezTo>
                <a:cubicBezTo>
                  <a:pt x="10238" y="10433"/>
                  <a:pt x="10501" y="10309"/>
                  <a:pt x="10807" y="10309"/>
                </a:cubicBezTo>
                <a:lnTo>
                  <a:pt x="10807" y="10280"/>
                </a:lnTo>
                <a:cubicBezTo>
                  <a:pt x="10947" y="10280"/>
                  <a:pt x="11067" y="10224"/>
                  <a:pt x="11164" y="10110"/>
                </a:cubicBezTo>
                <a:cubicBezTo>
                  <a:pt x="11263" y="9999"/>
                  <a:pt x="11312" y="9863"/>
                  <a:pt x="11312" y="9705"/>
                </a:cubicBezTo>
                <a:cubicBezTo>
                  <a:pt x="11312" y="9533"/>
                  <a:pt x="11263" y="9393"/>
                  <a:pt x="11164" y="9276"/>
                </a:cubicBezTo>
                <a:cubicBezTo>
                  <a:pt x="11067" y="9158"/>
                  <a:pt x="10947" y="9097"/>
                  <a:pt x="10807" y="9097"/>
                </a:cubicBezTo>
                <a:cubicBezTo>
                  <a:pt x="10229" y="9097"/>
                  <a:pt x="9735" y="9348"/>
                  <a:pt x="9323" y="9847"/>
                </a:cubicBezTo>
                <a:cubicBezTo>
                  <a:pt x="8915" y="10351"/>
                  <a:pt x="8709" y="10944"/>
                  <a:pt x="8709" y="11629"/>
                </a:cubicBezTo>
                <a:cubicBezTo>
                  <a:pt x="8709" y="11779"/>
                  <a:pt x="8758" y="11913"/>
                  <a:pt x="8857" y="12028"/>
                </a:cubicBezTo>
                <a:cubicBezTo>
                  <a:pt x="8954" y="12148"/>
                  <a:pt x="9065" y="12207"/>
                  <a:pt x="9189" y="12207"/>
                </a:cubicBezTo>
                <a:cubicBezTo>
                  <a:pt x="9331" y="12207"/>
                  <a:pt x="9449" y="12148"/>
                  <a:pt x="9547" y="12028"/>
                </a:cubicBezTo>
                <a:cubicBezTo>
                  <a:pt x="9644" y="11917"/>
                  <a:pt x="9693" y="11781"/>
                  <a:pt x="9693" y="1163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5" name="Google Shape;595;p34"/>
          <p:cNvSpPr/>
          <p:nvPr/>
        </p:nvSpPr>
        <p:spPr>
          <a:xfrm>
            <a:off x="5267374" y="10439534"/>
            <a:ext cx="401755" cy="402073"/>
          </a:xfrm>
          <a:custGeom>
            <a:rect b="b" l="l" r="r" t="t"/>
            <a:pathLst>
              <a:path extrusionOk="0" h="21600" w="21589">
                <a:moveTo>
                  <a:pt x="21291" y="12679"/>
                </a:moveTo>
                <a:cubicBezTo>
                  <a:pt x="21500" y="12885"/>
                  <a:pt x="21600" y="13136"/>
                  <a:pt x="21587" y="13436"/>
                </a:cubicBezTo>
                <a:cubicBezTo>
                  <a:pt x="21587" y="13661"/>
                  <a:pt x="21517" y="13865"/>
                  <a:pt x="21374" y="14042"/>
                </a:cubicBezTo>
                <a:cubicBezTo>
                  <a:pt x="21230" y="14223"/>
                  <a:pt x="21045" y="14342"/>
                  <a:pt x="20819" y="14393"/>
                </a:cubicBezTo>
                <a:lnTo>
                  <a:pt x="18197" y="15057"/>
                </a:lnTo>
                <a:cubicBezTo>
                  <a:pt x="18251" y="15221"/>
                  <a:pt x="18317" y="15437"/>
                  <a:pt x="18399" y="15706"/>
                </a:cubicBezTo>
                <a:cubicBezTo>
                  <a:pt x="18480" y="15978"/>
                  <a:pt x="18563" y="16254"/>
                  <a:pt x="18649" y="16530"/>
                </a:cubicBezTo>
                <a:cubicBezTo>
                  <a:pt x="18736" y="16810"/>
                  <a:pt x="18810" y="17081"/>
                  <a:pt x="18875" y="17331"/>
                </a:cubicBezTo>
                <a:cubicBezTo>
                  <a:pt x="18937" y="17592"/>
                  <a:pt x="18968" y="17801"/>
                  <a:pt x="18968" y="17963"/>
                </a:cubicBezTo>
                <a:cubicBezTo>
                  <a:pt x="18968" y="18224"/>
                  <a:pt x="18872" y="18460"/>
                  <a:pt x="18676" y="18659"/>
                </a:cubicBezTo>
                <a:cubicBezTo>
                  <a:pt x="18482" y="18860"/>
                  <a:pt x="18245" y="18964"/>
                  <a:pt x="17968" y="18964"/>
                </a:cubicBezTo>
                <a:cubicBezTo>
                  <a:pt x="17804" y="18964"/>
                  <a:pt x="17592" y="18934"/>
                  <a:pt x="17333" y="18869"/>
                </a:cubicBezTo>
                <a:cubicBezTo>
                  <a:pt x="17071" y="18806"/>
                  <a:pt x="16802" y="18733"/>
                  <a:pt x="16524" y="18645"/>
                </a:cubicBezTo>
                <a:cubicBezTo>
                  <a:pt x="16251" y="18561"/>
                  <a:pt x="15983" y="18476"/>
                  <a:pt x="15714" y="18397"/>
                </a:cubicBezTo>
                <a:cubicBezTo>
                  <a:pt x="15449" y="18314"/>
                  <a:pt x="15232" y="18250"/>
                  <a:pt x="15060" y="18195"/>
                </a:cubicBezTo>
                <a:lnTo>
                  <a:pt x="14398" y="20817"/>
                </a:lnTo>
                <a:cubicBezTo>
                  <a:pt x="14345" y="21040"/>
                  <a:pt x="14223" y="21226"/>
                  <a:pt x="14040" y="21375"/>
                </a:cubicBezTo>
                <a:cubicBezTo>
                  <a:pt x="13854" y="21525"/>
                  <a:pt x="13651" y="21600"/>
                  <a:pt x="13425" y="21600"/>
                </a:cubicBezTo>
                <a:cubicBezTo>
                  <a:pt x="13128" y="21600"/>
                  <a:pt x="12881" y="21496"/>
                  <a:pt x="12683" y="21288"/>
                </a:cubicBezTo>
                <a:lnTo>
                  <a:pt x="10802" y="19357"/>
                </a:lnTo>
                <a:lnTo>
                  <a:pt x="8881" y="21288"/>
                </a:lnTo>
                <a:cubicBezTo>
                  <a:pt x="8722" y="21497"/>
                  <a:pt x="8480" y="21600"/>
                  <a:pt x="8167" y="21600"/>
                </a:cubicBezTo>
                <a:cubicBezTo>
                  <a:pt x="7941" y="21600"/>
                  <a:pt x="7739" y="21525"/>
                  <a:pt x="7558" y="21375"/>
                </a:cubicBezTo>
                <a:cubicBezTo>
                  <a:pt x="7379" y="21226"/>
                  <a:pt x="7255" y="21040"/>
                  <a:pt x="7194" y="20817"/>
                </a:cubicBezTo>
                <a:lnTo>
                  <a:pt x="6529" y="18195"/>
                </a:lnTo>
                <a:cubicBezTo>
                  <a:pt x="6368" y="18250"/>
                  <a:pt x="6153" y="18314"/>
                  <a:pt x="5888" y="18397"/>
                </a:cubicBezTo>
                <a:cubicBezTo>
                  <a:pt x="5622" y="18479"/>
                  <a:pt x="5349" y="18561"/>
                  <a:pt x="5070" y="18645"/>
                </a:cubicBezTo>
                <a:cubicBezTo>
                  <a:pt x="4793" y="18733"/>
                  <a:pt x="4524" y="18806"/>
                  <a:pt x="4269" y="18869"/>
                </a:cubicBezTo>
                <a:cubicBezTo>
                  <a:pt x="4011" y="18934"/>
                  <a:pt x="3797" y="18964"/>
                  <a:pt x="3624" y="18964"/>
                </a:cubicBezTo>
                <a:cubicBezTo>
                  <a:pt x="3348" y="18964"/>
                  <a:pt x="3113" y="18860"/>
                  <a:pt x="2923" y="18659"/>
                </a:cubicBezTo>
                <a:cubicBezTo>
                  <a:pt x="2732" y="18460"/>
                  <a:pt x="2639" y="18225"/>
                  <a:pt x="2639" y="17963"/>
                </a:cubicBezTo>
                <a:cubicBezTo>
                  <a:pt x="2639" y="17801"/>
                  <a:pt x="2670" y="17592"/>
                  <a:pt x="2732" y="17331"/>
                </a:cubicBezTo>
                <a:cubicBezTo>
                  <a:pt x="2797" y="17081"/>
                  <a:pt x="2868" y="16810"/>
                  <a:pt x="2948" y="16530"/>
                </a:cubicBezTo>
                <a:cubicBezTo>
                  <a:pt x="3030" y="16254"/>
                  <a:pt x="3113" y="15981"/>
                  <a:pt x="3198" y="15712"/>
                </a:cubicBezTo>
                <a:cubicBezTo>
                  <a:pt x="3285" y="15445"/>
                  <a:pt x="3352" y="15229"/>
                  <a:pt x="3409" y="15057"/>
                </a:cubicBezTo>
                <a:lnTo>
                  <a:pt x="772" y="14393"/>
                </a:lnTo>
                <a:cubicBezTo>
                  <a:pt x="546" y="14342"/>
                  <a:pt x="362" y="14223"/>
                  <a:pt x="219" y="14035"/>
                </a:cubicBezTo>
                <a:cubicBezTo>
                  <a:pt x="75" y="13854"/>
                  <a:pt x="0" y="13650"/>
                  <a:pt x="0" y="13436"/>
                </a:cubicBezTo>
                <a:cubicBezTo>
                  <a:pt x="0" y="13136"/>
                  <a:pt x="105" y="12885"/>
                  <a:pt x="312" y="12679"/>
                </a:cubicBezTo>
                <a:lnTo>
                  <a:pt x="2247" y="10799"/>
                </a:lnTo>
                <a:lnTo>
                  <a:pt x="312" y="8921"/>
                </a:lnTo>
                <a:cubicBezTo>
                  <a:pt x="105" y="8715"/>
                  <a:pt x="0" y="8460"/>
                  <a:pt x="0" y="8161"/>
                </a:cubicBezTo>
                <a:cubicBezTo>
                  <a:pt x="0" y="7938"/>
                  <a:pt x="78" y="7735"/>
                  <a:pt x="227" y="7558"/>
                </a:cubicBezTo>
                <a:cubicBezTo>
                  <a:pt x="374" y="7373"/>
                  <a:pt x="557" y="7258"/>
                  <a:pt x="772" y="7204"/>
                </a:cubicBezTo>
                <a:lnTo>
                  <a:pt x="3409" y="6540"/>
                </a:lnTo>
                <a:cubicBezTo>
                  <a:pt x="3352" y="6382"/>
                  <a:pt x="3285" y="6162"/>
                  <a:pt x="3198" y="5893"/>
                </a:cubicBezTo>
                <a:cubicBezTo>
                  <a:pt x="3113" y="5622"/>
                  <a:pt x="3030" y="5346"/>
                  <a:pt x="2948" y="5069"/>
                </a:cubicBezTo>
                <a:cubicBezTo>
                  <a:pt x="2868" y="4788"/>
                  <a:pt x="2797" y="4519"/>
                  <a:pt x="2732" y="4265"/>
                </a:cubicBezTo>
                <a:cubicBezTo>
                  <a:pt x="2670" y="4007"/>
                  <a:pt x="2639" y="3796"/>
                  <a:pt x="2639" y="3635"/>
                </a:cubicBezTo>
                <a:cubicBezTo>
                  <a:pt x="2639" y="3355"/>
                  <a:pt x="2735" y="3118"/>
                  <a:pt x="2929" y="2927"/>
                </a:cubicBezTo>
                <a:cubicBezTo>
                  <a:pt x="3120" y="2731"/>
                  <a:pt x="3352" y="2636"/>
                  <a:pt x="3624" y="2636"/>
                </a:cubicBezTo>
                <a:cubicBezTo>
                  <a:pt x="3787" y="2636"/>
                  <a:pt x="3997" y="2666"/>
                  <a:pt x="4259" y="2731"/>
                </a:cubicBezTo>
                <a:cubicBezTo>
                  <a:pt x="4521" y="2794"/>
                  <a:pt x="4793" y="2867"/>
                  <a:pt x="5070" y="2950"/>
                </a:cubicBezTo>
                <a:cubicBezTo>
                  <a:pt x="5349" y="3039"/>
                  <a:pt x="5622" y="3120"/>
                  <a:pt x="5888" y="3206"/>
                </a:cubicBezTo>
                <a:cubicBezTo>
                  <a:pt x="6153" y="3285"/>
                  <a:pt x="6368" y="3350"/>
                  <a:pt x="6529" y="3407"/>
                </a:cubicBezTo>
                <a:lnTo>
                  <a:pt x="7194" y="783"/>
                </a:lnTo>
                <a:cubicBezTo>
                  <a:pt x="7246" y="557"/>
                  <a:pt x="7368" y="370"/>
                  <a:pt x="7558" y="222"/>
                </a:cubicBezTo>
                <a:cubicBezTo>
                  <a:pt x="7748" y="71"/>
                  <a:pt x="7949" y="0"/>
                  <a:pt x="8167" y="0"/>
                </a:cubicBezTo>
                <a:cubicBezTo>
                  <a:pt x="8480" y="0"/>
                  <a:pt x="8722" y="103"/>
                  <a:pt x="8881" y="308"/>
                </a:cubicBezTo>
                <a:lnTo>
                  <a:pt x="10802" y="2243"/>
                </a:lnTo>
                <a:lnTo>
                  <a:pt x="12683" y="308"/>
                </a:lnTo>
                <a:cubicBezTo>
                  <a:pt x="12888" y="103"/>
                  <a:pt x="13128" y="0"/>
                  <a:pt x="13400" y="0"/>
                </a:cubicBezTo>
                <a:cubicBezTo>
                  <a:pt x="13642" y="0"/>
                  <a:pt x="13854" y="68"/>
                  <a:pt x="14040" y="209"/>
                </a:cubicBezTo>
                <a:cubicBezTo>
                  <a:pt x="14223" y="348"/>
                  <a:pt x="14345" y="539"/>
                  <a:pt x="14398" y="783"/>
                </a:cubicBezTo>
                <a:lnTo>
                  <a:pt x="15060" y="3407"/>
                </a:lnTo>
                <a:cubicBezTo>
                  <a:pt x="15223" y="3350"/>
                  <a:pt x="15437" y="3285"/>
                  <a:pt x="15710" y="3206"/>
                </a:cubicBezTo>
                <a:cubicBezTo>
                  <a:pt x="15981" y="3120"/>
                  <a:pt x="16251" y="3039"/>
                  <a:pt x="16524" y="2950"/>
                </a:cubicBezTo>
                <a:cubicBezTo>
                  <a:pt x="16802" y="2867"/>
                  <a:pt x="17071" y="2794"/>
                  <a:pt x="17333" y="2731"/>
                </a:cubicBezTo>
                <a:cubicBezTo>
                  <a:pt x="17592" y="2666"/>
                  <a:pt x="17804" y="2636"/>
                  <a:pt x="17968" y="2636"/>
                </a:cubicBezTo>
                <a:cubicBezTo>
                  <a:pt x="18227" y="2636"/>
                  <a:pt x="18459" y="2731"/>
                  <a:pt x="18661" y="2927"/>
                </a:cubicBezTo>
                <a:cubicBezTo>
                  <a:pt x="18867" y="3118"/>
                  <a:pt x="18968" y="3355"/>
                  <a:pt x="18968" y="3635"/>
                </a:cubicBezTo>
                <a:cubicBezTo>
                  <a:pt x="18968" y="3796"/>
                  <a:pt x="18937" y="4007"/>
                  <a:pt x="18875" y="4265"/>
                </a:cubicBezTo>
                <a:cubicBezTo>
                  <a:pt x="18810" y="4519"/>
                  <a:pt x="18736" y="4788"/>
                  <a:pt x="18649" y="5069"/>
                </a:cubicBezTo>
                <a:cubicBezTo>
                  <a:pt x="18563" y="5346"/>
                  <a:pt x="18480" y="5619"/>
                  <a:pt x="18399" y="5886"/>
                </a:cubicBezTo>
                <a:cubicBezTo>
                  <a:pt x="18317" y="6150"/>
                  <a:pt x="18251" y="6371"/>
                  <a:pt x="18197" y="6540"/>
                </a:cubicBezTo>
                <a:lnTo>
                  <a:pt x="20819" y="7204"/>
                </a:lnTo>
                <a:cubicBezTo>
                  <a:pt x="21045" y="7258"/>
                  <a:pt x="21230" y="7379"/>
                  <a:pt x="21374" y="7560"/>
                </a:cubicBezTo>
                <a:cubicBezTo>
                  <a:pt x="21517" y="7748"/>
                  <a:pt x="21587" y="7946"/>
                  <a:pt x="21587" y="8161"/>
                </a:cubicBezTo>
                <a:cubicBezTo>
                  <a:pt x="21587" y="8460"/>
                  <a:pt x="21490" y="8715"/>
                  <a:pt x="21291" y="8921"/>
                </a:cubicBezTo>
                <a:lnTo>
                  <a:pt x="19332" y="10799"/>
                </a:lnTo>
                <a:lnTo>
                  <a:pt x="21291" y="1267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6" name="Google Shape;596;p34"/>
          <p:cNvSpPr/>
          <p:nvPr/>
        </p:nvSpPr>
        <p:spPr>
          <a:xfrm>
            <a:off x="15916278" y="9403657"/>
            <a:ext cx="463731" cy="386433"/>
          </a:xfrm>
          <a:custGeom>
            <a:rect b="b" l="l" r="r" t="t"/>
            <a:pathLst>
              <a:path extrusionOk="0" h="21600" w="21598">
                <a:moveTo>
                  <a:pt x="17537" y="12698"/>
                </a:moveTo>
                <a:lnTo>
                  <a:pt x="19798" y="9999"/>
                </a:lnTo>
                <a:lnTo>
                  <a:pt x="19798" y="17285"/>
                </a:lnTo>
                <a:cubicBezTo>
                  <a:pt x="19798" y="17875"/>
                  <a:pt x="19701" y="18431"/>
                  <a:pt x="19505" y="18950"/>
                </a:cubicBezTo>
                <a:cubicBezTo>
                  <a:pt x="19309" y="19469"/>
                  <a:pt x="19049" y="19929"/>
                  <a:pt x="18721" y="20322"/>
                </a:cubicBezTo>
                <a:cubicBezTo>
                  <a:pt x="18394" y="20717"/>
                  <a:pt x="18013" y="21027"/>
                  <a:pt x="17583" y="21257"/>
                </a:cubicBezTo>
                <a:cubicBezTo>
                  <a:pt x="17153" y="21486"/>
                  <a:pt x="16690" y="21600"/>
                  <a:pt x="16189" y="21600"/>
                </a:cubicBezTo>
                <a:lnTo>
                  <a:pt x="3594" y="21600"/>
                </a:lnTo>
                <a:cubicBezTo>
                  <a:pt x="3102" y="21600"/>
                  <a:pt x="2636" y="21486"/>
                  <a:pt x="2195" y="21257"/>
                </a:cubicBezTo>
                <a:cubicBezTo>
                  <a:pt x="1754" y="21027"/>
                  <a:pt x="1373" y="20717"/>
                  <a:pt x="1052" y="20322"/>
                </a:cubicBezTo>
                <a:cubicBezTo>
                  <a:pt x="734" y="19929"/>
                  <a:pt x="477" y="19469"/>
                  <a:pt x="285" y="18950"/>
                </a:cubicBezTo>
                <a:cubicBezTo>
                  <a:pt x="95" y="18431"/>
                  <a:pt x="0" y="17875"/>
                  <a:pt x="0" y="17285"/>
                </a:cubicBezTo>
                <a:lnTo>
                  <a:pt x="0" y="4315"/>
                </a:lnTo>
                <a:cubicBezTo>
                  <a:pt x="0" y="3722"/>
                  <a:pt x="95" y="3165"/>
                  <a:pt x="285" y="2633"/>
                </a:cubicBezTo>
                <a:cubicBezTo>
                  <a:pt x="477" y="2106"/>
                  <a:pt x="734" y="1646"/>
                  <a:pt x="1052" y="1264"/>
                </a:cubicBezTo>
                <a:cubicBezTo>
                  <a:pt x="1373" y="880"/>
                  <a:pt x="1754" y="574"/>
                  <a:pt x="2195" y="345"/>
                </a:cubicBezTo>
                <a:cubicBezTo>
                  <a:pt x="2636" y="114"/>
                  <a:pt x="3102" y="0"/>
                  <a:pt x="3594" y="0"/>
                </a:cubicBezTo>
                <a:lnTo>
                  <a:pt x="16189" y="0"/>
                </a:lnTo>
                <a:cubicBezTo>
                  <a:pt x="16401" y="0"/>
                  <a:pt x="16606" y="27"/>
                  <a:pt x="16798" y="82"/>
                </a:cubicBezTo>
                <a:lnTo>
                  <a:pt x="14607" y="2715"/>
                </a:lnTo>
                <a:lnTo>
                  <a:pt x="3594" y="2715"/>
                </a:lnTo>
                <a:cubicBezTo>
                  <a:pt x="3229" y="2715"/>
                  <a:pt x="2915" y="2869"/>
                  <a:pt x="2653" y="3185"/>
                </a:cubicBezTo>
                <a:cubicBezTo>
                  <a:pt x="2390" y="3497"/>
                  <a:pt x="2261" y="3876"/>
                  <a:pt x="2261" y="4316"/>
                </a:cubicBezTo>
                <a:lnTo>
                  <a:pt x="2261" y="17285"/>
                </a:lnTo>
                <a:cubicBezTo>
                  <a:pt x="2261" y="17725"/>
                  <a:pt x="2390" y="18102"/>
                  <a:pt x="2653" y="18413"/>
                </a:cubicBezTo>
                <a:cubicBezTo>
                  <a:pt x="2915" y="18731"/>
                  <a:pt x="3229" y="18888"/>
                  <a:pt x="3594" y="18888"/>
                </a:cubicBezTo>
                <a:lnTo>
                  <a:pt x="16189" y="18888"/>
                </a:lnTo>
                <a:cubicBezTo>
                  <a:pt x="16556" y="18888"/>
                  <a:pt x="16874" y="18731"/>
                  <a:pt x="17138" y="18413"/>
                </a:cubicBezTo>
                <a:cubicBezTo>
                  <a:pt x="17405" y="18102"/>
                  <a:pt x="17537" y="17725"/>
                  <a:pt x="17537" y="17285"/>
                </a:cubicBezTo>
                <a:lnTo>
                  <a:pt x="17537" y="12698"/>
                </a:lnTo>
                <a:close/>
                <a:moveTo>
                  <a:pt x="21333" y="2797"/>
                </a:moveTo>
                <a:cubicBezTo>
                  <a:pt x="21515" y="3012"/>
                  <a:pt x="21600" y="3273"/>
                  <a:pt x="21598" y="3579"/>
                </a:cubicBezTo>
                <a:cubicBezTo>
                  <a:pt x="21592" y="3882"/>
                  <a:pt x="21504" y="4136"/>
                  <a:pt x="21333" y="4342"/>
                </a:cubicBezTo>
                <a:lnTo>
                  <a:pt x="13004" y="14347"/>
                </a:lnTo>
                <a:lnTo>
                  <a:pt x="11854" y="15721"/>
                </a:lnTo>
                <a:cubicBezTo>
                  <a:pt x="11675" y="15939"/>
                  <a:pt x="11458" y="16045"/>
                  <a:pt x="11205" y="16045"/>
                </a:cubicBezTo>
                <a:cubicBezTo>
                  <a:pt x="10951" y="16045"/>
                  <a:pt x="10734" y="15939"/>
                  <a:pt x="10555" y="15721"/>
                </a:cubicBezTo>
                <a:lnTo>
                  <a:pt x="9383" y="14347"/>
                </a:lnTo>
                <a:lnTo>
                  <a:pt x="4779" y="8788"/>
                </a:lnTo>
                <a:cubicBezTo>
                  <a:pt x="4600" y="8573"/>
                  <a:pt x="4507" y="8315"/>
                  <a:pt x="4507" y="8006"/>
                </a:cubicBezTo>
                <a:cubicBezTo>
                  <a:pt x="4507" y="7703"/>
                  <a:pt x="4600" y="7441"/>
                  <a:pt x="4779" y="7227"/>
                </a:cubicBezTo>
                <a:lnTo>
                  <a:pt x="5927" y="5847"/>
                </a:lnTo>
                <a:cubicBezTo>
                  <a:pt x="6105" y="5635"/>
                  <a:pt x="6324" y="5527"/>
                  <a:pt x="6579" y="5527"/>
                </a:cubicBezTo>
                <a:cubicBezTo>
                  <a:pt x="6830" y="5527"/>
                  <a:pt x="7044" y="5635"/>
                  <a:pt x="7214" y="5847"/>
                </a:cubicBezTo>
                <a:lnTo>
                  <a:pt x="11199" y="10632"/>
                </a:lnTo>
                <a:lnTo>
                  <a:pt x="18862" y="1405"/>
                </a:lnTo>
                <a:cubicBezTo>
                  <a:pt x="19040" y="1187"/>
                  <a:pt x="19263" y="1085"/>
                  <a:pt x="19524" y="1088"/>
                </a:cubicBezTo>
                <a:cubicBezTo>
                  <a:pt x="19786" y="1093"/>
                  <a:pt x="20001" y="1199"/>
                  <a:pt x="20172" y="1405"/>
                </a:cubicBezTo>
                <a:lnTo>
                  <a:pt x="21333" y="279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7" name="Google Shape;597;p34"/>
          <p:cNvSpPr/>
          <p:nvPr/>
        </p:nvSpPr>
        <p:spPr>
          <a:xfrm>
            <a:off x="17278277" y="9403605"/>
            <a:ext cx="425171" cy="386537"/>
          </a:xfrm>
          <a:custGeom>
            <a:rect b="b" l="l" r="r" t="t"/>
            <a:pathLst>
              <a:path extrusionOk="0" h="21600" w="21600">
                <a:moveTo>
                  <a:pt x="17661" y="0"/>
                </a:moveTo>
                <a:cubicBezTo>
                  <a:pt x="18197" y="0"/>
                  <a:pt x="18702" y="117"/>
                  <a:pt x="19174" y="343"/>
                </a:cubicBezTo>
                <a:cubicBezTo>
                  <a:pt x="19652" y="575"/>
                  <a:pt x="20065" y="887"/>
                  <a:pt x="20421" y="1281"/>
                </a:cubicBezTo>
                <a:cubicBezTo>
                  <a:pt x="20781" y="1674"/>
                  <a:pt x="21065" y="2133"/>
                  <a:pt x="21279" y="2652"/>
                </a:cubicBezTo>
                <a:cubicBezTo>
                  <a:pt x="21492" y="3169"/>
                  <a:pt x="21600" y="3727"/>
                  <a:pt x="21600" y="4318"/>
                </a:cubicBezTo>
                <a:lnTo>
                  <a:pt x="21600" y="17282"/>
                </a:lnTo>
                <a:cubicBezTo>
                  <a:pt x="21600" y="17873"/>
                  <a:pt x="21492" y="18430"/>
                  <a:pt x="21279" y="18948"/>
                </a:cubicBezTo>
                <a:cubicBezTo>
                  <a:pt x="21065" y="19467"/>
                  <a:pt x="20781" y="19926"/>
                  <a:pt x="20421" y="20319"/>
                </a:cubicBezTo>
                <a:cubicBezTo>
                  <a:pt x="20065" y="20713"/>
                  <a:pt x="19652" y="21025"/>
                  <a:pt x="19184" y="21255"/>
                </a:cubicBezTo>
                <a:cubicBezTo>
                  <a:pt x="18714" y="21485"/>
                  <a:pt x="18209" y="21600"/>
                  <a:pt x="17661" y="21600"/>
                </a:cubicBezTo>
                <a:lnTo>
                  <a:pt x="3924" y="21600"/>
                </a:lnTo>
                <a:cubicBezTo>
                  <a:pt x="3387" y="21600"/>
                  <a:pt x="2883" y="21485"/>
                  <a:pt x="2410" y="21255"/>
                </a:cubicBezTo>
                <a:cubicBezTo>
                  <a:pt x="1935" y="21025"/>
                  <a:pt x="1521" y="20713"/>
                  <a:pt x="1164" y="20319"/>
                </a:cubicBezTo>
                <a:cubicBezTo>
                  <a:pt x="806" y="19926"/>
                  <a:pt x="523" y="19467"/>
                  <a:pt x="313" y="18948"/>
                </a:cubicBezTo>
                <a:cubicBezTo>
                  <a:pt x="104" y="18430"/>
                  <a:pt x="0" y="17873"/>
                  <a:pt x="0" y="17282"/>
                </a:cubicBezTo>
                <a:lnTo>
                  <a:pt x="0" y="4318"/>
                </a:lnTo>
                <a:cubicBezTo>
                  <a:pt x="0" y="3727"/>
                  <a:pt x="104" y="3169"/>
                  <a:pt x="313" y="2652"/>
                </a:cubicBezTo>
                <a:cubicBezTo>
                  <a:pt x="523" y="2133"/>
                  <a:pt x="806" y="1674"/>
                  <a:pt x="1164" y="1281"/>
                </a:cubicBezTo>
                <a:cubicBezTo>
                  <a:pt x="1521" y="887"/>
                  <a:pt x="1935" y="575"/>
                  <a:pt x="2410" y="343"/>
                </a:cubicBezTo>
                <a:cubicBezTo>
                  <a:pt x="2883" y="117"/>
                  <a:pt x="3387" y="0"/>
                  <a:pt x="3924" y="0"/>
                </a:cubicBezTo>
                <a:lnTo>
                  <a:pt x="17661" y="0"/>
                </a:lnTo>
                <a:close/>
                <a:moveTo>
                  <a:pt x="17661" y="2714"/>
                </a:moveTo>
                <a:lnTo>
                  <a:pt x="3924" y="2714"/>
                </a:lnTo>
                <a:cubicBezTo>
                  <a:pt x="3524" y="2714"/>
                  <a:pt x="3179" y="2873"/>
                  <a:pt x="2896" y="3187"/>
                </a:cubicBezTo>
                <a:cubicBezTo>
                  <a:pt x="2609" y="3502"/>
                  <a:pt x="2466" y="3877"/>
                  <a:pt x="2466" y="4318"/>
                </a:cubicBezTo>
                <a:lnTo>
                  <a:pt x="2466" y="17282"/>
                </a:lnTo>
                <a:cubicBezTo>
                  <a:pt x="2466" y="17723"/>
                  <a:pt x="2609" y="18100"/>
                  <a:pt x="2896" y="18414"/>
                </a:cubicBezTo>
                <a:cubicBezTo>
                  <a:pt x="3179" y="18727"/>
                  <a:pt x="3524" y="18887"/>
                  <a:pt x="3924" y="18887"/>
                </a:cubicBezTo>
                <a:lnTo>
                  <a:pt x="17661" y="18887"/>
                </a:lnTo>
                <a:cubicBezTo>
                  <a:pt x="18062" y="18887"/>
                  <a:pt x="18406" y="18727"/>
                  <a:pt x="18697" y="18414"/>
                </a:cubicBezTo>
                <a:cubicBezTo>
                  <a:pt x="18988" y="18103"/>
                  <a:pt x="19132" y="17723"/>
                  <a:pt x="19132" y="17282"/>
                </a:cubicBezTo>
                <a:lnTo>
                  <a:pt x="19132" y="4318"/>
                </a:lnTo>
                <a:cubicBezTo>
                  <a:pt x="19132" y="3877"/>
                  <a:pt x="18988" y="3502"/>
                  <a:pt x="18697" y="3187"/>
                </a:cubicBezTo>
                <a:cubicBezTo>
                  <a:pt x="18406" y="2873"/>
                  <a:pt x="18062" y="2714"/>
                  <a:pt x="17661" y="271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8" name="Google Shape;598;p34"/>
          <p:cNvSpPr/>
          <p:nvPr/>
        </p:nvSpPr>
        <p:spPr>
          <a:xfrm>
            <a:off x="10733491" y="10443417"/>
            <a:ext cx="472917" cy="394305"/>
          </a:xfrm>
          <a:custGeom>
            <a:rect b="b" l="l" r="r" t="t"/>
            <a:pathLst>
              <a:path extrusionOk="0" h="21600" w="21600">
                <a:moveTo>
                  <a:pt x="18612" y="9345"/>
                </a:moveTo>
                <a:cubicBezTo>
                  <a:pt x="19508" y="9887"/>
                  <a:pt x="20229" y="10669"/>
                  <a:pt x="20777" y="11686"/>
                </a:cubicBezTo>
                <a:cubicBezTo>
                  <a:pt x="21324" y="12709"/>
                  <a:pt x="21600" y="13847"/>
                  <a:pt x="21600" y="15106"/>
                </a:cubicBezTo>
                <a:cubicBezTo>
                  <a:pt x="21600" y="16006"/>
                  <a:pt x="21459" y="16847"/>
                  <a:pt x="21173" y="17629"/>
                </a:cubicBezTo>
                <a:cubicBezTo>
                  <a:pt x="20890" y="18409"/>
                  <a:pt x="20503" y="19098"/>
                  <a:pt x="20010" y="19690"/>
                </a:cubicBezTo>
                <a:cubicBezTo>
                  <a:pt x="19512" y="20281"/>
                  <a:pt x="18941" y="20747"/>
                  <a:pt x="18291" y="21091"/>
                </a:cubicBezTo>
                <a:cubicBezTo>
                  <a:pt x="17641" y="21428"/>
                  <a:pt x="16939" y="21600"/>
                  <a:pt x="16188" y="21600"/>
                </a:cubicBezTo>
                <a:lnTo>
                  <a:pt x="4491" y="21600"/>
                </a:lnTo>
                <a:cubicBezTo>
                  <a:pt x="3878" y="21600"/>
                  <a:pt x="3297" y="21459"/>
                  <a:pt x="2750" y="21177"/>
                </a:cubicBezTo>
                <a:cubicBezTo>
                  <a:pt x="2203" y="20900"/>
                  <a:pt x="1723" y="20511"/>
                  <a:pt x="1312" y="20022"/>
                </a:cubicBezTo>
                <a:cubicBezTo>
                  <a:pt x="905" y="19527"/>
                  <a:pt x="584" y="18955"/>
                  <a:pt x="350" y="18295"/>
                </a:cubicBezTo>
                <a:cubicBezTo>
                  <a:pt x="116" y="17641"/>
                  <a:pt x="0" y="16947"/>
                  <a:pt x="0" y="16209"/>
                </a:cubicBezTo>
                <a:cubicBezTo>
                  <a:pt x="0" y="15564"/>
                  <a:pt x="88" y="14958"/>
                  <a:pt x="268" y="14383"/>
                </a:cubicBezTo>
                <a:cubicBezTo>
                  <a:pt x="449" y="13809"/>
                  <a:pt x="697" y="13287"/>
                  <a:pt x="1010" y="12817"/>
                </a:cubicBezTo>
                <a:cubicBezTo>
                  <a:pt x="1325" y="12352"/>
                  <a:pt x="1694" y="11955"/>
                  <a:pt x="2120" y="11631"/>
                </a:cubicBezTo>
                <a:cubicBezTo>
                  <a:pt x="2544" y="11313"/>
                  <a:pt x="3005" y="11080"/>
                  <a:pt x="3505" y="10929"/>
                </a:cubicBezTo>
                <a:cubicBezTo>
                  <a:pt x="3250" y="10553"/>
                  <a:pt x="3055" y="10140"/>
                  <a:pt x="2916" y="9687"/>
                </a:cubicBezTo>
                <a:cubicBezTo>
                  <a:pt x="2778" y="9239"/>
                  <a:pt x="2712" y="8758"/>
                  <a:pt x="2712" y="8241"/>
                </a:cubicBezTo>
                <a:cubicBezTo>
                  <a:pt x="2712" y="7636"/>
                  <a:pt x="2806" y="7072"/>
                  <a:pt x="2993" y="6547"/>
                </a:cubicBezTo>
                <a:cubicBezTo>
                  <a:pt x="3179" y="6023"/>
                  <a:pt x="3434" y="5568"/>
                  <a:pt x="3756" y="5183"/>
                </a:cubicBezTo>
                <a:cubicBezTo>
                  <a:pt x="4077" y="4796"/>
                  <a:pt x="4456" y="4487"/>
                  <a:pt x="4893" y="4264"/>
                </a:cubicBezTo>
                <a:cubicBezTo>
                  <a:pt x="5329" y="4039"/>
                  <a:pt x="5801" y="3928"/>
                  <a:pt x="6308" y="3928"/>
                </a:cubicBezTo>
                <a:cubicBezTo>
                  <a:pt x="7172" y="3928"/>
                  <a:pt x="7923" y="4257"/>
                  <a:pt x="8559" y="4920"/>
                </a:cubicBezTo>
                <a:cubicBezTo>
                  <a:pt x="8697" y="4223"/>
                  <a:pt x="8933" y="3573"/>
                  <a:pt x="9264" y="2970"/>
                </a:cubicBezTo>
                <a:cubicBezTo>
                  <a:pt x="9598" y="2368"/>
                  <a:pt x="9993" y="1848"/>
                  <a:pt x="10449" y="1405"/>
                </a:cubicBezTo>
                <a:cubicBezTo>
                  <a:pt x="10906" y="964"/>
                  <a:pt x="11412" y="621"/>
                  <a:pt x="11975" y="373"/>
                </a:cubicBezTo>
                <a:cubicBezTo>
                  <a:pt x="12540" y="124"/>
                  <a:pt x="13142" y="0"/>
                  <a:pt x="13785" y="0"/>
                </a:cubicBezTo>
                <a:cubicBezTo>
                  <a:pt x="14519" y="0"/>
                  <a:pt x="15218" y="170"/>
                  <a:pt x="15876" y="509"/>
                </a:cubicBezTo>
                <a:cubicBezTo>
                  <a:pt x="16536" y="851"/>
                  <a:pt x="17110" y="1312"/>
                  <a:pt x="17595" y="1893"/>
                </a:cubicBezTo>
                <a:cubicBezTo>
                  <a:pt x="18081" y="2477"/>
                  <a:pt x="18466" y="3167"/>
                  <a:pt x="18749" y="3954"/>
                </a:cubicBezTo>
                <a:cubicBezTo>
                  <a:pt x="19032" y="4745"/>
                  <a:pt x="19174" y="5580"/>
                  <a:pt x="19174" y="6464"/>
                </a:cubicBezTo>
                <a:cubicBezTo>
                  <a:pt x="19174" y="6987"/>
                  <a:pt x="19126" y="7490"/>
                  <a:pt x="19026" y="7972"/>
                </a:cubicBezTo>
                <a:cubicBezTo>
                  <a:pt x="18924" y="8453"/>
                  <a:pt x="18784" y="8914"/>
                  <a:pt x="18612" y="9345"/>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599" name="Google Shape;599;p34"/>
          <p:cNvSpPr/>
          <p:nvPr/>
        </p:nvSpPr>
        <p:spPr>
          <a:xfrm>
            <a:off x="3935098" y="10439520"/>
            <a:ext cx="400730" cy="402099"/>
          </a:xfrm>
          <a:custGeom>
            <a:rect b="b" l="l" r="r" t="t"/>
            <a:pathLst>
              <a:path extrusionOk="0" h="21600" w="21600">
                <a:moveTo>
                  <a:pt x="17909" y="6867"/>
                </a:moveTo>
                <a:cubicBezTo>
                  <a:pt x="18210" y="7363"/>
                  <a:pt x="18438" y="7918"/>
                  <a:pt x="18601" y="8530"/>
                </a:cubicBezTo>
                <a:cubicBezTo>
                  <a:pt x="19045" y="8621"/>
                  <a:pt x="19512" y="8680"/>
                  <a:pt x="20004" y="8705"/>
                </a:cubicBezTo>
                <a:cubicBezTo>
                  <a:pt x="20498" y="8734"/>
                  <a:pt x="20956" y="8820"/>
                  <a:pt x="21382" y="8976"/>
                </a:cubicBezTo>
                <a:cubicBezTo>
                  <a:pt x="21526" y="9013"/>
                  <a:pt x="21600" y="9092"/>
                  <a:pt x="21600" y="9218"/>
                </a:cubicBezTo>
                <a:lnTo>
                  <a:pt x="21600" y="12410"/>
                </a:lnTo>
                <a:cubicBezTo>
                  <a:pt x="21600" y="12516"/>
                  <a:pt x="21464" y="12613"/>
                  <a:pt x="21198" y="12698"/>
                </a:cubicBezTo>
                <a:cubicBezTo>
                  <a:pt x="20931" y="12788"/>
                  <a:pt x="20622" y="12852"/>
                  <a:pt x="20269" y="12909"/>
                </a:cubicBezTo>
                <a:cubicBezTo>
                  <a:pt x="19917" y="12963"/>
                  <a:pt x="19575" y="13003"/>
                  <a:pt x="19241" y="13031"/>
                </a:cubicBezTo>
                <a:cubicBezTo>
                  <a:pt x="18903" y="13057"/>
                  <a:pt x="18683" y="13078"/>
                  <a:pt x="18576" y="13099"/>
                </a:cubicBezTo>
                <a:cubicBezTo>
                  <a:pt x="18448" y="13613"/>
                  <a:pt x="18238" y="14137"/>
                  <a:pt x="17937" y="14681"/>
                </a:cubicBezTo>
                <a:cubicBezTo>
                  <a:pt x="18432" y="15417"/>
                  <a:pt x="18982" y="16127"/>
                  <a:pt x="19577" y="16803"/>
                </a:cubicBezTo>
                <a:lnTo>
                  <a:pt x="19659" y="17005"/>
                </a:lnTo>
                <a:cubicBezTo>
                  <a:pt x="19659" y="17076"/>
                  <a:pt x="19534" y="17252"/>
                  <a:pt x="19285" y="17524"/>
                </a:cubicBezTo>
                <a:cubicBezTo>
                  <a:pt x="19036" y="17800"/>
                  <a:pt x="18755" y="18097"/>
                  <a:pt x="18438" y="18413"/>
                </a:cubicBezTo>
                <a:cubicBezTo>
                  <a:pt x="18121" y="18726"/>
                  <a:pt x="17822" y="19009"/>
                  <a:pt x="17538" y="19257"/>
                </a:cubicBezTo>
                <a:cubicBezTo>
                  <a:pt x="17251" y="19505"/>
                  <a:pt x="17068" y="19627"/>
                  <a:pt x="16988" y="19627"/>
                </a:cubicBezTo>
                <a:cubicBezTo>
                  <a:pt x="16969" y="19627"/>
                  <a:pt x="16849" y="19543"/>
                  <a:pt x="16630" y="19378"/>
                </a:cubicBezTo>
                <a:cubicBezTo>
                  <a:pt x="16408" y="19211"/>
                  <a:pt x="16165" y="19025"/>
                  <a:pt x="15895" y="18822"/>
                </a:cubicBezTo>
                <a:cubicBezTo>
                  <a:pt x="15629" y="18622"/>
                  <a:pt x="15377" y="18427"/>
                  <a:pt x="15135" y="18241"/>
                </a:cubicBezTo>
                <a:cubicBezTo>
                  <a:pt x="14898" y="18056"/>
                  <a:pt x="14746" y="17947"/>
                  <a:pt x="14683" y="17911"/>
                </a:cubicBezTo>
                <a:cubicBezTo>
                  <a:pt x="14419" y="18054"/>
                  <a:pt x="14156" y="18178"/>
                  <a:pt x="13890" y="18282"/>
                </a:cubicBezTo>
                <a:cubicBezTo>
                  <a:pt x="13623" y="18385"/>
                  <a:pt x="13355" y="18472"/>
                  <a:pt x="13082" y="18546"/>
                </a:cubicBezTo>
                <a:cubicBezTo>
                  <a:pt x="13065" y="18655"/>
                  <a:pt x="13040" y="18876"/>
                  <a:pt x="13010" y="19214"/>
                </a:cubicBezTo>
                <a:cubicBezTo>
                  <a:pt x="12978" y="19552"/>
                  <a:pt x="12932" y="19895"/>
                  <a:pt x="12879" y="20241"/>
                </a:cubicBezTo>
                <a:cubicBezTo>
                  <a:pt x="12825" y="20589"/>
                  <a:pt x="12762" y="20903"/>
                  <a:pt x="12693" y="21179"/>
                </a:cubicBezTo>
                <a:cubicBezTo>
                  <a:pt x="12618" y="21461"/>
                  <a:pt x="12522" y="21600"/>
                  <a:pt x="12406" y="21600"/>
                </a:cubicBezTo>
                <a:lnTo>
                  <a:pt x="9191" y="21600"/>
                </a:lnTo>
                <a:cubicBezTo>
                  <a:pt x="9063" y="21600"/>
                  <a:pt x="8978" y="21521"/>
                  <a:pt x="8934" y="21371"/>
                </a:cubicBezTo>
                <a:cubicBezTo>
                  <a:pt x="8806" y="20929"/>
                  <a:pt x="8721" y="20463"/>
                  <a:pt x="8678" y="19979"/>
                </a:cubicBezTo>
                <a:cubicBezTo>
                  <a:pt x="8631" y="19494"/>
                  <a:pt x="8582" y="19031"/>
                  <a:pt x="8528" y="18585"/>
                </a:cubicBezTo>
                <a:cubicBezTo>
                  <a:pt x="7975" y="18424"/>
                  <a:pt x="7447" y="18198"/>
                  <a:pt x="6942" y="17911"/>
                </a:cubicBezTo>
                <a:cubicBezTo>
                  <a:pt x="6569" y="18192"/>
                  <a:pt x="6203" y="18460"/>
                  <a:pt x="5843" y="18726"/>
                </a:cubicBezTo>
                <a:cubicBezTo>
                  <a:pt x="5481" y="18994"/>
                  <a:pt x="5124" y="19276"/>
                  <a:pt x="4773" y="19573"/>
                </a:cubicBezTo>
                <a:lnTo>
                  <a:pt x="4607" y="19626"/>
                </a:lnTo>
                <a:cubicBezTo>
                  <a:pt x="4555" y="19626"/>
                  <a:pt x="4388" y="19505"/>
                  <a:pt x="4107" y="19257"/>
                </a:cubicBezTo>
                <a:cubicBezTo>
                  <a:pt x="3827" y="19009"/>
                  <a:pt x="3535" y="18726"/>
                  <a:pt x="3232" y="18413"/>
                </a:cubicBezTo>
                <a:cubicBezTo>
                  <a:pt x="2928" y="18097"/>
                  <a:pt x="2654" y="17800"/>
                  <a:pt x="2404" y="17524"/>
                </a:cubicBezTo>
                <a:cubicBezTo>
                  <a:pt x="2155" y="17252"/>
                  <a:pt x="2031" y="17076"/>
                  <a:pt x="2031" y="17005"/>
                </a:cubicBezTo>
                <a:cubicBezTo>
                  <a:pt x="2031" y="16987"/>
                  <a:pt x="2105" y="16868"/>
                  <a:pt x="2249" y="16648"/>
                </a:cubicBezTo>
                <a:cubicBezTo>
                  <a:pt x="2394" y="16427"/>
                  <a:pt x="2564" y="16185"/>
                  <a:pt x="2759" y="15924"/>
                </a:cubicBezTo>
                <a:cubicBezTo>
                  <a:pt x="2952" y="15663"/>
                  <a:pt x="3141" y="15411"/>
                  <a:pt x="3329" y="15174"/>
                </a:cubicBezTo>
                <a:cubicBezTo>
                  <a:pt x="3513" y="14933"/>
                  <a:pt x="3631" y="14779"/>
                  <a:pt x="3688" y="14705"/>
                </a:cubicBezTo>
                <a:cubicBezTo>
                  <a:pt x="3387" y="14212"/>
                  <a:pt x="3158" y="13657"/>
                  <a:pt x="2996" y="13045"/>
                </a:cubicBezTo>
                <a:cubicBezTo>
                  <a:pt x="2535" y="12952"/>
                  <a:pt x="2062" y="12899"/>
                  <a:pt x="1578" y="12870"/>
                </a:cubicBezTo>
                <a:cubicBezTo>
                  <a:pt x="1093" y="12842"/>
                  <a:pt x="640" y="12751"/>
                  <a:pt x="216" y="12600"/>
                </a:cubicBezTo>
                <a:cubicBezTo>
                  <a:pt x="71" y="12562"/>
                  <a:pt x="0" y="12480"/>
                  <a:pt x="0" y="12353"/>
                </a:cubicBezTo>
                <a:lnTo>
                  <a:pt x="0" y="9163"/>
                </a:lnTo>
                <a:cubicBezTo>
                  <a:pt x="0" y="9055"/>
                  <a:pt x="136" y="8960"/>
                  <a:pt x="413" y="8874"/>
                </a:cubicBezTo>
                <a:cubicBezTo>
                  <a:pt x="689" y="8790"/>
                  <a:pt x="997" y="8716"/>
                  <a:pt x="1340" y="8666"/>
                </a:cubicBezTo>
                <a:cubicBezTo>
                  <a:pt x="1685" y="8612"/>
                  <a:pt x="2020" y="8571"/>
                  <a:pt x="2345" y="8544"/>
                </a:cubicBezTo>
                <a:cubicBezTo>
                  <a:pt x="2668" y="8515"/>
                  <a:pt x="2887" y="8493"/>
                  <a:pt x="2996" y="8474"/>
                </a:cubicBezTo>
                <a:cubicBezTo>
                  <a:pt x="3158" y="7926"/>
                  <a:pt x="3379" y="7398"/>
                  <a:pt x="3659" y="6896"/>
                </a:cubicBezTo>
                <a:cubicBezTo>
                  <a:pt x="3161" y="6156"/>
                  <a:pt x="2619" y="5447"/>
                  <a:pt x="2031" y="4772"/>
                </a:cubicBezTo>
                <a:lnTo>
                  <a:pt x="1938" y="4572"/>
                </a:lnTo>
                <a:cubicBezTo>
                  <a:pt x="1938" y="4499"/>
                  <a:pt x="2064" y="4323"/>
                  <a:pt x="2318" y="4050"/>
                </a:cubicBezTo>
                <a:cubicBezTo>
                  <a:pt x="2569" y="3777"/>
                  <a:pt x="2852" y="3480"/>
                  <a:pt x="3163" y="3162"/>
                </a:cubicBezTo>
                <a:cubicBezTo>
                  <a:pt x="3478" y="2849"/>
                  <a:pt x="3778" y="2569"/>
                  <a:pt x="4068" y="2322"/>
                </a:cubicBezTo>
                <a:cubicBezTo>
                  <a:pt x="4356" y="2073"/>
                  <a:pt x="4538" y="1945"/>
                  <a:pt x="4607" y="1945"/>
                </a:cubicBezTo>
                <a:cubicBezTo>
                  <a:pt x="4625" y="1945"/>
                  <a:pt x="4748" y="2031"/>
                  <a:pt x="4968" y="2197"/>
                </a:cubicBezTo>
                <a:cubicBezTo>
                  <a:pt x="5189" y="2364"/>
                  <a:pt x="5435" y="2550"/>
                  <a:pt x="5708" y="2751"/>
                </a:cubicBezTo>
                <a:cubicBezTo>
                  <a:pt x="5976" y="2954"/>
                  <a:pt x="6234" y="3148"/>
                  <a:pt x="6472" y="3331"/>
                </a:cubicBezTo>
                <a:cubicBezTo>
                  <a:pt x="6714" y="3516"/>
                  <a:pt x="6860" y="3628"/>
                  <a:pt x="6914" y="3661"/>
                </a:cubicBezTo>
                <a:cubicBezTo>
                  <a:pt x="7174" y="3519"/>
                  <a:pt x="7441" y="3399"/>
                  <a:pt x="7707" y="3304"/>
                </a:cubicBezTo>
                <a:cubicBezTo>
                  <a:pt x="7973" y="3210"/>
                  <a:pt x="8248" y="3121"/>
                  <a:pt x="8528" y="3029"/>
                </a:cubicBezTo>
                <a:cubicBezTo>
                  <a:pt x="8528" y="2923"/>
                  <a:pt x="8540" y="2699"/>
                  <a:pt x="8568" y="2364"/>
                </a:cubicBezTo>
                <a:cubicBezTo>
                  <a:pt x="8596" y="2034"/>
                  <a:pt x="8636" y="1696"/>
                  <a:pt x="8690" y="1352"/>
                </a:cubicBezTo>
                <a:cubicBezTo>
                  <a:pt x="8743" y="1011"/>
                  <a:pt x="8814" y="697"/>
                  <a:pt x="8899" y="419"/>
                </a:cubicBezTo>
                <a:cubicBezTo>
                  <a:pt x="8984" y="141"/>
                  <a:pt x="9084" y="0"/>
                  <a:pt x="9191" y="0"/>
                </a:cubicBezTo>
                <a:lnTo>
                  <a:pt x="12406" y="0"/>
                </a:lnTo>
                <a:cubicBezTo>
                  <a:pt x="12530" y="0"/>
                  <a:pt x="12618" y="68"/>
                  <a:pt x="12663" y="204"/>
                </a:cubicBezTo>
                <a:cubicBezTo>
                  <a:pt x="12772" y="645"/>
                  <a:pt x="12847" y="1108"/>
                  <a:pt x="12893" y="1596"/>
                </a:cubicBezTo>
                <a:cubicBezTo>
                  <a:pt x="12939" y="2084"/>
                  <a:pt x="13000" y="2562"/>
                  <a:pt x="13082" y="3029"/>
                </a:cubicBezTo>
                <a:cubicBezTo>
                  <a:pt x="13363" y="3100"/>
                  <a:pt x="13632" y="3186"/>
                  <a:pt x="13890" y="3284"/>
                </a:cubicBezTo>
                <a:cubicBezTo>
                  <a:pt x="14148" y="3386"/>
                  <a:pt x="14402" y="3513"/>
                  <a:pt x="14656" y="3661"/>
                </a:cubicBezTo>
                <a:cubicBezTo>
                  <a:pt x="14728" y="3612"/>
                  <a:pt x="14881" y="3490"/>
                  <a:pt x="15116" y="3304"/>
                </a:cubicBezTo>
                <a:cubicBezTo>
                  <a:pt x="15351" y="3121"/>
                  <a:pt x="15603" y="2925"/>
                  <a:pt x="15870" y="2723"/>
                </a:cubicBezTo>
                <a:cubicBezTo>
                  <a:pt x="16136" y="2522"/>
                  <a:pt x="16376" y="2340"/>
                  <a:pt x="16589" y="2182"/>
                </a:cubicBezTo>
                <a:cubicBezTo>
                  <a:pt x="16802" y="2026"/>
                  <a:pt x="16934" y="1945"/>
                  <a:pt x="16988" y="1945"/>
                </a:cubicBezTo>
                <a:cubicBezTo>
                  <a:pt x="17043" y="1945"/>
                  <a:pt x="17210" y="2073"/>
                  <a:pt x="17491" y="2322"/>
                </a:cubicBezTo>
                <a:cubicBezTo>
                  <a:pt x="17770" y="2569"/>
                  <a:pt x="18065" y="2850"/>
                  <a:pt x="18371" y="3162"/>
                </a:cubicBezTo>
                <a:cubicBezTo>
                  <a:pt x="18680" y="3480"/>
                  <a:pt x="18957" y="3777"/>
                  <a:pt x="19206" y="4050"/>
                </a:cubicBezTo>
                <a:cubicBezTo>
                  <a:pt x="19452" y="4323"/>
                  <a:pt x="19577" y="4499"/>
                  <a:pt x="19577" y="4572"/>
                </a:cubicBezTo>
                <a:cubicBezTo>
                  <a:pt x="19577" y="4606"/>
                  <a:pt x="19498" y="4736"/>
                  <a:pt x="19342" y="4955"/>
                </a:cubicBezTo>
                <a:cubicBezTo>
                  <a:pt x="19184" y="5175"/>
                  <a:pt x="19008" y="5415"/>
                  <a:pt x="18812" y="5679"/>
                </a:cubicBezTo>
                <a:cubicBezTo>
                  <a:pt x="18617" y="5938"/>
                  <a:pt x="18428" y="6190"/>
                  <a:pt x="18240" y="6430"/>
                </a:cubicBezTo>
                <a:cubicBezTo>
                  <a:pt x="18055" y="6666"/>
                  <a:pt x="17946" y="6814"/>
                  <a:pt x="17909" y="6867"/>
                </a:cubicBezTo>
                <a:close/>
                <a:moveTo>
                  <a:pt x="10806" y="14046"/>
                </a:moveTo>
                <a:cubicBezTo>
                  <a:pt x="11247" y="14046"/>
                  <a:pt x="11670" y="13957"/>
                  <a:pt x="12065" y="13779"/>
                </a:cubicBezTo>
                <a:cubicBezTo>
                  <a:pt x="12462" y="13606"/>
                  <a:pt x="12805" y="13369"/>
                  <a:pt x="13092" y="13071"/>
                </a:cubicBezTo>
                <a:cubicBezTo>
                  <a:pt x="13374" y="12774"/>
                  <a:pt x="13604" y="12430"/>
                  <a:pt x="13782" y="12033"/>
                </a:cubicBezTo>
                <a:cubicBezTo>
                  <a:pt x="13959" y="11633"/>
                  <a:pt x="14046" y="11216"/>
                  <a:pt x="14046" y="10775"/>
                </a:cubicBezTo>
                <a:cubicBezTo>
                  <a:pt x="14046" y="10334"/>
                  <a:pt x="13959" y="9920"/>
                  <a:pt x="13782" y="9530"/>
                </a:cubicBezTo>
                <a:cubicBezTo>
                  <a:pt x="13604" y="9143"/>
                  <a:pt x="13374" y="8802"/>
                  <a:pt x="13092" y="8503"/>
                </a:cubicBezTo>
                <a:cubicBezTo>
                  <a:pt x="12805" y="8206"/>
                  <a:pt x="12462" y="7975"/>
                  <a:pt x="12065" y="7808"/>
                </a:cubicBezTo>
                <a:cubicBezTo>
                  <a:pt x="11670" y="7642"/>
                  <a:pt x="11247" y="7556"/>
                  <a:pt x="10806" y="7556"/>
                </a:cubicBezTo>
                <a:cubicBezTo>
                  <a:pt x="10361" y="7556"/>
                  <a:pt x="9940" y="7642"/>
                  <a:pt x="9536" y="7808"/>
                </a:cubicBezTo>
                <a:cubicBezTo>
                  <a:pt x="9134" y="7975"/>
                  <a:pt x="8786" y="8206"/>
                  <a:pt x="8494" y="8503"/>
                </a:cubicBezTo>
                <a:cubicBezTo>
                  <a:pt x="8201" y="8802"/>
                  <a:pt x="7970" y="9143"/>
                  <a:pt x="7800" y="9530"/>
                </a:cubicBezTo>
                <a:cubicBezTo>
                  <a:pt x="7633" y="9920"/>
                  <a:pt x="7551" y="10334"/>
                  <a:pt x="7551" y="10775"/>
                </a:cubicBezTo>
                <a:cubicBezTo>
                  <a:pt x="7551" y="11216"/>
                  <a:pt x="7633" y="11633"/>
                  <a:pt x="7800" y="12033"/>
                </a:cubicBezTo>
                <a:cubicBezTo>
                  <a:pt x="7970" y="12430"/>
                  <a:pt x="8201" y="12774"/>
                  <a:pt x="8494" y="13071"/>
                </a:cubicBezTo>
                <a:cubicBezTo>
                  <a:pt x="8786" y="13369"/>
                  <a:pt x="9134" y="13606"/>
                  <a:pt x="9536" y="13779"/>
                </a:cubicBezTo>
                <a:cubicBezTo>
                  <a:pt x="9940" y="13957"/>
                  <a:pt x="10361" y="14046"/>
                  <a:pt x="10806" y="1404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0" name="Google Shape;600;p34"/>
          <p:cNvSpPr/>
          <p:nvPr/>
        </p:nvSpPr>
        <p:spPr>
          <a:xfrm>
            <a:off x="3894359" y="4340226"/>
            <a:ext cx="482208" cy="402073"/>
          </a:xfrm>
          <a:custGeom>
            <a:rect b="b" l="l" r="r" t="t"/>
            <a:pathLst>
              <a:path extrusionOk="0" h="21600" w="21600">
                <a:moveTo>
                  <a:pt x="11235" y="6152"/>
                </a:moveTo>
                <a:cubicBezTo>
                  <a:pt x="11406" y="6501"/>
                  <a:pt x="11553" y="6917"/>
                  <a:pt x="11672" y="7394"/>
                </a:cubicBezTo>
                <a:cubicBezTo>
                  <a:pt x="11748" y="7411"/>
                  <a:pt x="11887" y="7434"/>
                  <a:pt x="12089" y="7461"/>
                </a:cubicBezTo>
                <a:cubicBezTo>
                  <a:pt x="12291" y="7487"/>
                  <a:pt x="12501" y="7527"/>
                  <a:pt x="12714" y="7577"/>
                </a:cubicBezTo>
                <a:cubicBezTo>
                  <a:pt x="12929" y="7624"/>
                  <a:pt x="13120" y="7680"/>
                  <a:pt x="13289" y="7731"/>
                </a:cubicBezTo>
                <a:cubicBezTo>
                  <a:pt x="13459" y="7786"/>
                  <a:pt x="13543" y="7849"/>
                  <a:pt x="13543" y="7921"/>
                </a:cubicBezTo>
                <a:lnTo>
                  <a:pt x="13543" y="10328"/>
                </a:lnTo>
                <a:cubicBezTo>
                  <a:pt x="13543" y="10415"/>
                  <a:pt x="13459" y="10494"/>
                  <a:pt x="13289" y="10548"/>
                </a:cubicBezTo>
                <a:cubicBezTo>
                  <a:pt x="13120" y="10611"/>
                  <a:pt x="12929" y="10658"/>
                  <a:pt x="12714" y="10706"/>
                </a:cubicBezTo>
                <a:cubicBezTo>
                  <a:pt x="12501" y="10751"/>
                  <a:pt x="12289" y="10783"/>
                  <a:pt x="12077" y="10801"/>
                </a:cubicBezTo>
                <a:cubicBezTo>
                  <a:pt x="11867" y="10819"/>
                  <a:pt x="11731" y="10837"/>
                  <a:pt x="11672" y="10856"/>
                </a:cubicBezTo>
                <a:cubicBezTo>
                  <a:pt x="11566" y="11243"/>
                  <a:pt x="11430" y="11638"/>
                  <a:pt x="11255" y="12044"/>
                </a:cubicBezTo>
                <a:cubicBezTo>
                  <a:pt x="11430" y="12324"/>
                  <a:pt x="11595" y="12595"/>
                  <a:pt x="11757" y="12864"/>
                </a:cubicBezTo>
                <a:cubicBezTo>
                  <a:pt x="11919" y="13126"/>
                  <a:pt x="12101" y="13395"/>
                  <a:pt x="12303" y="13654"/>
                </a:cubicBezTo>
                <a:lnTo>
                  <a:pt x="12326" y="13787"/>
                </a:lnTo>
                <a:cubicBezTo>
                  <a:pt x="12326" y="13841"/>
                  <a:pt x="12249" y="13977"/>
                  <a:pt x="12096" y="14193"/>
                </a:cubicBezTo>
                <a:cubicBezTo>
                  <a:pt x="11941" y="14411"/>
                  <a:pt x="11762" y="14637"/>
                  <a:pt x="11560" y="14877"/>
                </a:cubicBezTo>
                <a:cubicBezTo>
                  <a:pt x="11356" y="15117"/>
                  <a:pt x="11166" y="15326"/>
                  <a:pt x="10992" y="15512"/>
                </a:cubicBezTo>
                <a:cubicBezTo>
                  <a:pt x="10813" y="15696"/>
                  <a:pt x="10703" y="15789"/>
                  <a:pt x="10658" y="15789"/>
                </a:cubicBezTo>
                <a:cubicBezTo>
                  <a:pt x="10644" y="15789"/>
                  <a:pt x="10565" y="15727"/>
                  <a:pt x="10427" y="15605"/>
                </a:cubicBezTo>
                <a:cubicBezTo>
                  <a:pt x="10288" y="15483"/>
                  <a:pt x="10135" y="15346"/>
                  <a:pt x="9965" y="15188"/>
                </a:cubicBezTo>
                <a:cubicBezTo>
                  <a:pt x="9797" y="15029"/>
                  <a:pt x="9639" y="14885"/>
                  <a:pt x="9492" y="14747"/>
                </a:cubicBezTo>
                <a:cubicBezTo>
                  <a:pt x="9345" y="14615"/>
                  <a:pt x="9251" y="14523"/>
                  <a:pt x="9206" y="14476"/>
                </a:cubicBezTo>
                <a:cubicBezTo>
                  <a:pt x="8867" y="14684"/>
                  <a:pt x="8538" y="14851"/>
                  <a:pt x="8213" y="14978"/>
                </a:cubicBezTo>
                <a:cubicBezTo>
                  <a:pt x="8213" y="15070"/>
                  <a:pt x="8200" y="15236"/>
                  <a:pt x="8179" y="15476"/>
                </a:cubicBezTo>
                <a:cubicBezTo>
                  <a:pt x="8156" y="15721"/>
                  <a:pt x="8127" y="15975"/>
                  <a:pt x="8090" y="16240"/>
                </a:cubicBezTo>
                <a:cubicBezTo>
                  <a:pt x="8052" y="16509"/>
                  <a:pt x="8006" y="16743"/>
                  <a:pt x="7949" y="16944"/>
                </a:cubicBezTo>
                <a:cubicBezTo>
                  <a:pt x="7892" y="17148"/>
                  <a:pt x="7834" y="17249"/>
                  <a:pt x="7775" y="17249"/>
                </a:cubicBezTo>
                <a:lnTo>
                  <a:pt x="5769" y="17249"/>
                </a:lnTo>
                <a:cubicBezTo>
                  <a:pt x="5708" y="17249"/>
                  <a:pt x="5651" y="17148"/>
                  <a:pt x="5595" y="16944"/>
                </a:cubicBezTo>
                <a:cubicBezTo>
                  <a:pt x="5539" y="16745"/>
                  <a:pt x="5494" y="16509"/>
                  <a:pt x="5462" y="16240"/>
                </a:cubicBezTo>
                <a:cubicBezTo>
                  <a:pt x="5435" y="15975"/>
                  <a:pt x="5406" y="15721"/>
                  <a:pt x="5385" y="15483"/>
                </a:cubicBezTo>
                <a:cubicBezTo>
                  <a:pt x="5362" y="15244"/>
                  <a:pt x="5353" y="15077"/>
                  <a:pt x="5353" y="14978"/>
                </a:cubicBezTo>
                <a:cubicBezTo>
                  <a:pt x="5014" y="14871"/>
                  <a:pt x="4682" y="14702"/>
                  <a:pt x="4360" y="14476"/>
                </a:cubicBezTo>
                <a:cubicBezTo>
                  <a:pt x="4126" y="14684"/>
                  <a:pt x="3895" y="14895"/>
                  <a:pt x="3667" y="15106"/>
                </a:cubicBezTo>
                <a:cubicBezTo>
                  <a:pt x="3438" y="15321"/>
                  <a:pt x="3213" y="15536"/>
                  <a:pt x="2997" y="15762"/>
                </a:cubicBezTo>
                <a:lnTo>
                  <a:pt x="2883" y="15789"/>
                </a:lnTo>
                <a:cubicBezTo>
                  <a:pt x="2854" y="15789"/>
                  <a:pt x="2751" y="15696"/>
                  <a:pt x="2572" y="15512"/>
                </a:cubicBezTo>
                <a:cubicBezTo>
                  <a:pt x="2395" y="15326"/>
                  <a:pt x="2213" y="15117"/>
                  <a:pt x="2022" y="14877"/>
                </a:cubicBezTo>
                <a:cubicBezTo>
                  <a:pt x="1829" y="14637"/>
                  <a:pt x="1657" y="14411"/>
                  <a:pt x="1504" y="14193"/>
                </a:cubicBezTo>
                <a:cubicBezTo>
                  <a:pt x="1349" y="13977"/>
                  <a:pt x="1273" y="13841"/>
                  <a:pt x="1273" y="13787"/>
                </a:cubicBezTo>
                <a:cubicBezTo>
                  <a:pt x="1273" y="13771"/>
                  <a:pt x="1320" y="13678"/>
                  <a:pt x="1420" y="13511"/>
                </a:cubicBezTo>
                <a:cubicBezTo>
                  <a:pt x="1516" y="13346"/>
                  <a:pt x="1629" y="13163"/>
                  <a:pt x="1751" y="12971"/>
                </a:cubicBezTo>
                <a:cubicBezTo>
                  <a:pt x="1876" y="12776"/>
                  <a:pt x="1991" y="12591"/>
                  <a:pt x="2099" y="12416"/>
                </a:cubicBezTo>
                <a:cubicBezTo>
                  <a:pt x="2210" y="12240"/>
                  <a:pt x="2279" y="12128"/>
                  <a:pt x="2309" y="12071"/>
                </a:cubicBezTo>
                <a:cubicBezTo>
                  <a:pt x="2134" y="11687"/>
                  <a:pt x="1988" y="11261"/>
                  <a:pt x="1868" y="10801"/>
                </a:cubicBezTo>
                <a:cubicBezTo>
                  <a:pt x="1793" y="10783"/>
                  <a:pt x="1654" y="10759"/>
                  <a:pt x="1452" y="10733"/>
                </a:cubicBezTo>
                <a:cubicBezTo>
                  <a:pt x="1250" y="10706"/>
                  <a:pt x="1043" y="10676"/>
                  <a:pt x="827" y="10638"/>
                </a:cubicBezTo>
                <a:cubicBezTo>
                  <a:pt x="612" y="10602"/>
                  <a:pt x="421" y="10554"/>
                  <a:pt x="252" y="10498"/>
                </a:cubicBezTo>
                <a:cubicBezTo>
                  <a:pt x="82" y="10439"/>
                  <a:pt x="0" y="10374"/>
                  <a:pt x="0" y="10300"/>
                </a:cubicBezTo>
                <a:lnTo>
                  <a:pt x="0" y="7868"/>
                </a:lnTo>
                <a:cubicBezTo>
                  <a:pt x="0" y="7798"/>
                  <a:pt x="82" y="7725"/>
                  <a:pt x="252" y="7660"/>
                </a:cubicBezTo>
                <a:cubicBezTo>
                  <a:pt x="421" y="7588"/>
                  <a:pt x="616" y="7538"/>
                  <a:pt x="838" y="7502"/>
                </a:cubicBezTo>
                <a:cubicBezTo>
                  <a:pt x="1059" y="7468"/>
                  <a:pt x="1273" y="7434"/>
                  <a:pt x="1476" y="7408"/>
                </a:cubicBezTo>
                <a:cubicBezTo>
                  <a:pt x="1677" y="7380"/>
                  <a:pt x="1817" y="7366"/>
                  <a:pt x="1892" y="7366"/>
                </a:cubicBezTo>
                <a:cubicBezTo>
                  <a:pt x="1982" y="6925"/>
                  <a:pt x="2120" y="6529"/>
                  <a:pt x="2309" y="6178"/>
                </a:cubicBezTo>
                <a:cubicBezTo>
                  <a:pt x="2134" y="5899"/>
                  <a:pt x="1965" y="5621"/>
                  <a:pt x="1795" y="5346"/>
                </a:cubicBezTo>
                <a:cubicBezTo>
                  <a:pt x="1629" y="5073"/>
                  <a:pt x="1452" y="4801"/>
                  <a:pt x="1273" y="4542"/>
                </a:cubicBezTo>
                <a:lnTo>
                  <a:pt x="1229" y="4406"/>
                </a:lnTo>
                <a:cubicBezTo>
                  <a:pt x="1229" y="4352"/>
                  <a:pt x="1304" y="4219"/>
                  <a:pt x="1457" y="4008"/>
                </a:cubicBezTo>
                <a:cubicBezTo>
                  <a:pt x="1613" y="3798"/>
                  <a:pt x="1788" y="3574"/>
                  <a:pt x="1986" y="3334"/>
                </a:cubicBezTo>
                <a:cubicBezTo>
                  <a:pt x="2186" y="3093"/>
                  <a:pt x="2375" y="2882"/>
                  <a:pt x="2551" y="2695"/>
                </a:cubicBezTo>
                <a:cubicBezTo>
                  <a:pt x="2728" y="2515"/>
                  <a:pt x="2838" y="2419"/>
                  <a:pt x="2883" y="2419"/>
                </a:cubicBezTo>
                <a:cubicBezTo>
                  <a:pt x="2899" y="2419"/>
                  <a:pt x="2975" y="2479"/>
                  <a:pt x="3114" y="2597"/>
                </a:cubicBezTo>
                <a:cubicBezTo>
                  <a:pt x="3253" y="2713"/>
                  <a:pt x="3408" y="2851"/>
                  <a:pt x="3577" y="3006"/>
                </a:cubicBezTo>
                <a:cubicBezTo>
                  <a:pt x="3745" y="3164"/>
                  <a:pt x="3908" y="3319"/>
                  <a:pt x="4060" y="3469"/>
                </a:cubicBezTo>
                <a:cubicBezTo>
                  <a:pt x="4215" y="3616"/>
                  <a:pt x="4308" y="3706"/>
                  <a:pt x="4335" y="3744"/>
                </a:cubicBezTo>
                <a:cubicBezTo>
                  <a:pt x="4660" y="3518"/>
                  <a:pt x="4999" y="3353"/>
                  <a:pt x="5353" y="3243"/>
                </a:cubicBezTo>
                <a:cubicBezTo>
                  <a:pt x="5353" y="3174"/>
                  <a:pt x="5362" y="3003"/>
                  <a:pt x="5385" y="2747"/>
                </a:cubicBezTo>
                <a:cubicBezTo>
                  <a:pt x="5406" y="2483"/>
                  <a:pt x="5435" y="2224"/>
                  <a:pt x="5462" y="1966"/>
                </a:cubicBezTo>
                <a:cubicBezTo>
                  <a:pt x="5494" y="1707"/>
                  <a:pt x="5533" y="1475"/>
                  <a:pt x="5583" y="1264"/>
                </a:cubicBezTo>
                <a:cubicBezTo>
                  <a:pt x="5630" y="1051"/>
                  <a:pt x="5694" y="947"/>
                  <a:pt x="5769" y="947"/>
                </a:cubicBezTo>
                <a:lnTo>
                  <a:pt x="7775" y="947"/>
                </a:lnTo>
                <a:cubicBezTo>
                  <a:pt x="7834" y="947"/>
                  <a:pt x="7892" y="1051"/>
                  <a:pt x="7949" y="1264"/>
                </a:cubicBezTo>
                <a:cubicBezTo>
                  <a:pt x="8006" y="1475"/>
                  <a:pt x="8047" y="1707"/>
                  <a:pt x="8079" y="1966"/>
                </a:cubicBezTo>
                <a:cubicBezTo>
                  <a:pt x="8109" y="2224"/>
                  <a:pt x="8134" y="2483"/>
                  <a:pt x="8156" y="2747"/>
                </a:cubicBezTo>
                <a:cubicBezTo>
                  <a:pt x="8179" y="3003"/>
                  <a:pt x="8199" y="3174"/>
                  <a:pt x="8213" y="3243"/>
                </a:cubicBezTo>
                <a:cubicBezTo>
                  <a:pt x="8551" y="3353"/>
                  <a:pt x="8874" y="3512"/>
                  <a:pt x="9183" y="3714"/>
                </a:cubicBezTo>
                <a:cubicBezTo>
                  <a:pt x="9415" y="3512"/>
                  <a:pt x="9650" y="3305"/>
                  <a:pt x="9886" y="3106"/>
                </a:cubicBezTo>
                <a:cubicBezTo>
                  <a:pt x="10124" y="2898"/>
                  <a:pt x="10351" y="2690"/>
                  <a:pt x="10569" y="2475"/>
                </a:cubicBezTo>
                <a:lnTo>
                  <a:pt x="10658" y="2419"/>
                </a:lnTo>
                <a:cubicBezTo>
                  <a:pt x="10688" y="2419"/>
                  <a:pt x="10792" y="2518"/>
                  <a:pt x="10969" y="2711"/>
                </a:cubicBezTo>
                <a:cubicBezTo>
                  <a:pt x="11145" y="2903"/>
                  <a:pt x="11331" y="3117"/>
                  <a:pt x="11526" y="3348"/>
                </a:cubicBezTo>
                <a:cubicBezTo>
                  <a:pt x="11721" y="3577"/>
                  <a:pt x="11901" y="3798"/>
                  <a:pt x="12060" y="4008"/>
                </a:cubicBezTo>
                <a:cubicBezTo>
                  <a:pt x="12223" y="4219"/>
                  <a:pt x="12303" y="4352"/>
                  <a:pt x="12303" y="4406"/>
                </a:cubicBezTo>
                <a:cubicBezTo>
                  <a:pt x="12303" y="4444"/>
                  <a:pt x="12253" y="4542"/>
                  <a:pt x="12153" y="4711"/>
                </a:cubicBezTo>
                <a:cubicBezTo>
                  <a:pt x="12049" y="4878"/>
                  <a:pt x="11935" y="5057"/>
                  <a:pt x="11813" y="5251"/>
                </a:cubicBezTo>
                <a:cubicBezTo>
                  <a:pt x="11689" y="5445"/>
                  <a:pt x="11569" y="5629"/>
                  <a:pt x="11453" y="5807"/>
                </a:cubicBezTo>
                <a:cubicBezTo>
                  <a:pt x="11335" y="5983"/>
                  <a:pt x="11260" y="6095"/>
                  <a:pt x="11235" y="6152"/>
                </a:cubicBezTo>
                <a:close/>
                <a:moveTo>
                  <a:pt x="6780" y="11545"/>
                </a:moveTo>
                <a:cubicBezTo>
                  <a:pt x="7061" y="11545"/>
                  <a:pt x="7323" y="11480"/>
                  <a:pt x="7570" y="11355"/>
                </a:cubicBezTo>
                <a:cubicBezTo>
                  <a:pt x="7818" y="11229"/>
                  <a:pt x="8036" y="11056"/>
                  <a:pt x="8220" y="10837"/>
                </a:cubicBezTo>
                <a:cubicBezTo>
                  <a:pt x="8402" y="10616"/>
                  <a:pt x="8547" y="10356"/>
                  <a:pt x="8652" y="10059"/>
                </a:cubicBezTo>
                <a:cubicBezTo>
                  <a:pt x="8758" y="9761"/>
                  <a:pt x="8810" y="9447"/>
                  <a:pt x="8810" y="9111"/>
                </a:cubicBezTo>
                <a:cubicBezTo>
                  <a:pt x="8810" y="8778"/>
                  <a:pt x="8758" y="8459"/>
                  <a:pt x="8652" y="8159"/>
                </a:cubicBezTo>
                <a:cubicBezTo>
                  <a:pt x="8547" y="7857"/>
                  <a:pt x="8402" y="7591"/>
                  <a:pt x="8220" y="7372"/>
                </a:cubicBezTo>
                <a:cubicBezTo>
                  <a:pt x="8036" y="7151"/>
                  <a:pt x="7818" y="6980"/>
                  <a:pt x="7570" y="6846"/>
                </a:cubicBezTo>
                <a:cubicBezTo>
                  <a:pt x="7323" y="6716"/>
                  <a:pt x="7061" y="6648"/>
                  <a:pt x="6780" y="6648"/>
                </a:cubicBezTo>
                <a:cubicBezTo>
                  <a:pt x="6212" y="6648"/>
                  <a:pt x="5726" y="6888"/>
                  <a:pt x="5329" y="7366"/>
                </a:cubicBezTo>
                <a:cubicBezTo>
                  <a:pt x="4931" y="7843"/>
                  <a:pt x="4732" y="8426"/>
                  <a:pt x="4732" y="9112"/>
                </a:cubicBezTo>
                <a:cubicBezTo>
                  <a:pt x="4732" y="9447"/>
                  <a:pt x="4785" y="9761"/>
                  <a:pt x="4896" y="10059"/>
                </a:cubicBezTo>
                <a:cubicBezTo>
                  <a:pt x="5003" y="10356"/>
                  <a:pt x="5150" y="10616"/>
                  <a:pt x="5334" y="10837"/>
                </a:cubicBezTo>
                <a:cubicBezTo>
                  <a:pt x="5517" y="11056"/>
                  <a:pt x="5736" y="11229"/>
                  <a:pt x="5987" y="11355"/>
                </a:cubicBezTo>
                <a:cubicBezTo>
                  <a:pt x="6239" y="11480"/>
                  <a:pt x="6501" y="11545"/>
                  <a:pt x="6780" y="11545"/>
                </a:cubicBezTo>
                <a:moveTo>
                  <a:pt x="20497" y="16953"/>
                </a:moveTo>
                <a:cubicBezTo>
                  <a:pt x="20429" y="17294"/>
                  <a:pt x="20341" y="17614"/>
                  <a:pt x="20236" y="17912"/>
                </a:cubicBezTo>
                <a:cubicBezTo>
                  <a:pt x="20252" y="17963"/>
                  <a:pt x="20294" y="18051"/>
                  <a:pt x="20364" y="18160"/>
                </a:cubicBezTo>
                <a:cubicBezTo>
                  <a:pt x="20437" y="18274"/>
                  <a:pt x="20509" y="18397"/>
                  <a:pt x="20575" y="18529"/>
                </a:cubicBezTo>
                <a:cubicBezTo>
                  <a:pt x="20643" y="18655"/>
                  <a:pt x="20701" y="18779"/>
                  <a:pt x="20755" y="18898"/>
                </a:cubicBezTo>
                <a:cubicBezTo>
                  <a:pt x="20807" y="19013"/>
                  <a:pt x="20834" y="19099"/>
                  <a:pt x="20834" y="19140"/>
                </a:cubicBezTo>
                <a:cubicBezTo>
                  <a:pt x="20834" y="19178"/>
                  <a:pt x="20763" y="19282"/>
                  <a:pt x="20627" y="19461"/>
                </a:cubicBezTo>
                <a:cubicBezTo>
                  <a:pt x="20487" y="19635"/>
                  <a:pt x="20325" y="19821"/>
                  <a:pt x="20141" y="20012"/>
                </a:cubicBezTo>
                <a:cubicBezTo>
                  <a:pt x="19957" y="20205"/>
                  <a:pt x="19779" y="20390"/>
                  <a:pt x="19612" y="20559"/>
                </a:cubicBezTo>
                <a:cubicBezTo>
                  <a:pt x="19443" y="20731"/>
                  <a:pt x="19334" y="20850"/>
                  <a:pt x="19289" y="20911"/>
                </a:cubicBezTo>
                <a:lnTo>
                  <a:pt x="19200" y="20968"/>
                </a:lnTo>
                <a:cubicBezTo>
                  <a:pt x="19169" y="20968"/>
                  <a:pt x="19109" y="20928"/>
                  <a:pt x="19014" y="20853"/>
                </a:cubicBezTo>
                <a:cubicBezTo>
                  <a:pt x="18919" y="20772"/>
                  <a:pt x="18823" y="20685"/>
                  <a:pt x="18726" y="20586"/>
                </a:cubicBezTo>
                <a:cubicBezTo>
                  <a:pt x="18630" y="20488"/>
                  <a:pt x="18533" y="20392"/>
                  <a:pt x="18439" y="20295"/>
                </a:cubicBezTo>
                <a:cubicBezTo>
                  <a:pt x="18346" y="20200"/>
                  <a:pt x="18284" y="20137"/>
                  <a:pt x="18253" y="20101"/>
                </a:cubicBezTo>
                <a:cubicBezTo>
                  <a:pt x="17976" y="20208"/>
                  <a:pt x="17682" y="20295"/>
                  <a:pt x="17373" y="20358"/>
                </a:cubicBezTo>
                <a:cubicBezTo>
                  <a:pt x="17358" y="20410"/>
                  <a:pt x="17324" y="20509"/>
                  <a:pt x="17274" y="20649"/>
                </a:cubicBezTo>
                <a:cubicBezTo>
                  <a:pt x="17220" y="20788"/>
                  <a:pt x="17161" y="20925"/>
                  <a:pt x="17098" y="21061"/>
                </a:cubicBezTo>
                <a:cubicBezTo>
                  <a:pt x="17035" y="21197"/>
                  <a:pt x="16973" y="21320"/>
                  <a:pt x="16912" y="21431"/>
                </a:cubicBezTo>
                <a:cubicBezTo>
                  <a:pt x="16853" y="21547"/>
                  <a:pt x="16799" y="21600"/>
                  <a:pt x="16754" y="21600"/>
                </a:cubicBezTo>
                <a:cubicBezTo>
                  <a:pt x="16710" y="21600"/>
                  <a:pt x="16578" y="21568"/>
                  <a:pt x="16361" y="21497"/>
                </a:cubicBezTo>
                <a:cubicBezTo>
                  <a:pt x="16142" y="21431"/>
                  <a:pt x="15908" y="21349"/>
                  <a:pt x="15654" y="21248"/>
                </a:cubicBezTo>
                <a:cubicBezTo>
                  <a:pt x="15405" y="21148"/>
                  <a:pt x="15179" y="21043"/>
                  <a:pt x="14979" y="20930"/>
                </a:cubicBezTo>
                <a:cubicBezTo>
                  <a:pt x="14779" y="20818"/>
                  <a:pt x="14680" y="20720"/>
                  <a:pt x="14680" y="20628"/>
                </a:cubicBezTo>
                <a:cubicBezTo>
                  <a:pt x="14680" y="20420"/>
                  <a:pt x="14699" y="20205"/>
                  <a:pt x="14736" y="19985"/>
                </a:cubicBezTo>
                <a:cubicBezTo>
                  <a:pt x="14775" y="19764"/>
                  <a:pt x="14810" y="19556"/>
                  <a:pt x="14838" y="19354"/>
                </a:cubicBezTo>
                <a:cubicBezTo>
                  <a:pt x="14718" y="19247"/>
                  <a:pt x="14612" y="19128"/>
                  <a:pt x="14518" y="19000"/>
                </a:cubicBezTo>
                <a:cubicBezTo>
                  <a:pt x="14424" y="18870"/>
                  <a:pt x="14340" y="18731"/>
                  <a:pt x="14264" y="18587"/>
                </a:cubicBezTo>
                <a:cubicBezTo>
                  <a:pt x="14092" y="18607"/>
                  <a:pt x="13920" y="18618"/>
                  <a:pt x="13750" y="18629"/>
                </a:cubicBezTo>
                <a:cubicBezTo>
                  <a:pt x="13584" y="18638"/>
                  <a:pt x="13414" y="18641"/>
                  <a:pt x="13252" y="18641"/>
                </a:cubicBezTo>
                <a:lnTo>
                  <a:pt x="13087" y="18641"/>
                </a:lnTo>
                <a:cubicBezTo>
                  <a:pt x="13038" y="18641"/>
                  <a:pt x="13007" y="18590"/>
                  <a:pt x="12991" y="18490"/>
                </a:cubicBezTo>
                <a:cubicBezTo>
                  <a:pt x="12976" y="18418"/>
                  <a:pt x="12946" y="18259"/>
                  <a:pt x="12901" y="18012"/>
                </a:cubicBezTo>
                <a:cubicBezTo>
                  <a:pt x="12857" y="17762"/>
                  <a:pt x="12805" y="17503"/>
                  <a:pt x="12748" y="17228"/>
                </a:cubicBezTo>
                <a:cubicBezTo>
                  <a:pt x="12691" y="16953"/>
                  <a:pt x="12644" y="16703"/>
                  <a:pt x="12609" y="16478"/>
                </a:cubicBezTo>
                <a:cubicBezTo>
                  <a:pt x="12569" y="16252"/>
                  <a:pt x="12553" y="16122"/>
                  <a:pt x="12553" y="16086"/>
                </a:cubicBezTo>
                <a:cubicBezTo>
                  <a:pt x="12553" y="16032"/>
                  <a:pt x="12602" y="15972"/>
                  <a:pt x="12704" y="15910"/>
                </a:cubicBezTo>
                <a:cubicBezTo>
                  <a:pt x="12805" y="15847"/>
                  <a:pt x="12921" y="15784"/>
                  <a:pt x="13054" y="15713"/>
                </a:cubicBezTo>
                <a:cubicBezTo>
                  <a:pt x="13184" y="15645"/>
                  <a:pt x="13310" y="15592"/>
                  <a:pt x="13430" y="15545"/>
                </a:cubicBezTo>
                <a:cubicBezTo>
                  <a:pt x="13550" y="15501"/>
                  <a:pt x="13634" y="15470"/>
                  <a:pt x="13677" y="15454"/>
                </a:cubicBezTo>
                <a:cubicBezTo>
                  <a:pt x="13709" y="15242"/>
                  <a:pt x="13743" y="15070"/>
                  <a:pt x="13786" y="14921"/>
                </a:cubicBezTo>
                <a:cubicBezTo>
                  <a:pt x="13827" y="14779"/>
                  <a:pt x="13884" y="14615"/>
                  <a:pt x="13960" y="14422"/>
                </a:cubicBezTo>
                <a:cubicBezTo>
                  <a:pt x="13929" y="14388"/>
                  <a:pt x="13883" y="14310"/>
                  <a:pt x="13814" y="14193"/>
                </a:cubicBezTo>
                <a:cubicBezTo>
                  <a:pt x="13746" y="14076"/>
                  <a:pt x="13677" y="13951"/>
                  <a:pt x="13605" y="13823"/>
                </a:cubicBezTo>
                <a:cubicBezTo>
                  <a:pt x="13534" y="13693"/>
                  <a:pt x="13471" y="13567"/>
                  <a:pt x="13418" y="13446"/>
                </a:cubicBezTo>
                <a:cubicBezTo>
                  <a:pt x="13366" y="13324"/>
                  <a:pt x="13341" y="13242"/>
                  <a:pt x="13341" y="13209"/>
                </a:cubicBezTo>
                <a:cubicBezTo>
                  <a:pt x="13341" y="13172"/>
                  <a:pt x="13409" y="13063"/>
                  <a:pt x="13548" y="12886"/>
                </a:cubicBezTo>
                <a:cubicBezTo>
                  <a:pt x="13687" y="12714"/>
                  <a:pt x="13850" y="12531"/>
                  <a:pt x="14032" y="12336"/>
                </a:cubicBezTo>
                <a:cubicBezTo>
                  <a:pt x="14217" y="12143"/>
                  <a:pt x="14393" y="11960"/>
                  <a:pt x="14563" y="11796"/>
                </a:cubicBezTo>
                <a:cubicBezTo>
                  <a:pt x="14732" y="11627"/>
                  <a:pt x="14838" y="11517"/>
                  <a:pt x="14883" y="11466"/>
                </a:cubicBezTo>
                <a:lnTo>
                  <a:pt x="14975" y="11409"/>
                </a:lnTo>
                <a:cubicBezTo>
                  <a:pt x="15006" y="11409"/>
                  <a:pt x="15066" y="11448"/>
                  <a:pt x="15161" y="11526"/>
                </a:cubicBezTo>
                <a:cubicBezTo>
                  <a:pt x="15255" y="11599"/>
                  <a:pt x="15349" y="11689"/>
                  <a:pt x="15449" y="11788"/>
                </a:cubicBezTo>
                <a:cubicBezTo>
                  <a:pt x="15545" y="11888"/>
                  <a:pt x="15640" y="11983"/>
                  <a:pt x="15735" y="12075"/>
                </a:cubicBezTo>
                <a:cubicBezTo>
                  <a:pt x="15829" y="12175"/>
                  <a:pt x="15890" y="12237"/>
                  <a:pt x="15921" y="12277"/>
                </a:cubicBezTo>
                <a:cubicBezTo>
                  <a:pt x="16185" y="12166"/>
                  <a:pt x="16469" y="12082"/>
                  <a:pt x="16777" y="12017"/>
                </a:cubicBezTo>
                <a:cubicBezTo>
                  <a:pt x="16792" y="11963"/>
                  <a:pt x="16827" y="11867"/>
                  <a:pt x="16879" y="11727"/>
                </a:cubicBezTo>
                <a:cubicBezTo>
                  <a:pt x="16931" y="11588"/>
                  <a:pt x="16992" y="11448"/>
                  <a:pt x="17065" y="11316"/>
                </a:cubicBezTo>
                <a:cubicBezTo>
                  <a:pt x="17135" y="11178"/>
                  <a:pt x="17201" y="11056"/>
                  <a:pt x="17262" y="10941"/>
                </a:cubicBezTo>
                <a:cubicBezTo>
                  <a:pt x="17321" y="10831"/>
                  <a:pt x="17373" y="10774"/>
                  <a:pt x="17421" y="10774"/>
                </a:cubicBezTo>
                <a:cubicBezTo>
                  <a:pt x="17449" y="10774"/>
                  <a:pt x="17576" y="10805"/>
                  <a:pt x="17803" y="10870"/>
                </a:cubicBezTo>
                <a:cubicBezTo>
                  <a:pt x="18028" y="10930"/>
                  <a:pt x="18266" y="11014"/>
                  <a:pt x="18517" y="11118"/>
                </a:cubicBezTo>
                <a:cubicBezTo>
                  <a:pt x="18769" y="11222"/>
                  <a:pt x="18998" y="11328"/>
                  <a:pt x="19200" y="11438"/>
                </a:cubicBezTo>
                <a:cubicBezTo>
                  <a:pt x="19402" y="11545"/>
                  <a:pt x="19503" y="11646"/>
                  <a:pt x="19503" y="11745"/>
                </a:cubicBezTo>
                <a:cubicBezTo>
                  <a:pt x="19503" y="11956"/>
                  <a:pt x="19482" y="12166"/>
                  <a:pt x="19443" y="12384"/>
                </a:cubicBezTo>
                <a:cubicBezTo>
                  <a:pt x="19400" y="12598"/>
                  <a:pt x="19364" y="12811"/>
                  <a:pt x="19334" y="13016"/>
                </a:cubicBezTo>
                <a:cubicBezTo>
                  <a:pt x="19453" y="13123"/>
                  <a:pt x="19562" y="13245"/>
                  <a:pt x="19657" y="13375"/>
                </a:cubicBezTo>
                <a:cubicBezTo>
                  <a:pt x="19750" y="13506"/>
                  <a:pt x="19835" y="13643"/>
                  <a:pt x="19910" y="13787"/>
                </a:cubicBezTo>
                <a:cubicBezTo>
                  <a:pt x="20097" y="13771"/>
                  <a:pt x="20282" y="13755"/>
                  <a:pt x="20466" y="13748"/>
                </a:cubicBezTo>
                <a:cubicBezTo>
                  <a:pt x="20652" y="13737"/>
                  <a:pt x="20831" y="13734"/>
                  <a:pt x="21002" y="13734"/>
                </a:cubicBezTo>
                <a:cubicBezTo>
                  <a:pt x="21061" y="13734"/>
                  <a:pt x="21129" y="13852"/>
                  <a:pt x="21206" y="14092"/>
                </a:cubicBezTo>
                <a:cubicBezTo>
                  <a:pt x="21280" y="14332"/>
                  <a:pt x="21347" y="14604"/>
                  <a:pt x="21402" y="14910"/>
                </a:cubicBezTo>
                <a:cubicBezTo>
                  <a:pt x="21459" y="15215"/>
                  <a:pt x="21506" y="15506"/>
                  <a:pt x="21543" y="15784"/>
                </a:cubicBezTo>
                <a:cubicBezTo>
                  <a:pt x="21582" y="16058"/>
                  <a:pt x="21600" y="16234"/>
                  <a:pt x="21600" y="16315"/>
                </a:cubicBezTo>
                <a:cubicBezTo>
                  <a:pt x="21600" y="16370"/>
                  <a:pt x="21549" y="16427"/>
                  <a:pt x="21447" y="16492"/>
                </a:cubicBezTo>
                <a:cubicBezTo>
                  <a:pt x="21347" y="16555"/>
                  <a:pt x="21236" y="16614"/>
                  <a:pt x="21116" y="16664"/>
                </a:cubicBezTo>
                <a:cubicBezTo>
                  <a:pt x="20995" y="16721"/>
                  <a:pt x="20873" y="16778"/>
                  <a:pt x="20748" y="16836"/>
                </a:cubicBezTo>
                <a:cubicBezTo>
                  <a:pt x="20624" y="16893"/>
                  <a:pt x="20541" y="16932"/>
                  <a:pt x="20497" y="16953"/>
                </a:cubicBezTo>
                <a:moveTo>
                  <a:pt x="20516" y="6069"/>
                </a:moveTo>
                <a:cubicBezTo>
                  <a:pt x="20416" y="6394"/>
                  <a:pt x="20302" y="6677"/>
                  <a:pt x="20165" y="6920"/>
                </a:cubicBezTo>
                <a:cubicBezTo>
                  <a:pt x="20182" y="6959"/>
                  <a:pt x="20212" y="7029"/>
                  <a:pt x="20257" y="7143"/>
                </a:cubicBezTo>
                <a:cubicBezTo>
                  <a:pt x="20302" y="7255"/>
                  <a:pt x="20353" y="7377"/>
                  <a:pt x="20409" y="7509"/>
                </a:cubicBezTo>
                <a:cubicBezTo>
                  <a:pt x="20464" y="7640"/>
                  <a:pt x="20511" y="7757"/>
                  <a:pt x="20551" y="7868"/>
                </a:cubicBezTo>
                <a:cubicBezTo>
                  <a:pt x="20586" y="7972"/>
                  <a:pt x="20605" y="8040"/>
                  <a:pt x="20605" y="8058"/>
                </a:cubicBezTo>
                <a:cubicBezTo>
                  <a:pt x="20605" y="8111"/>
                  <a:pt x="20520" y="8216"/>
                  <a:pt x="20353" y="8374"/>
                </a:cubicBezTo>
                <a:cubicBezTo>
                  <a:pt x="20184" y="8532"/>
                  <a:pt x="19995" y="8696"/>
                  <a:pt x="19788" y="8862"/>
                </a:cubicBezTo>
                <a:cubicBezTo>
                  <a:pt x="19582" y="9026"/>
                  <a:pt x="19388" y="9176"/>
                  <a:pt x="19209" y="9307"/>
                </a:cubicBezTo>
                <a:cubicBezTo>
                  <a:pt x="19028" y="9438"/>
                  <a:pt x="18932" y="9500"/>
                  <a:pt x="18916" y="9500"/>
                </a:cubicBezTo>
                <a:cubicBezTo>
                  <a:pt x="18887" y="9500"/>
                  <a:pt x="18832" y="9461"/>
                  <a:pt x="18757" y="9373"/>
                </a:cubicBezTo>
                <a:cubicBezTo>
                  <a:pt x="18684" y="9289"/>
                  <a:pt x="18602" y="9192"/>
                  <a:pt x="18514" y="9083"/>
                </a:cubicBezTo>
                <a:cubicBezTo>
                  <a:pt x="18430" y="8977"/>
                  <a:pt x="18353" y="8871"/>
                  <a:pt x="18284" y="8767"/>
                </a:cubicBezTo>
                <a:cubicBezTo>
                  <a:pt x="18216" y="8663"/>
                  <a:pt x="18169" y="8592"/>
                  <a:pt x="18139" y="8557"/>
                </a:cubicBezTo>
                <a:cubicBezTo>
                  <a:pt x="18032" y="8592"/>
                  <a:pt x="17926" y="8620"/>
                  <a:pt x="17815" y="8639"/>
                </a:cubicBezTo>
                <a:cubicBezTo>
                  <a:pt x="17708" y="8657"/>
                  <a:pt x="17597" y="8657"/>
                  <a:pt x="17483" y="8639"/>
                </a:cubicBezTo>
                <a:lnTo>
                  <a:pt x="17326" y="8639"/>
                </a:lnTo>
                <a:cubicBezTo>
                  <a:pt x="17298" y="8672"/>
                  <a:pt x="17251" y="8750"/>
                  <a:pt x="17192" y="8862"/>
                </a:cubicBezTo>
                <a:cubicBezTo>
                  <a:pt x="17131" y="8972"/>
                  <a:pt x="17067" y="9091"/>
                  <a:pt x="16994" y="9213"/>
                </a:cubicBezTo>
                <a:cubicBezTo>
                  <a:pt x="16924" y="9334"/>
                  <a:pt x="16853" y="9441"/>
                  <a:pt x="16785" y="9529"/>
                </a:cubicBezTo>
                <a:cubicBezTo>
                  <a:pt x="16719" y="9619"/>
                  <a:pt x="16669" y="9667"/>
                  <a:pt x="16638" y="9667"/>
                </a:cubicBezTo>
                <a:cubicBezTo>
                  <a:pt x="16610" y="9667"/>
                  <a:pt x="16495" y="9617"/>
                  <a:pt x="16302" y="9518"/>
                </a:cubicBezTo>
                <a:cubicBezTo>
                  <a:pt x="16106" y="9418"/>
                  <a:pt x="15902" y="9302"/>
                  <a:pt x="15688" y="9170"/>
                </a:cubicBezTo>
                <a:cubicBezTo>
                  <a:pt x="15474" y="9040"/>
                  <a:pt x="15279" y="8911"/>
                  <a:pt x="15102" y="8779"/>
                </a:cubicBezTo>
                <a:cubicBezTo>
                  <a:pt x="14925" y="8649"/>
                  <a:pt x="14836" y="8557"/>
                  <a:pt x="14836" y="8503"/>
                </a:cubicBezTo>
                <a:cubicBezTo>
                  <a:pt x="14836" y="8488"/>
                  <a:pt x="14847" y="8420"/>
                  <a:pt x="14869" y="8306"/>
                </a:cubicBezTo>
                <a:cubicBezTo>
                  <a:pt x="14892" y="8194"/>
                  <a:pt x="14923" y="8072"/>
                  <a:pt x="14961" y="7947"/>
                </a:cubicBezTo>
                <a:cubicBezTo>
                  <a:pt x="14998" y="7824"/>
                  <a:pt x="15031" y="7699"/>
                  <a:pt x="15062" y="7577"/>
                </a:cubicBezTo>
                <a:cubicBezTo>
                  <a:pt x="15092" y="7457"/>
                  <a:pt x="15113" y="7377"/>
                  <a:pt x="15131" y="7340"/>
                </a:cubicBezTo>
                <a:cubicBezTo>
                  <a:pt x="14958" y="7132"/>
                  <a:pt x="14815" y="6867"/>
                  <a:pt x="14702" y="6541"/>
                </a:cubicBezTo>
                <a:cubicBezTo>
                  <a:pt x="14304" y="6525"/>
                  <a:pt x="14022" y="6503"/>
                  <a:pt x="13857" y="6473"/>
                </a:cubicBezTo>
                <a:cubicBezTo>
                  <a:pt x="13691" y="6446"/>
                  <a:pt x="13582" y="6364"/>
                  <a:pt x="13529" y="6225"/>
                </a:cubicBezTo>
                <a:cubicBezTo>
                  <a:pt x="13477" y="6084"/>
                  <a:pt x="13459" y="5850"/>
                  <a:pt x="13473" y="5514"/>
                </a:cubicBezTo>
                <a:cubicBezTo>
                  <a:pt x="13489" y="5184"/>
                  <a:pt x="13473" y="4692"/>
                  <a:pt x="13428" y="4043"/>
                </a:cubicBezTo>
                <a:cubicBezTo>
                  <a:pt x="13428" y="3986"/>
                  <a:pt x="13475" y="3935"/>
                  <a:pt x="13570" y="3878"/>
                </a:cubicBezTo>
                <a:cubicBezTo>
                  <a:pt x="13664" y="3825"/>
                  <a:pt x="13775" y="3782"/>
                  <a:pt x="13902" y="3744"/>
                </a:cubicBezTo>
                <a:cubicBezTo>
                  <a:pt x="14029" y="3706"/>
                  <a:pt x="14155" y="3684"/>
                  <a:pt x="14280" y="3664"/>
                </a:cubicBezTo>
                <a:cubicBezTo>
                  <a:pt x="14402" y="3644"/>
                  <a:pt x="14487" y="3628"/>
                  <a:pt x="14532" y="3608"/>
                </a:cubicBezTo>
                <a:cubicBezTo>
                  <a:pt x="14607" y="3314"/>
                  <a:pt x="14723" y="3024"/>
                  <a:pt x="14881" y="2747"/>
                </a:cubicBezTo>
                <a:cubicBezTo>
                  <a:pt x="14867" y="2708"/>
                  <a:pt x="14836" y="2632"/>
                  <a:pt x="14791" y="2510"/>
                </a:cubicBezTo>
                <a:cubicBezTo>
                  <a:pt x="14747" y="2388"/>
                  <a:pt x="14699" y="2264"/>
                  <a:pt x="14650" y="2137"/>
                </a:cubicBezTo>
                <a:cubicBezTo>
                  <a:pt x="14603" y="2010"/>
                  <a:pt x="14558" y="1897"/>
                  <a:pt x="14523" y="1791"/>
                </a:cubicBezTo>
                <a:cubicBezTo>
                  <a:pt x="14483" y="1687"/>
                  <a:pt x="14466" y="1617"/>
                  <a:pt x="14466" y="1583"/>
                </a:cubicBezTo>
                <a:cubicBezTo>
                  <a:pt x="14466" y="1527"/>
                  <a:pt x="14546" y="1428"/>
                  <a:pt x="14706" y="1278"/>
                </a:cubicBezTo>
                <a:cubicBezTo>
                  <a:pt x="14869" y="1129"/>
                  <a:pt x="15052" y="971"/>
                  <a:pt x="15259" y="804"/>
                </a:cubicBezTo>
                <a:cubicBezTo>
                  <a:pt x="15465" y="639"/>
                  <a:pt x="15660" y="491"/>
                  <a:pt x="15840" y="366"/>
                </a:cubicBezTo>
                <a:cubicBezTo>
                  <a:pt x="16020" y="238"/>
                  <a:pt x="16125" y="176"/>
                  <a:pt x="16154" y="176"/>
                </a:cubicBezTo>
                <a:cubicBezTo>
                  <a:pt x="16185" y="176"/>
                  <a:pt x="16234" y="216"/>
                  <a:pt x="16302" y="295"/>
                </a:cubicBezTo>
                <a:cubicBezTo>
                  <a:pt x="16368" y="380"/>
                  <a:pt x="16446" y="476"/>
                  <a:pt x="16533" y="589"/>
                </a:cubicBezTo>
                <a:cubicBezTo>
                  <a:pt x="16620" y="699"/>
                  <a:pt x="16696" y="807"/>
                  <a:pt x="16763" y="905"/>
                </a:cubicBezTo>
                <a:cubicBezTo>
                  <a:pt x="16829" y="1004"/>
                  <a:pt x="16879" y="1072"/>
                  <a:pt x="16910" y="1109"/>
                </a:cubicBezTo>
                <a:cubicBezTo>
                  <a:pt x="17015" y="1072"/>
                  <a:pt x="17124" y="1047"/>
                  <a:pt x="17230" y="1027"/>
                </a:cubicBezTo>
                <a:cubicBezTo>
                  <a:pt x="17340" y="1007"/>
                  <a:pt x="17451" y="1007"/>
                  <a:pt x="17564" y="1027"/>
                </a:cubicBezTo>
                <a:lnTo>
                  <a:pt x="17721" y="1027"/>
                </a:lnTo>
                <a:cubicBezTo>
                  <a:pt x="17736" y="993"/>
                  <a:pt x="17778" y="918"/>
                  <a:pt x="17846" y="804"/>
                </a:cubicBezTo>
                <a:cubicBezTo>
                  <a:pt x="17912" y="692"/>
                  <a:pt x="17983" y="577"/>
                  <a:pt x="18053" y="460"/>
                </a:cubicBezTo>
                <a:cubicBezTo>
                  <a:pt x="18124" y="341"/>
                  <a:pt x="18190" y="236"/>
                  <a:pt x="18251" y="143"/>
                </a:cubicBezTo>
                <a:cubicBezTo>
                  <a:pt x="18310" y="50"/>
                  <a:pt x="18355" y="0"/>
                  <a:pt x="18385" y="0"/>
                </a:cubicBezTo>
                <a:cubicBezTo>
                  <a:pt x="18416" y="0"/>
                  <a:pt x="18529" y="53"/>
                  <a:pt x="18725" y="158"/>
                </a:cubicBezTo>
                <a:cubicBezTo>
                  <a:pt x="18919" y="259"/>
                  <a:pt x="19129" y="377"/>
                  <a:pt x="19350" y="507"/>
                </a:cubicBezTo>
                <a:cubicBezTo>
                  <a:pt x="19571" y="639"/>
                  <a:pt x="19771" y="764"/>
                  <a:pt x="19946" y="892"/>
                </a:cubicBezTo>
                <a:cubicBezTo>
                  <a:pt x="20123" y="1019"/>
                  <a:pt x="20212" y="1109"/>
                  <a:pt x="20212" y="1162"/>
                </a:cubicBezTo>
                <a:cubicBezTo>
                  <a:pt x="20212" y="1199"/>
                  <a:pt x="20198" y="1267"/>
                  <a:pt x="20165" y="1371"/>
                </a:cubicBezTo>
                <a:cubicBezTo>
                  <a:pt x="20136" y="1477"/>
                  <a:pt x="20106" y="1592"/>
                  <a:pt x="20075" y="1725"/>
                </a:cubicBezTo>
                <a:cubicBezTo>
                  <a:pt x="20047" y="1854"/>
                  <a:pt x="20014" y="1979"/>
                  <a:pt x="19980" y="2094"/>
                </a:cubicBezTo>
                <a:cubicBezTo>
                  <a:pt x="19946" y="2213"/>
                  <a:pt x="19923" y="2289"/>
                  <a:pt x="19908" y="2325"/>
                </a:cubicBezTo>
                <a:cubicBezTo>
                  <a:pt x="20059" y="2551"/>
                  <a:pt x="20205" y="2823"/>
                  <a:pt x="20346" y="3136"/>
                </a:cubicBezTo>
                <a:cubicBezTo>
                  <a:pt x="20729" y="3174"/>
                  <a:pt x="21008" y="3204"/>
                  <a:pt x="21181" y="3233"/>
                </a:cubicBezTo>
                <a:cubicBezTo>
                  <a:pt x="21353" y="3257"/>
                  <a:pt x="21461" y="3343"/>
                  <a:pt x="21506" y="3477"/>
                </a:cubicBezTo>
                <a:cubicBezTo>
                  <a:pt x="21551" y="3621"/>
                  <a:pt x="21572" y="3853"/>
                  <a:pt x="21563" y="4183"/>
                </a:cubicBezTo>
                <a:cubicBezTo>
                  <a:pt x="21556" y="4513"/>
                  <a:pt x="21568" y="4994"/>
                  <a:pt x="21598" y="5624"/>
                </a:cubicBezTo>
                <a:cubicBezTo>
                  <a:pt x="21598" y="5678"/>
                  <a:pt x="21551" y="5733"/>
                  <a:pt x="21457" y="5793"/>
                </a:cubicBezTo>
                <a:cubicBezTo>
                  <a:pt x="21363" y="5850"/>
                  <a:pt x="21254" y="5899"/>
                  <a:pt x="21136" y="5934"/>
                </a:cubicBezTo>
                <a:cubicBezTo>
                  <a:pt x="21014" y="5970"/>
                  <a:pt x="20894" y="5999"/>
                  <a:pt x="20770" y="6016"/>
                </a:cubicBezTo>
                <a:cubicBezTo>
                  <a:pt x="20647" y="6033"/>
                  <a:pt x="20560" y="6053"/>
                  <a:pt x="20516" y="6069"/>
                </a:cubicBezTo>
                <a:moveTo>
                  <a:pt x="15740" y="16168"/>
                </a:moveTo>
                <a:cubicBezTo>
                  <a:pt x="15740" y="16610"/>
                  <a:pt x="15869" y="16991"/>
                  <a:pt x="16131" y="17317"/>
                </a:cubicBezTo>
                <a:cubicBezTo>
                  <a:pt x="16388" y="17640"/>
                  <a:pt x="16704" y="17801"/>
                  <a:pt x="17081" y="17801"/>
                </a:cubicBezTo>
                <a:cubicBezTo>
                  <a:pt x="17449" y="17801"/>
                  <a:pt x="17766" y="17647"/>
                  <a:pt x="18035" y="17338"/>
                </a:cubicBezTo>
                <a:cubicBezTo>
                  <a:pt x="18301" y="17023"/>
                  <a:pt x="18435" y="16638"/>
                  <a:pt x="18435" y="16168"/>
                </a:cubicBezTo>
                <a:cubicBezTo>
                  <a:pt x="18435" y="15724"/>
                  <a:pt x="18303" y="15351"/>
                  <a:pt x="18044" y="15038"/>
                </a:cubicBezTo>
                <a:cubicBezTo>
                  <a:pt x="17785" y="14727"/>
                  <a:pt x="17465" y="14572"/>
                  <a:pt x="17081" y="14572"/>
                </a:cubicBezTo>
                <a:cubicBezTo>
                  <a:pt x="16714" y="14572"/>
                  <a:pt x="16397" y="14727"/>
                  <a:pt x="16135" y="15038"/>
                </a:cubicBezTo>
                <a:cubicBezTo>
                  <a:pt x="15869" y="15351"/>
                  <a:pt x="15740" y="15724"/>
                  <a:pt x="15740" y="16168"/>
                </a:cubicBezTo>
                <a:moveTo>
                  <a:pt x="16292" y="4825"/>
                </a:moveTo>
                <a:cubicBezTo>
                  <a:pt x="16292" y="5249"/>
                  <a:pt x="16410" y="5601"/>
                  <a:pt x="16649" y="5887"/>
                </a:cubicBezTo>
                <a:cubicBezTo>
                  <a:pt x="16883" y="6173"/>
                  <a:pt x="17173" y="6313"/>
                  <a:pt x="17510" y="6313"/>
                </a:cubicBezTo>
                <a:cubicBezTo>
                  <a:pt x="17862" y="6313"/>
                  <a:pt x="18160" y="6173"/>
                  <a:pt x="18399" y="5887"/>
                </a:cubicBezTo>
                <a:cubicBezTo>
                  <a:pt x="18639" y="5601"/>
                  <a:pt x="18760" y="5256"/>
                  <a:pt x="18760" y="4853"/>
                </a:cubicBezTo>
                <a:cubicBezTo>
                  <a:pt x="18760" y="4430"/>
                  <a:pt x="18642" y="4073"/>
                  <a:pt x="18405" y="3785"/>
                </a:cubicBezTo>
                <a:cubicBezTo>
                  <a:pt x="18169" y="3494"/>
                  <a:pt x="17877" y="3353"/>
                  <a:pt x="17531" y="3353"/>
                </a:cubicBezTo>
                <a:cubicBezTo>
                  <a:pt x="17178" y="3353"/>
                  <a:pt x="16883" y="3494"/>
                  <a:pt x="16649" y="3785"/>
                </a:cubicBezTo>
                <a:cubicBezTo>
                  <a:pt x="16408" y="4073"/>
                  <a:pt x="16292" y="4421"/>
                  <a:pt x="16292" y="482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1" name="Google Shape;601;p34"/>
          <p:cNvSpPr/>
          <p:nvPr/>
        </p:nvSpPr>
        <p:spPr>
          <a:xfrm>
            <a:off x="5227134" y="4340169"/>
            <a:ext cx="482235" cy="402187"/>
          </a:xfrm>
          <a:custGeom>
            <a:rect b="b" l="l" r="r" t="t"/>
            <a:pathLst>
              <a:path extrusionOk="0" h="21588" w="21600">
                <a:moveTo>
                  <a:pt x="10794" y="0"/>
                </a:moveTo>
                <a:cubicBezTo>
                  <a:pt x="12288" y="0"/>
                  <a:pt x="13688" y="252"/>
                  <a:pt x="14997" y="751"/>
                </a:cubicBezTo>
                <a:cubicBezTo>
                  <a:pt x="16304" y="1250"/>
                  <a:pt x="17445" y="1931"/>
                  <a:pt x="18422" y="2783"/>
                </a:cubicBezTo>
                <a:cubicBezTo>
                  <a:pt x="19399" y="3641"/>
                  <a:pt x="20173" y="4642"/>
                  <a:pt x="20742" y="5784"/>
                </a:cubicBezTo>
                <a:cubicBezTo>
                  <a:pt x="21314" y="6927"/>
                  <a:pt x="21600" y="8157"/>
                  <a:pt x="21600" y="9469"/>
                </a:cubicBezTo>
                <a:cubicBezTo>
                  <a:pt x="21600" y="10775"/>
                  <a:pt x="21314" y="12002"/>
                  <a:pt x="20742" y="13141"/>
                </a:cubicBezTo>
                <a:cubicBezTo>
                  <a:pt x="20173" y="14287"/>
                  <a:pt x="19399" y="15288"/>
                  <a:pt x="18422" y="16150"/>
                </a:cubicBezTo>
                <a:cubicBezTo>
                  <a:pt x="17445" y="17006"/>
                  <a:pt x="16304" y="17688"/>
                  <a:pt x="14997" y="18181"/>
                </a:cubicBezTo>
                <a:cubicBezTo>
                  <a:pt x="13688" y="18677"/>
                  <a:pt x="12288" y="18922"/>
                  <a:pt x="10794" y="18922"/>
                </a:cubicBezTo>
                <a:cubicBezTo>
                  <a:pt x="10103" y="18922"/>
                  <a:pt x="9426" y="18870"/>
                  <a:pt x="8767" y="18763"/>
                </a:cubicBezTo>
                <a:cubicBezTo>
                  <a:pt x="7445" y="20014"/>
                  <a:pt x="5900" y="20878"/>
                  <a:pt x="4135" y="21355"/>
                </a:cubicBezTo>
                <a:cubicBezTo>
                  <a:pt x="3947" y="21391"/>
                  <a:pt x="3759" y="21431"/>
                  <a:pt x="3566" y="21467"/>
                </a:cubicBezTo>
                <a:cubicBezTo>
                  <a:pt x="3376" y="21510"/>
                  <a:pt x="3170" y="21550"/>
                  <a:pt x="2951" y="21583"/>
                </a:cubicBezTo>
                <a:cubicBezTo>
                  <a:pt x="2831" y="21600"/>
                  <a:pt x="2727" y="21572"/>
                  <a:pt x="2643" y="21496"/>
                </a:cubicBezTo>
                <a:cubicBezTo>
                  <a:pt x="2556" y="21420"/>
                  <a:pt x="2497" y="21310"/>
                  <a:pt x="2467" y="21165"/>
                </a:cubicBezTo>
                <a:cubicBezTo>
                  <a:pt x="2438" y="21022"/>
                  <a:pt x="2458" y="20900"/>
                  <a:pt x="2524" y="20808"/>
                </a:cubicBezTo>
                <a:cubicBezTo>
                  <a:pt x="2592" y="20715"/>
                  <a:pt x="2667" y="20622"/>
                  <a:pt x="2749" y="20531"/>
                </a:cubicBezTo>
                <a:cubicBezTo>
                  <a:pt x="2920" y="20325"/>
                  <a:pt x="3083" y="20125"/>
                  <a:pt x="3233" y="19931"/>
                </a:cubicBezTo>
                <a:cubicBezTo>
                  <a:pt x="3385" y="19738"/>
                  <a:pt x="3521" y="19507"/>
                  <a:pt x="3646" y="19242"/>
                </a:cubicBezTo>
                <a:cubicBezTo>
                  <a:pt x="3767" y="18976"/>
                  <a:pt x="3882" y="18663"/>
                  <a:pt x="3982" y="18302"/>
                </a:cubicBezTo>
                <a:cubicBezTo>
                  <a:pt x="4083" y="17941"/>
                  <a:pt x="4173" y="17506"/>
                  <a:pt x="4248" y="16994"/>
                </a:cubicBezTo>
                <a:cubicBezTo>
                  <a:pt x="2942" y="16110"/>
                  <a:pt x="1906" y="15021"/>
                  <a:pt x="1143" y="13731"/>
                </a:cubicBezTo>
                <a:cubicBezTo>
                  <a:pt x="381" y="12437"/>
                  <a:pt x="0" y="11018"/>
                  <a:pt x="0" y="9469"/>
                </a:cubicBezTo>
                <a:cubicBezTo>
                  <a:pt x="0" y="8167"/>
                  <a:pt x="284" y="6938"/>
                  <a:pt x="857" y="5789"/>
                </a:cubicBezTo>
                <a:cubicBezTo>
                  <a:pt x="1429" y="4642"/>
                  <a:pt x="2200" y="3639"/>
                  <a:pt x="3178" y="2782"/>
                </a:cubicBezTo>
                <a:cubicBezTo>
                  <a:pt x="4154" y="1931"/>
                  <a:pt x="5293" y="1250"/>
                  <a:pt x="6597" y="751"/>
                </a:cubicBezTo>
                <a:cubicBezTo>
                  <a:pt x="7901" y="252"/>
                  <a:pt x="9299" y="0"/>
                  <a:pt x="10794"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2" name="Google Shape;602;p34"/>
          <p:cNvSpPr/>
          <p:nvPr/>
        </p:nvSpPr>
        <p:spPr>
          <a:xfrm>
            <a:off x="6595026" y="4340187"/>
            <a:ext cx="482261" cy="402150"/>
          </a:xfrm>
          <a:custGeom>
            <a:rect b="b" l="l" r="r" t="t"/>
            <a:pathLst>
              <a:path extrusionOk="0" h="21600" w="21600">
                <a:moveTo>
                  <a:pt x="10793" y="0"/>
                </a:moveTo>
                <a:cubicBezTo>
                  <a:pt x="11529" y="0"/>
                  <a:pt x="12259" y="68"/>
                  <a:pt x="12986" y="201"/>
                </a:cubicBezTo>
                <a:cubicBezTo>
                  <a:pt x="13711" y="330"/>
                  <a:pt x="14427" y="534"/>
                  <a:pt x="15132" y="811"/>
                </a:cubicBezTo>
                <a:cubicBezTo>
                  <a:pt x="15928" y="1128"/>
                  <a:pt x="16717" y="1547"/>
                  <a:pt x="17498" y="2070"/>
                </a:cubicBezTo>
                <a:cubicBezTo>
                  <a:pt x="18280" y="2592"/>
                  <a:pt x="18974" y="3219"/>
                  <a:pt x="19583" y="3951"/>
                </a:cubicBezTo>
                <a:cubicBezTo>
                  <a:pt x="20190" y="4678"/>
                  <a:pt x="20680" y="5506"/>
                  <a:pt x="21047" y="6432"/>
                </a:cubicBezTo>
                <a:cubicBezTo>
                  <a:pt x="21414" y="7352"/>
                  <a:pt x="21600" y="8369"/>
                  <a:pt x="21600" y="9478"/>
                </a:cubicBezTo>
                <a:cubicBezTo>
                  <a:pt x="21600" y="10585"/>
                  <a:pt x="21414" y="11597"/>
                  <a:pt x="21047" y="12518"/>
                </a:cubicBezTo>
                <a:cubicBezTo>
                  <a:pt x="20680" y="13435"/>
                  <a:pt x="20190" y="14260"/>
                  <a:pt x="19583" y="14991"/>
                </a:cubicBezTo>
                <a:cubicBezTo>
                  <a:pt x="18974" y="15722"/>
                  <a:pt x="18282" y="16352"/>
                  <a:pt x="17503" y="16892"/>
                </a:cubicBezTo>
                <a:cubicBezTo>
                  <a:pt x="16727" y="17425"/>
                  <a:pt x="15936" y="17842"/>
                  <a:pt x="15132" y="18139"/>
                </a:cubicBezTo>
                <a:cubicBezTo>
                  <a:pt x="14427" y="18419"/>
                  <a:pt x="13713" y="18622"/>
                  <a:pt x="12991" y="18749"/>
                </a:cubicBezTo>
                <a:cubicBezTo>
                  <a:pt x="12270" y="18876"/>
                  <a:pt x="11536" y="18934"/>
                  <a:pt x="10793" y="18934"/>
                </a:cubicBezTo>
                <a:cubicBezTo>
                  <a:pt x="10103" y="18934"/>
                  <a:pt x="9428" y="18884"/>
                  <a:pt x="8767" y="18778"/>
                </a:cubicBezTo>
                <a:cubicBezTo>
                  <a:pt x="8074" y="19424"/>
                  <a:pt x="7340" y="19961"/>
                  <a:pt x="6563" y="20383"/>
                </a:cubicBezTo>
                <a:cubicBezTo>
                  <a:pt x="5784" y="20804"/>
                  <a:pt x="4978" y="21137"/>
                  <a:pt x="4135" y="21371"/>
                </a:cubicBezTo>
                <a:cubicBezTo>
                  <a:pt x="3933" y="21405"/>
                  <a:pt x="3723" y="21453"/>
                  <a:pt x="3511" y="21510"/>
                </a:cubicBezTo>
                <a:cubicBezTo>
                  <a:pt x="3297" y="21570"/>
                  <a:pt x="3094" y="21600"/>
                  <a:pt x="2906" y="21600"/>
                </a:cubicBezTo>
                <a:cubicBezTo>
                  <a:pt x="2788" y="21600"/>
                  <a:pt x="2685" y="21546"/>
                  <a:pt x="2597" y="21445"/>
                </a:cubicBezTo>
                <a:cubicBezTo>
                  <a:pt x="2511" y="21341"/>
                  <a:pt x="2468" y="21216"/>
                  <a:pt x="2468" y="21072"/>
                </a:cubicBezTo>
                <a:cubicBezTo>
                  <a:pt x="2468" y="20965"/>
                  <a:pt x="2499" y="20867"/>
                  <a:pt x="2563" y="20784"/>
                </a:cubicBezTo>
                <a:cubicBezTo>
                  <a:pt x="2629" y="20695"/>
                  <a:pt x="2690" y="20617"/>
                  <a:pt x="2749" y="20546"/>
                </a:cubicBezTo>
                <a:cubicBezTo>
                  <a:pt x="2984" y="20247"/>
                  <a:pt x="3182" y="19977"/>
                  <a:pt x="3346" y="19727"/>
                </a:cubicBezTo>
                <a:cubicBezTo>
                  <a:pt x="3511" y="19480"/>
                  <a:pt x="3653" y="19220"/>
                  <a:pt x="3770" y="18950"/>
                </a:cubicBezTo>
                <a:cubicBezTo>
                  <a:pt x="3885" y="18682"/>
                  <a:pt x="3979" y="18391"/>
                  <a:pt x="4050" y="18079"/>
                </a:cubicBezTo>
                <a:cubicBezTo>
                  <a:pt x="4122" y="17766"/>
                  <a:pt x="4189" y="17408"/>
                  <a:pt x="4247" y="17005"/>
                </a:cubicBezTo>
                <a:cubicBezTo>
                  <a:pt x="3662" y="16617"/>
                  <a:pt x="3115" y="16162"/>
                  <a:pt x="2609" y="15643"/>
                </a:cubicBezTo>
                <a:cubicBezTo>
                  <a:pt x="2102" y="15129"/>
                  <a:pt x="1652" y="14554"/>
                  <a:pt x="1257" y="13915"/>
                </a:cubicBezTo>
                <a:cubicBezTo>
                  <a:pt x="864" y="13280"/>
                  <a:pt x="555" y="12588"/>
                  <a:pt x="334" y="11844"/>
                </a:cubicBezTo>
                <a:cubicBezTo>
                  <a:pt x="110" y="11095"/>
                  <a:pt x="0" y="10308"/>
                  <a:pt x="0" y="9478"/>
                </a:cubicBezTo>
                <a:cubicBezTo>
                  <a:pt x="0" y="8367"/>
                  <a:pt x="185" y="7352"/>
                  <a:pt x="553" y="6432"/>
                </a:cubicBezTo>
                <a:cubicBezTo>
                  <a:pt x="919" y="5506"/>
                  <a:pt x="1409" y="4678"/>
                  <a:pt x="2016" y="3951"/>
                </a:cubicBezTo>
                <a:cubicBezTo>
                  <a:pt x="2626" y="3219"/>
                  <a:pt x="3318" y="2589"/>
                  <a:pt x="4098" y="2064"/>
                </a:cubicBezTo>
                <a:cubicBezTo>
                  <a:pt x="4873" y="1536"/>
                  <a:pt x="5660" y="1121"/>
                  <a:pt x="6458" y="811"/>
                </a:cubicBezTo>
                <a:cubicBezTo>
                  <a:pt x="7161" y="534"/>
                  <a:pt x="7879" y="330"/>
                  <a:pt x="8601" y="201"/>
                </a:cubicBezTo>
                <a:cubicBezTo>
                  <a:pt x="9326" y="68"/>
                  <a:pt x="10059" y="0"/>
                  <a:pt x="10793" y="0"/>
                </a:cubicBezTo>
                <a:close/>
                <a:moveTo>
                  <a:pt x="14264" y="2746"/>
                </a:moveTo>
                <a:cubicBezTo>
                  <a:pt x="13123" y="2358"/>
                  <a:pt x="11965" y="2165"/>
                  <a:pt x="10793" y="2165"/>
                </a:cubicBezTo>
                <a:cubicBezTo>
                  <a:pt x="9607" y="2165"/>
                  <a:pt x="8453" y="2358"/>
                  <a:pt x="7336" y="2746"/>
                </a:cubicBezTo>
                <a:cubicBezTo>
                  <a:pt x="6704" y="2973"/>
                  <a:pt x="6062" y="3281"/>
                  <a:pt x="5408" y="3679"/>
                </a:cubicBezTo>
                <a:cubicBezTo>
                  <a:pt x="4753" y="4077"/>
                  <a:pt x="4160" y="4562"/>
                  <a:pt x="3624" y="5133"/>
                </a:cubicBezTo>
                <a:cubicBezTo>
                  <a:pt x="3085" y="5703"/>
                  <a:pt x="2647" y="6346"/>
                  <a:pt x="2311" y="7064"/>
                </a:cubicBezTo>
                <a:cubicBezTo>
                  <a:pt x="1972" y="7781"/>
                  <a:pt x="1804" y="8582"/>
                  <a:pt x="1804" y="9478"/>
                </a:cubicBezTo>
                <a:cubicBezTo>
                  <a:pt x="1804" y="10125"/>
                  <a:pt x="1895" y="10725"/>
                  <a:pt x="2080" y="11277"/>
                </a:cubicBezTo>
                <a:cubicBezTo>
                  <a:pt x="2263" y="11823"/>
                  <a:pt x="2508" y="12335"/>
                  <a:pt x="2817" y="12806"/>
                </a:cubicBezTo>
                <a:cubicBezTo>
                  <a:pt x="3125" y="13280"/>
                  <a:pt x="3478" y="13712"/>
                  <a:pt x="3876" y="14099"/>
                </a:cubicBezTo>
                <a:cubicBezTo>
                  <a:pt x="4274" y="14486"/>
                  <a:pt x="4692" y="14821"/>
                  <a:pt x="5128" y="15113"/>
                </a:cubicBezTo>
                <a:cubicBezTo>
                  <a:pt x="5330" y="15240"/>
                  <a:pt x="5521" y="15363"/>
                  <a:pt x="5702" y="15485"/>
                </a:cubicBezTo>
                <a:cubicBezTo>
                  <a:pt x="5880" y="15607"/>
                  <a:pt x="6068" y="15735"/>
                  <a:pt x="6253" y="15869"/>
                </a:cubicBezTo>
                <a:cubicBezTo>
                  <a:pt x="6177" y="16294"/>
                  <a:pt x="6114" y="16716"/>
                  <a:pt x="6057" y="17139"/>
                </a:cubicBezTo>
                <a:cubicBezTo>
                  <a:pt x="6001" y="17563"/>
                  <a:pt x="5929" y="17988"/>
                  <a:pt x="5836" y="18410"/>
                </a:cubicBezTo>
                <a:cubicBezTo>
                  <a:pt x="6279" y="18148"/>
                  <a:pt x="6698" y="17860"/>
                  <a:pt x="7093" y="17537"/>
                </a:cubicBezTo>
                <a:cubicBezTo>
                  <a:pt x="7488" y="17220"/>
                  <a:pt x="7884" y="16874"/>
                  <a:pt x="8281" y="16504"/>
                </a:cubicBezTo>
                <a:cubicBezTo>
                  <a:pt x="8694" y="16575"/>
                  <a:pt x="9110" y="16640"/>
                  <a:pt x="9526" y="16691"/>
                </a:cubicBezTo>
                <a:cubicBezTo>
                  <a:pt x="9943" y="16747"/>
                  <a:pt x="10367" y="16776"/>
                  <a:pt x="10793" y="16776"/>
                </a:cubicBezTo>
                <a:cubicBezTo>
                  <a:pt x="11965" y="16776"/>
                  <a:pt x="13123" y="16581"/>
                  <a:pt x="14264" y="16195"/>
                </a:cubicBezTo>
                <a:cubicBezTo>
                  <a:pt x="14896" y="15971"/>
                  <a:pt x="15537" y="15660"/>
                  <a:pt x="16191" y="15272"/>
                </a:cubicBezTo>
                <a:cubicBezTo>
                  <a:pt x="16843" y="14875"/>
                  <a:pt x="17440" y="14393"/>
                  <a:pt x="17978" y="13823"/>
                </a:cubicBezTo>
                <a:cubicBezTo>
                  <a:pt x="18515" y="13252"/>
                  <a:pt x="18953" y="12603"/>
                  <a:pt x="19289" y="11883"/>
                </a:cubicBezTo>
                <a:cubicBezTo>
                  <a:pt x="19628" y="11160"/>
                  <a:pt x="19798" y="10359"/>
                  <a:pt x="19798" y="9478"/>
                </a:cubicBezTo>
                <a:cubicBezTo>
                  <a:pt x="19798" y="8590"/>
                  <a:pt x="19628" y="7792"/>
                  <a:pt x="19289" y="7070"/>
                </a:cubicBezTo>
                <a:cubicBezTo>
                  <a:pt x="18953" y="6350"/>
                  <a:pt x="18515" y="5703"/>
                  <a:pt x="17978" y="5129"/>
                </a:cubicBezTo>
                <a:cubicBezTo>
                  <a:pt x="17440" y="4559"/>
                  <a:pt x="16843" y="4073"/>
                  <a:pt x="16191" y="3675"/>
                </a:cubicBezTo>
                <a:cubicBezTo>
                  <a:pt x="15537" y="3281"/>
                  <a:pt x="14896" y="2973"/>
                  <a:pt x="14264" y="274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3" name="Google Shape;603;p34"/>
          <p:cNvSpPr/>
          <p:nvPr/>
        </p:nvSpPr>
        <p:spPr>
          <a:xfrm>
            <a:off x="7969185" y="4340162"/>
            <a:ext cx="482234" cy="402200"/>
          </a:xfrm>
          <a:custGeom>
            <a:rect b="b" l="l" r="r" t="t"/>
            <a:pathLst>
              <a:path extrusionOk="0" h="21589" w="21600">
                <a:moveTo>
                  <a:pt x="17530" y="7697"/>
                </a:moveTo>
                <a:cubicBezTo>
                  <a:pt x="17530" y="8752"/>
                  <a:pt x="17302" y="9747"/>
                  <a:pt x="16843" y="10685"/>
                </a:cubicBezTo>
                <a:cubicBezTo>
                  <a:pt x="16386" y="11621"/>
                  <a:pt x="15760" y="12437"/>
                  <a:pt x="14969" y="13129"/>
                </a:cubicBezTo>
                <a:cubicBezTo>
                  <a:pt x="14176" y="13823"/>
                  <a:pt x="13248" y="14373"/>
                  <a:pt x="12184" y="14776"/>
                </a:cubicBezTo>
                <a:cubicBezTo>
                  <a:pt x="11121" y="15182"/>
                  <a:pt x="9982" y="15385"/>
                  <a:pt x="8765" y="15385"/>
                </a:cubicBezTo>
                <a:cubicBezTo>
                  <a:pt x="8487" y="15385"/>
                  <a:pt x="8211" y="15372"/>
                  <a:pt x="7936" y="15344"/>
                </a:cubicBezTo>
                <a:cubicBezTo>
                  <a:pt x="7663" y="15318"/>
                  <a:pt x="7395" y="15284"/>
                  <a:pt x="7131" y="15250"/>
                </a:cubicBezTo>
                <a:cubicBezTo>
                  <a:pt x="6027" y="16266"/>
                  <a:pt x="4766" y="16967"/>
                  <a:pt x="3347" y="17340"/>
                </a:cubicBezTo>
                <a:cubicBezTo>
                  <a:pt x="3196" y="17380"/>
                  <a:pt x="3043" y="17415"/>
                  <a:pt x="2890" y="17445"/>
                </a:cubicBezTo>
                <a:cubicBezTo>
                  <a:pt x="2735" y="17477"/>
                  <a:pt x="2572" y="17511"/>
                  <a:pt x="2399" y="17547"/>
                </a:cubicBezTo>
                <a:cubicBezTo>
                  <a:pt x="2309" y="17563"/>
                  <a:pt x="2229" y="17535"/>
                  <a:pt x="2156" y="17456"/>
                </a:cubicBezTo>
                <a:cubicBezTo>
                  <a:pt x="2085" y="17380"/>
                  <a:pt x="2033" y="17299"/>
                  <a:pt x="2005" y="17207"/>
                </a:cubicBezTo>
                <a:lnTo>
                  <a:pt x="2005" y="17184"/>
                </a:lnTo>
                <a:cubicBezTo>
                  <a:pt x="1974" y="17073"/>
                  <a:pt x="1986" y="16985"/>
                  <a:pt x="2038" y="16918"/>
                </a:cubicBezTo>
                <a:cubicBezTo>
                  <a:pt x="2090" y="16852"/>
                  <a:pt x="2158" y="16771"/>
                  <a:pt x="2240" y="16681"/>
                </a:cubicBezTo>
                <a:cubicBezTo>
                  <a:pt x="2377" y="16520"/>
                  <a:pt x="2506" y="16357"/>
                  <a:pt x="2629" y="16190"/>
                </a:cubicBezTo>
                <a:cubicBezTo>
                  <a:pt x="2754" y="16024"/>
                  <a:pt x="2863" y="15831"/>
                  <a:pt x="2963" y="15622"/>
                </a:cubicBezTo>
                <a:cubicBezTo>
                  <a:pt x="3059" y="15410"/>
                  <a:pt x="3151" y="15160"/>
                  <a:pt x="3238" y="14873"/>
                </a:cubicBezTo>
                <a:cubicBezTo>
                  <a:pt x="3326" y="14582"/>
                  <a:pt x="3399" y="14226"/>
                  <a:pt x="3458" y="13802"/>
                </a:cubicBezTo>
                <a:cubicBezTo>
                  <a:pt x="2399" y="13102"/>
                  <a:pt x="1558" y="12224"/>
                  <a:pt x="934" y="11164"/>
                </a:cubicBezTo>
                <a:cubicBezTo>
                  <a:pt x="310" y="10106"/>
                  <a:pt x="0" y="8953"/>
                  <a:pt x="0" y="7698"/>
                </a:cubicBezTo>
                <a:cubicBezTo>
                  <a:pt x="0" y="6629"/>
                  <a:pt x="230" y="5627"/>
                  <a:pt x="692" y="4696"/>
                </a:cubicBezTo>
                <a:cubicBezTo>
                  <a:pt x="1153" y="3764"/>
                  <a:pt x="1781" y="2949"/>
                  <a:pt x="2574" y="2258"/>
                </a:cubicBezTo>
                <a:cubicBezTo>
                  <a:pt x="3365" y="1567"/>
                  <a:pt x="4290" y="1014"/>
                  <a:pt x="5352" y="611"/>
                </a:cubicBezTo>
                <a:cubicBezTo>
                  <a:pt x="6409" y="205"/>
                  <a:pt x="7548" y="0"/>
                  <a:pt x="8765" y="0"/>
                </a:cubicBezTo>
                <a:cubicBezTo>
                  <a:pt x="9982" y="0"/>
                  <a:pt x="11121" y="205"/>
                  <a:pt x="12184" y="611"/>
                </a:cubicBezTo>
                <a:cubicBezTo>
                  <a:pt x="13248" y="1014"/>
                  <a:pt x="14176" y="1567"/>
                  <a:pt x="14969" y="2258"/>
                </a:cubicBezTo>
                <a:cubicBezTo>
                  <a:pt x="15760" y="2949"/>
                  <a:pt x="16386" y="3764"/>
                  <a:pt x="16843" y="4696"/>
                </a:cubicBezTo>
                <a:cubicBezTo>
                  <a:pt x="17302" y="5627"/>
                  <a:pt x="17530" y="6629"/>
                  <a:pt x="17530" y="7697"/>
                </a:cubicBezTo>
                <a:close/>
                <a:moveTo>
                  <a:pt x="21600" y="11738"/>
                </a:moveTo>
                <a:cubicBezTo>
                  <a:pt x="21600" y="12987"/>
                  <a:pt x="21287" y="14147"/>
                  <a:pt x="20665" y="15205"/>
                </a:cubicBezTo>
                <a:cubicBezTo>
                  <a:pt x="20038" y="16264"/>
                  <a:pt x="19198" y="17139"/>
                  <a:pt x="18139" y="17843"/>
                </a:cubicBezTo>
                <a:cubicBezTo>
                  <a:pt x="18201" y="18266"/>
                  <a:pt x="18272" y="18622"/>
                  <a:pt x="18354" y="18910"/>
                </a:cubicBezTo>
                <a:cubicBezTo>
                  <a:pt x="18436" y="19201"/>
                  <a:pt x="18532" y="19444"/>
                  <a:pt x="18641" y="19663"/>
                </a:cubicBezTo>
                <a:cubicBezTo>
                  <a:pt x="18752" y="19871"/>
                  <a:pt x="18861" y="20061"/>
                  <a:pt x="18979" y="20227"/>
                </a:cubicBezTo>
                <a:cubicBezTo>
                  <a:pt x="19095" y="20393"/>
                  <a:pt x="19222" y="20557"/>
                  <a:pt x="19356" y="20720"/>
                </a:cubicBezTo>
                <a:cubicBezTo>
                  <a:pt x="19431" y="20810"/>
                  <a:pt x="19497" y="20892"/>
                  <a:pt x="19554" y="20968"/>
                </a:cubicBezTo>
                <a:cubicBezTo>
                  <a:pt x="19611" y="21049"/>
                  <a:pt x="19622" y="21129"/>
                  <a:pt x="19592" y="21220"/>
                </a:cubicBezTo>
                <a:lnTo>
                  <a:pt x="19592" y="21248"/>
                </a:lnTo>
                <a:cubicBezTo>
                  <a:pt x="19577" y="21352"/>
                  <a:pt x="19532" y="21441"/>
                  <a:pt x="19453" y="21511"/>
                </a:cubicBezTo>
                <a:cubicBezTo>
                  <a:pt x="19372" y="21579"/>
                  <a:pt x="19290" y="21600"/>
                  <a:pt x="19198" y="21583"/>
                </a:cubicBezTo>
                <a:cubicBezTo>
                  <a:pt x="19027" y="21550"/>
                  <a:pt x="18861" y="21514"/>
                  <a:pt x="18709" y="21482"/>
                </a:cubicBezTo>
                <a:cubicBezTo>
                  <a:pt x="18556" y="21452"/>
                  <a:pt x="18403" y="21420"/>
                  <a:pt x="18252" y="21381"/>
                </a:cubicBezTo>
                <a:cubicBezTo>
                  <a:pt x="17530" y="21200"/>
                  <a:pt x="16855" y="20932"/>
                  <a:pt x="16223" y="20571"/>
                </a:cubicBezTo>
                <a:cubicBezTo>
                  <a:pt x="15592" y="20212"/>
                  <a:pt x="15006" y="19784"/>
                  <a:pt x="14467" y="19287"/>
                </a:cubicBezTo>
                <a:cubicBezTo>
                  <a:pt x="14204" y="19325"/>
                  <a:pt x="13936" y="19354"/>
                  <a:pt x="13661" y="19383"/>
                </a:cubicBezTo>
                <a:cubicBezTo>
                  <a:pt x="13388" y="19408"/>
                  <a:pt x="13111" y="19426"/>
                  <a:pt x="12832" y="19426"/>
                </a:cubicBezTo>
                <a:cubicBezTo>
                  <a:pt x="11773" y="19426"/>
                  <a:pt x="10777" y="19266"/>
                  <a:pt x="9847" y="18951"/>
                </a:cubicBezTo>
                <a:cubicBezTo>
                  <a:pt x="8915" y="18635"/>
                  <a:pt x="8070" y="18213"/>
                  <a:pt x="7313" y="17680"/>
                </a:cubicBezTo>
                <a:cubicBezTo>
                  <a:pt x="7357" y="17646"/>
                  <a:pt x="7407" y="17609"/>
                  <a:pt x="7463" y="17571"/>
                </a:cubicBezTo>
                <a:cubicBezTo>
                  <a:pt x="7520" y="17538"/>
                  <a:pt x="7572" y="17501"/>
                  <a:pt x="7616" y="17465"/>
                </a:cubicBezTo>
                <a:cubicBezTo>
                  <a:pt x="8000" y="17519"/>
                  <a:pt x="8381" y="17547"/>
                  <a:pt x="8765" y="17547"/>
                </a:cubicBezTo>
                <a:cubicBezTo>
                  <a:pt x="10246" y="17547"/>
                  <a:pt x="11632" y="17293"/>
                  <a:pt x="12922" y="16782"/>
                </a:cubicBezTo>
                <a:cubicBezTo>
                  <a:pt x="14213" y="16271"/>
                  <a:pt x="15334" y="15577"/>
                  <a:pt x="16280" y="14691"/>
                </a:cubicBezTo>
                <a:cubicBezTo>
                  <a:pt x="17228" y="13802"/>
                  <a:pt x="17972" y="12757"/>
                  <a:pt x="18516" y="11559"/>
                </a:cubicBezTo>
                <a:cubicBezTo>
                  <a:pt x="19063" y="10366"/>
                  <a:pt x="19335" y="9077"/>
                  <a:pt x="19335" y="7697"/>
                </a:cubicBezTo>
                <a:cubicBezTo>
                  <a:pt x="19335" y="7327"/>
                  <a:pt x="19312" y="6956"/>
                  <a:pt x="19266" y="6566"/>
                </a:cubicBezTo>
                <a:cubicBezTo>
                  <a:pt x="19986" y="7267"/>
                  <a:pt x="20556" y="8056"/>
                  <a:pt x="20973" y="8927"/>
                </a:cubicBezTo>
                <a:cubicBezTo>
                  <a:pt x="21392" y="9803"/>
                  <a:pt x="21600" y="10738"/>
                  <a:pt x="21600" y="1173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4" name="Google Shape;604;p34"/>
          <p:cNvSpPr/>
          <p:nvPr/>
        </p:nvSpPr>
        <p:spPr>
          <a:xfrm>
            <a:off x="9365778" y="4340213"/>
            <a:ext cx="482234" cy="402099"/>
          </a:xfrm>
          <a:custGeom>
            <a:rect b="b" l="l" r="r" t="t"/>
            <a:pathLst>
              <a:path extrusionOk="0" h="21600" w="21600">
                <a:moveTo>
                  <a:pt x="8765" y="0"/>
                </a:moveTo>
                <a:cubicBezTo>
                  <a:pt x="9366" y="0"/>
                  <a:pt x="9964" y="51"/>
                  <a:pt x="10556" y="155"/>
                </a:cubicBezTo>
                <a:cubicBezTo>
                  <a:pt x="11151" y="259"/>
                  <a:pt x="11732" y="419"/>
                  <a:pt x="12302" y="634"/>
                </a:cubicBezTo>
                <a:cubicBezTo>
                  <a:pt x="12950" y="898"/>
                  <a:pt x="13588" y="1241"/>
                  <a:pt x="14218" y="1664"/>
                </a:cubicBezTo>
                <a:cubicBezTo>
                  <a:pt x="14849" y="2087"/>
                  <a:pt x="15412" y="2598"/>
                  <a:pt x="15903" y="3200"/>
                </a:cubicBezTo>
                <a:cubicBezTo>
                  <a:pt x="16396" y="3797"/>
                  <a:pt x="16791" y="4477"/>
                  <a:pt x="17088" y="5229"/>
                </a:cubicBezTo>
                <a:cubicBezTo>
                  <a:pt x="17382" y="5989"/>
                  <a:pt x="17530" y="6814"/>
                  <a:pt x="17530" y="7703"/>
                </a:cubicBezTo>
                <a:cubicBezTo>
                  <a:pt x="17530" y="8586"/>
                  <a:pt x="17382" y="9408"/>
                  <a:pt x="17088" y="10162"/>
                </a:cubicBezTo>
                <a:cubicBezTo>
                  <a:pt x="16791" y="10922"/>
                  <a:pt x="16396" y="11596"/>
                  <a:pt x="15903" y="12186"/>
                </a:cubicBezTo>
                <a:cubicBezTo>
                  <a:pt x="15412" y="12777"/>
                  <a:pt x="14849" y="13287"/>
                  <a:pt x="14218" y="13720"/>
                </a:cubicBezTo>
                <a:cubicBezTo>
                  <a:pt x="13588" y="14152"/>
                  <a:pt x="12950" y="14499"/>
                  <a:pt x="12302" y="14760"/>
                </a:cubicBezTo>
                <a:cubicBezTo>
                  <a:pt x="11147" y="15185"/>
                  <a:pt x="9968" y="15396"/>
                  <a:pt x="8765" y="15396"/>
                </a:cubicBezTo>
                <a:cubicBezTo>
                  <a:pt x="8487" y="15396"/>
                  <a:pt x="8215" y="15383"/>
                  <a:pt x="7948" y="15354"/>
                </a:cubicBezTo>
                <a:cubicBezTo>
                  <a:pt x="7682" y="15329"/>
                  <a:pt x="7409" y="15297"/>
                  <a:pt x="7131" y="15259"/>
                </a:cubicBezTo>
                <a:cubicBezTo>
                  <a:pt x="6007" y="16294"/>
                  <a:pt x="4743" y="16996"/>
                  <a:pt x="3347" y="17353"/>
                </a:cubicBezTo>
                <a:cubicBezTo>
                  <a:pt x="3196" y="17394"/>
                  <a:pt x="3033" y="17435"/>
                  <a:pt x="2862" y="17482"/>
                </a:cubicBezTo>
                <a:cubicBezTo>
                  <a:pt x="2688" y="17534"/>
                  <a:pt x="2521" y="17560"/>
                  <a:pt x="2354" y="17560"/>
                </a:cubicBezTo>
                <a:cubicBezTo>
                  <a:pt x="2263" y="17560"/>
                  <a:pt x="2181" y="17514"/>
                  <a:pt x="2111" y="17433"/>
                </a:cubicBezTo>
                <a:cubicBezTo>
                  <a:pt x="2040" y="17342"/>
                  <a:pt x="2005" y="17238"/>
                  <a:pt x="2005" y="17111"/>
                </a:cubicBezTo>
                <a:cubicBezTo>
                  <a:pt x="2005" y="17022"/>
                  <a:pt x="2033" y="16944"/>
                  <a:pt x="2090" y="16874"/>
                </a:cubicBezTo>
                <a:cubicBezTo>
                  <a:pt x="2147" y="16809"/>
                  <a:pt x="2195" y="16746"/>
                  <a:pt x="2240" y="16692"/>
                </a:cubicBezTo>
                <a:cubicBezTo>
                  <a:pt x="2624" y="16236"/>
                  <a:pt x="2897" y="15803"/>
                  <a:pt x="3060" y="15396"/>
                </a:cubicBezTo>
                <a:cubicBezTo>
                  <a:pt x="3219" y="14988"/>
                  <a:pt x="3354" y="14466"/>
                  <a:pt x="3458" y="13813"/>
                </a:cubicBezTo>
                <a:cubicBezTo>
                  <a:pt x="2985" y="13499"/>
                  <a:pt x="2540" y="13131"/>
                  <a:pt x="2122" y="12706"/>
                </a:cubicBezTo>
                <a:cubicBezTo>
                  <a:pt x="1706" y="12279"/>
                  <a:pt x="1342" y="11812"/>
                  <a:pt x="1024" y="11299"/>
                </a:cubicBezTo>
                <a:cubicBezTo>
                  <a:pt x="711" y="10786"/>
                  <a:pt x="459" y="10230"/>
                  <a:pt x="275" y="9623"/>
                </a:cubicBezTo>
                <a:cubicBezTo>
                  <a:pt x="91" y="9021"/>
                  <a:pt x="0" y="8384"/>
                  <a:pt x="0" y="7703"/>
                </a:cubicBezTo>
                <a:cubicBezTo>
                  <a:pt x="0" y="6822"/>
                  <a:pt x="150" y="6000"/>
                  <a:pt x="450" y="5238"/>
                </a:cubicBezTo>
                <a:cubicBezTo>
                  <a:pt x="750" y="4478"/>
                  <a:pt x="1151" y="3797"/>
                  <a:pt x="1650" y="3200"/>
                </a:cubicBezTo>
                <a:cubicBezTo>
                  <a:pt x="2149" y="2598"/>
                  <a:pt x="2717" y="2087"/>
                  <a:pt x="3347" y="1664"/>
                </a:cubicBezTo>
                <a:cubicBezTo>
                  <a:pt x="3978" y="1241"/>
                  <a:pt x="4616" y="898"/>
                  <a:pt x="5260" y="634"/>
                </a:cubicBezTo>
                <a:cubicBezTo>
                  <a:pt x="5832" y="410"/>
                  <a:pt x="6411" y="250"/>
                  <a:pt x="7002" y="150"/>
                </a:cubicBezTo>
                <a:cubicBezTo>
                  <a:pt x="7590" y="49"/>
                  <a:pt x="8179" y="0"/>
                  <a:pt x="8765" y="0"/>
                </a:cubicBezTo>
                <a:close/>
                <a:moveTo>
                  <a:pt x="8765" y="2161"/>
                </a:moveTo>
                <a:cubicBezTo>
                  <a:pt x="8268" y="2161"/>
                  <a:pt x="7774" y="2203"/>
                  <a:pt x="7277" y="2282"/>
                </a:cubicBezTo>
                <a:cubicBezTo>
                  <a:pt x="6783" y="2367"/>
                  <a:pt x="6286" y="2511"/>
                  <a:pt x="5790" y="2720"/>
                </a:cubicBezTo>
                <a:cubicBezTo>
                  <a:pt x="5348" y="2878"/>
                  <a:pt x="4886" y="3112"/>
                  <a:pt x="4410" y="3420"/>
                </a:cubicBezTo>
                <a:cubicBezTo>
                  <a:pt x="3933" y="3727"/>
                  <a:pt x="3502" y="4086"/>
                  <a:pt x="3114" y="4502"/>
                </a:cubicBezTo>
                <a:cubicBezTo>
                  <a:pt x="2728" y="4916"/>
                  <a:pt x="2413" y="5392"/>
                  <a:pt x="2168" y="5927"/>
                </a:cubicBezTo>
                <a:cubicBezTo>
                  <a:pt x="1925" y="6463"/>
                  <a:pt x="1803" y="7057"/>
                  <a:pt x="1803" y="7704"/>
                </a:cubicBezTo>
                <a:cubicBezTo>
                  <a:pt x="1803" y="8354"/>
                  <a:pt x="1916" y="8926"/>
                  <a:pt x="2147" y="9423"/>
                </a:cubicBezTo>
                <a:cubicBezTo>
                  <a:pt x="2374" y="9920"/>
                  <a:pt x="2667" y="10363"/>
                  <a:pt x="3017" y="10758"/>
                </a:cubicBezTo>
                <a:cubicBezTo>
                  <a:pt x="3372" y="11156"/>
                  <a:pt x="3763" y="11510"/>
                  <a:pt x="4196" y="11812"/>
                </a:cubicBezTo>
                <a:cubicBezTo>
                  <a:pt x="4630" y="12121"/>
                  <a:pt x="5051" y="12407"/>
                  <a:pt x="5466" y="12679"/>
                </a:cubicBezTo>
                <a:lnTo>
                  <a:pt x="5239" y="14179"/>
                </a:lnTo>
                <a:cubicBezTo>
                  <a:pt x="5486" y="14019"/>
                  <a:pt x="5725" y="13828"/>
                  <a:pt x="5955" y="13610"/>
                </a:cubicBezTo>
                <a:cubicBezTo>
                  <a:pt x="6184" y="13395"/>
                  <a:pt x="6407" y="13190"/>
                  <a:pt x="6625" y="12989"/>
                </a:cubicBezTo>
                <a:cubicBezTo>
                  <a:pt x="6979" y="13042"/>
                  <a:pt x="7334" y="13099"/>
                  <a:pt x="7694" y="13153"/>
                </a:cubicBezTo>
                <a:cubicBezTo>
                  <a:pt x="8056" y="13208"/>
                  <a:pt x="8412" y="13232"/>
                  <a:pt x="8765" y="13232"/>
                </a:cubicBezTo>
                <a:cubicBezTo>
                  <a:pt x="9779" y="13232"/>
                  <a:pt x="10771" y="13049"/>
                  <a:pt x="11740" y="12679"/>
                </a:cubicBezTo>
                <a:cubicBezTo>
                  <a:pt x="12197" y="12518"/>
                  <a:pt x="12665" y="12279"/>
                  <a:pt x="13138" y="11978"/>
                </a:cubicBezTo>
                <a:cubicBezTo>
                  <a:pt x="13609" y="11671"/>
                  <a:pt x="14040" y="11306"/>
                  <a:pt x="14421" y="10880"/>
                </a:cubicBezTo>
                <a:cubicBezTo>
                  <a:pt x="14805" y="10459"/>
                  <a:pt x="15119" y="9982"/>
                  <a:pt x="15369" y="9454"/>
                </a:cubicBezTo>
                <a:cubicBezTo>
                  <a:pt x="15617" y="8928"/>
                  <a:pt x="15739" y="8345"/>
                  <a:pt x="15739" y="7704"/>
                </a:cubicBezTo>
                <a:cubicBezTo>
                  <a:pt x="15739" y="7057"/>
                  <a:pt x="15617" y="6463"/>
                  <a:pt x="15369" y="5927"/>
                </a:cubicBezTo>
                <a:cubicBezTo>
                  <a:pt x="15119" y="5392"/>
                  <a:pt x="14805" y="4918"/>
                  <a:pt x="14421" y="4502"/>
                </a:cubicBezTo>
                <a:cubicBezTo>
                  <a:pt x="14040" y="4086"/>
                  <a:pt x="13611" y="3727"/>
                  <a:pt x="13143" y="3420"/>
                </a:cubicBezTo>
                <a:cubicBezTo>
                  <a:pt x="12674" y="3112"/>
                  <a:pt x="12206" y="2878"/>
                  <a:pt x="11740" y="2720"/>
                </a:cubicBezTo>
                <a:cubicBezTo>
                  <a:pt x="11268" y="2512"/>
                  <a:pt x="10780" y="2367"/>
                  <a:pt x="10282" y="2282"/>
                </a:cubicBezTo>
                <a:cubicBezTo>
                  <a:pt x="9781" y="2203"/>
                  <a:pt x="9278" y="2161"/>
                  <a:pt x="8765" y="2161"/>
                </a:cubicBezTo>
                <a:moveTo>
                  <a:pt x="21600" y="11747"/>
                </a:moveTo>
                <a:cubicBezTo>
                  <a:pt x="21600" y="12430"/>
                  <a:pt x="21505" y="13076"/>
                  <a:pt x="21321" y="13671"/>
                </a:cubicBezTo>
                <a:cubicBezTo>
                  <a:pt x="21139" y="14273"/>
                  <a:pt x="20889" y="14829"/>
                  <a:pt x="20573" y="15340"/>
                </a:cubicBezTo>
                <a:cubicBezTo>
                  <a:pt x="20258" y="15855"/>
                  <a:pt x="19891" y="16323"/>
                  <a:pt x="19474" y="16746"/>
                </a:cubicBezTo>
                <a:cubicBezTo>
                  <a:pt x="19058" y="17173"/>
                  <a:pt x="18613" y="17542"/>
                  <a:pt x="18139" y="17857"/>
                </a:cubicBezTo>
                <a:cubicBezTo>
                  <a:pt x="18245" y="18507"/>
                  <a:pt x="18377" y="19031"/>
                  <a:pt x="18540" y="19440"/>
                </a:cubicBezTo>
                <a:cubicBezTo>
                  <a:pt x="18702" y="19842"/>
                  <a:pt x="18972" y="20276"/>
                  <a:pt x="19356" y="20736"/>
                </a:cubicBezTo>
                <a:cubicBezTo>
                  <a:pt x="19401" y="20790"/>
                  <a:pt x="19453" y="20858"/>
                  <a:pt x="19509" y="20932"/>
                </a:cubicBezTo>
                <a:cubicBezTo>
                  <a:pt x="19565" y="21007"/>
                  <a:pt x="19592" y="21093"/>
                  <a:pt x="19592" y="21181"/>
                </a:cubicBezTo>
                <a:cubicBezTo>
                  <a:pt x="19592" y="21327"/>
                  <a:pt x="19554" y="21431"/>
                  <a:pt x="19474" y="21499"/>
                </a:cubicBezTo>
                <a:cubicBezTo>
                  <a:pt x="19397" y="21570"/>
                  <a:pt x="19304" y="21600"/>
                  <a:pt x="19199" y="21600"/>
                </a:cubicBezTo>
                <a:cubicBezTo>
                  <a:pt x="19049" y="21600"/>
                  <a:pt x="18888" y="21572"/>
                  <a:pt x="18713" y="21527"/>
                </a:cubicBezTo>
                <a:cubicBezTo>
                  <a:pt x="18542" y="21472"/>
                  <a:pt x="18386" y="21434"/>
                  <a:pt x="18253" y="21398"/>
                </a:cubicBezTo>
                <a:cubicBezTo>
                  <a:pt x="16855" y="21027"/>
                  <a:pt x="15593" y="20330"/>
                  <a:pt x="14469" y="19301"/>
                </a:cubicBezTo>
                <a:cubicBezTo>
                  <a:pt x="14190" y="19339"/>
                  <a:pt x="13917" y="19369"/>
                  <a:pt x="13651" y="19394"/>
                </a:cubicBezTo>
                <a:cubicBezTo>
                  <a:pt x="13383" y="19423"/>
                  <a:pt x="13113" y="19440"/>
                  <a:pt x="12833" y="19440"/>
                </a:cubicBezTo>
                <a:cubicBezTo>
                  <a:pt x="11865" y="19440"/>
                  <a:pt x="10909" y="19293"/>
                  <a:pt x="9972" y="19002"/>
                </a:cubicBezTo>
                <a:cubicBezTo>
                  <a:pt x="9031" y="18718"/>
                  <a:pt x="8146" y="18280"/>
                  <a:pt x="7313" y="17693"/>
                </a:cubicBezTo>
                <a:lnTo>
                  <a:pt x="7616" y="17474"/>
                </a:lnTo>
                <a:cubicBezTo>
                  <a:pt x="8000" y="17532"/>
                  <a:pt x="8381" y="17560"/>
                  <a:pt x="8765" y="17560"/>
                </a:cubicBezTo>
                <a:cubicBezTo>
                  <a:pt x="10246" y="17560"/>
                  <a:pt x="11677" y="17280"/>
                  <a:pt x="13058" y="16721"/>
                </a:cubicBezTo>
                <a:cubicBezTo>
                  <a:pt x="13892" y="16387"/>
                  <a:pt x="14685" y="15937"/>
                  <a:pt x="15435" y="15375"/>
                </a:cubicBezTo>
                <a:cubicBezTo>
                  <a:pt x="16186" y="14814"/>
                  <a:pt x="16852" y="14148"/>
                  <a:pt x="17431" y="13380"/>
                </a:cubicBezTo>
                <a:cubicBezTo>
                  <a:pt x="18008" y="12619"/>
                  <a:pt x="18470" y="11759"/>
                  <a:pt x="18815" y="10815"/>
                </a:cubicBezTo>
                <a:cubicBezTo>
                  <a:pt x="19161" y="9866"/>
                  <a:pt x="19335" y="8833"/>
                  <a:pt x="19335" y="7703"/>
                </a:cubicBezTo>
                <a:cubicBezTo>
                  <a:pt x="19335" y="7333"/>
                  <a:pt x="19312" y="6958"/>
                  <a:pt x="19267" y="6567"/>
                </a:cubicBezTo>
                <a:cubicBezTo>
                  <a:pt x="19942" y="7218"/>
                  <a:pt x="20501" y="7980"/>
                  <a:pt x="20940" y="8855"/>
                </a:cubicBezTo>
                <a:cubicBezTo>
                  <a:pt x="21378" y="9728"/>
                  <a:pt x="21600" y="10693"/>
                  <a:pt x="21600" y="11747"/>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5" name="Google Shape;605;p34"/>
          <p:cNvSpPr/>
          <p:nvPr/>
        </p:nvSpPr>
        <p:spPr>
          <a:xfrm>
            <a:off x="10738136" y="4348007"/>
            <a:ext cx="463626" cy="386510"/>
          </a:xfrm>
          <a:custGeom>
            <a:rect b="b" l="l" r="r" t="t"/>
            <a:pathLst>
              <a:path extrusionOk="0" h="21600" w="21600">
                <a:moveTo>
                  <a:pt x="19805" y="0"/>
                </a:moveTo>
                <a:cubicBezTo>
                  <a:pt x="20299" y="0"/>
                  <a:pt x="20721" y="212"/>
                  <a:pt x="21073" y="632"/>
                </a:cubicBezTo>
                <a:cubicBezTo>
                  <a:pt x="21423" y="1054"/>
                  <a:pt x="21600" y="1566"/>
                  <a:pt x="21600" y="2165"/>
                </a:cubicBezTo>
                <a:lnTo>
                  <a:pt x="21600" y="19432"/>
                </a:lnTo>
                <a:cubicBezTo>
                  <a:pt x="21600" y="20022"/>
                  <a:pt x="21423" y="20533"/>
                  <a:pt x="21073" y="20955"/>
                </a:cubicBezTo>
                <a:cubicBezTo>
                  <a:pt x="20721" y="21384"/>
                  <a:pt x="20299" y="21600"/>
                  <a:pt x="19805" y="21600"/>
                </a:cubicBezTo>
                <a:lnTo>
                  <a:pt x="1804" y="21600"/>
                </a:lnTo>
                <a:cubicBezTo>
                  <a:pt x="1312" y="21600"/>
                  <a:pt x="889" y="21387"/>
                  <a:pt x="534" y="20964"/>
                </a:cubicBezTo>
                <a:cubicBezTo>
                  <a:pt x="176" y="20544"/>
                  <a:pt x="0" y="20034"/>
                  <a:pt x="0" y="19432"/>
                </a:cubicBezTo>
                <a:lnTo>
                  <a:pt x="0" y="2165"/>
                </a:lnTo>
                <a:cubicBezTo>
                  <a:pt x="0" y="1575"/>
                  <a:pt x="176" y="1066"/>
                  <a:pt x="525" y="637"/>
                </a:cubicBezTo>
                <a:cubicBezTo>
                  <a:pt x="879" y="211"/>
                  <a:pt x="1305" y="0"/>
                  <a:pt x="1804" y="0"/>
                </a:cubicBezTo>
                <a:lnTo>
                  <a:pt x="19805" y="0"/>
                </a:lnTo>
                <a:close/>
                <a:moveTo>
                  <a:pt x="19805" y="5931"/>
                </a:moveTo>
                <a:lnTo>
                  <a:pt x="1804" y="5931"/>
                </a:lnTo>
                <a:lnTo>
                  <a:pt x="1804" y="2165"/>
                </a:lnTo>
                <a:lnTo>
                  <a:pt x="19805" y="2165"/>
                </a:lnTo>
                <a:lnTo>
                  <a:pt x="19805" y="5931"/>
                </a:lnTo>
                <a:close/>
                <a:moveTo>
                  <a:pt x="19805" y="19431"/>
                </a:moveTo>
                <a:lnTo>
                  <a:pt x="1804" y="19431"/>
                </a:lnTo>
                <a:lnTo>
                  <a:pt x="1804" y="11347"/>
                </a:lnTo>
                <a:lnTo>
                  <a:pt x="19805" y="11347"/>
                </a:lnTo>
                <a:lnTo>
                  <a:pt x="19805" y="19431"/>
                </a:lnTo>
                <a:close/>
                <a:moveTo>
                  <a:pt x="6647" y="16464"/>
                </a:moveTo>
                <a:lnTo>
                  <a:pt x="3048" y="16464"/>
                </a:lnTo>
                <a:lnTo>
                  <a:pt x="3048" y="18082"/>
                </a:lnTo>
                <a:lnTo>
                  <a:pt x="6647" y="18082"/>
                </a:lnTo>
                <a:lnTo>
                  <a:pt x="6647" y="16464"/>
                </a:lnTo>
                <a:close/>
                <a:moveTo>
                  <a:pt x="13148" y="16464"/>
                </a:moveTo>
                <a:lnTo>
                  <a:pt x="7921" y="16464"/>
                </a:lnTo>
                <a:lnTo>
                  <a:pt x="7921" y="18082"/>
                </a:lnTo>
                <a:lnTo>
                  <a:pt x="13148" y="18082"/>
                </a:lnTo>
                <a:lnTo>
                  <a:pt x="13148" y="1646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6" name="Google Shape;606;p34"/>
          <p:cNvSpPr/>
          <p:nvPr/>
        </p:nvSpPr>
        <p:spPr>
          <a:xfrm>
            <a:off x="11965057" y="4344110"/>
            <a:ext cx="472917" cy="394304"/>
          </a:xfrm>
          <a:custGeom>
            <a:rect b="b" l="l" r="r" t="t"/>
            <a:pathLst>
              <a:path extrusionOk="0" h="21600" w="21600">
                <a:moveTo>
                  <a:pt x="10800" y="0"/>
                </a:moveTo>
                <a:cubicBezTo>
                  <a:pt x="12292" y="0"/>
                  <a:pt x="13697" y="344"/>
                  <a:pt x="15005" y="1021"/>
                </a:cubicBezTo>
                <a:cubicBezTo>
                  <a:pt x="16316" y="1699"/>
                  <a:pt x="17460" y="2628"/>
                  <a:pt x="18441" y="3806"/>
                </a:cubicBezTo>
                <a:cubicBezTo>
                  <a:pt x="19420" y="4981"/>
                  <a:pt x="20194" y="6355"/>
                  <a:pt x="20755" y="7924"/>
                </a:cubicBezTo>
                <a:cubicBezTo>
                  <a:pt x="21320" y="9499"/>
                  <a:pt x="21600" y="11175"/>
                  <a:pt x="21600" y="12957"/>
                </a:cubicBezTo>
                <a:cubicBezTo>
                  <a:pt x="21600" y="13674"/>
                  <a:pt x="21545" y="14404"/>
                  <a:pt x="21434" y="15149"/>
                </a:cubicBezTo>
                <a:cubicBezTo>
                  <a:pt x="21322" y="15894"/>
                  <a:pt x="21162" y="16626"/>
                  <a:pt x="20952" y="17340"/>
                </a:cubicBezTo>
                <a:cubicBezTo>
                  <a:pt x="20741" y="18058"/>
                  <a:pt x="20477" y="18746"/>
                  <a:pt x="20162" y="19404"/>
                </a:cubicBezTo>
                <a:cubicBezTo>
                  <a:pt x="19851" y="20059"/>
                  <a:pt x="19497" y="20656"/>
                  <a:pt x="19106" y="21201"/>
                </a:cubicBezTo>
                <a:cubicBezTo>
                  <a:pt x="18931" y="21469"/>
                  <a:pt x="18704" y="21600"/>
                  <a:pt x="18430" y="21600"/>
                </a:cubicBezTo>
                <a:lnTo>
                  <a:pt x="3170" y="21600"/>
                </a:lnTo>
                <a:cubicBezTo>
                  <a:pt x="2887" y="21600"/>
                  <a:pt x="2662" y="21469"/>
                  <a:pt x="2493" y="21201"/>
                </a:cubicBezTo>
                <a:cubicBezTo>
                  <a:pt x="2088" y="20656"/>
                  <a:pt x="1730" y="20059"/>
                  <a:pt x="1425" y="19404"/>
                </a:cubicBezTo>
                <a:cubicBezTo>
                  <a:pt x="1119" y="18746"/>
                  <a:pt x="859" y="18058"/>
                  <a:pt x="651" y="17340"/>
                </a:cubicBezTo>
                <a:cubicBezTo>
                  <a:pt x="438" y="16626"/>
                  <a:pt x="278" y="15894"/>
                  <a:pt x="165" y="15149"/>
                </a:cubicBezTo>
                <a:cubicBezTo>
                  <a:pt x="55" y="14404"/>
                  <a:pt x="0" y="13674"/>
                  <a:pt x="0" y="12957"/>
                </a:cubicBezTo>
                <a:cubicBezTo>
                  <a:pt x="0" y="11163"/>
                  <a:pt x="281" y="9488"/>
                  <a:pt x="844" y="7919"/>
                </a:cubicBezTo>
                <a:cubicBezTo>
                  <a:pt x="1406" y="6355"/>
                  <a:pt x="2180" y="4981"/>
                  <a:pt x="3158" y="3806"/>
                </a:cubicBezTo>
                <a:cubicBezTo>
                  <a:pt x="4140" y="2628"/>
                  <a:pt x="5284" y="1699"/>
                  <a:pt x="6595" y="1021"/>
                </a:cubicBezTo>
                <a:cubicBezTo>
                  <a:pt x="7903" y="344"/>
                  <a:pt x="9304" y="0"/>
                  <a:pt x="10800" y="0"/>
                </a:cubicBezTo>
                <a:close/>
                <a:moveTo>
                  <a:pt x="3149" y="14573"/>
                </a:moveTo>
                <a:cubicBezTo>
                  <a:pt x="3523" y="14573"/>
                  <a:pt x="3843" y="14414"/>
                  <a:pt x="4101" y="14101"/>
                </a:cubicBezTo>
                <a:cubicBezTo>
                  <a:pt x="4360" y="13793"/>
                  <a:pt x="4492" y="13408"/>
                  <a:pt x="4492" y="12957"/>
                </a:cubicBezTo>
                <a:cubicBezTo>
                  <a:pt x="4492" y="12509"/>
                  <a:pt x="4360" y="12128"/>
                  <a:pt x="4096" y="11822"/>
                </a:cubicBezTo>
                <a:cubicBezTo>
                  <a:pt x="3832" y="11513"/>
                  <a:pt x="3516" y="11360"/>
                  <a:pt x="3149" y="11360"/>
                </a:cubicBezTo>
                <a:cubicBezTo>
                  <a:pt x="2771" y="11360"/>
                  <a:pt x="2454" y="11513"/>
                  <a:pt x="2201" y="11822"/>
                </a:cubicBezTo>
                <a:cubicBezTo>
                  <a:pt x="1944" y="12129"/>
                  <a:pt x="1814" y="12509"/>
                  <a:pt x="1814" y="12957"/>
                </a:cubicBezTo>
                <a:cubicBezTo>
                  <a:pt x="1814" y="13408"/>
                  <a:pt x="1944" y="13793"/>
                  <a:pt x="2201" y="14101"/>
                </a:cubicBezTo>
                <a:cubicBezTo>
                  <a:pt x="2454" y="14414"/>
                  <a:pt x="2771" y="14573"/>
                  <a:pt x="3149" y="14573"/>
                </a:cubicBezTo>
                <a:moveTo>
                  <a:pt x="5388" y="8105"/>
                </a:moveTo>
                <a:cubicBezTo>
                  <a:pt x="5763" y="8105"/>
                  <a:pt x="6086" y="7944"/>
                  <a:pt x="6352" y="7623"/>
                </a:cubicBezTo>
                <a:cubicBezTo>
                  <a:pt x="6621" y="7302"/>
                  <a:pt x="6756" y="6918"/>
                  <a:pt x="6756" y="6467"/>
                </a:cubicBezTo>
                <a:cubicBezTo>
                  <a:pt x="6756" y="6016"/>
                  <a:pt x="6621" y="5635"/>
                  <a:pt x="6352" y="5327"/>
                </a:cubicBezTo>
                <a:cubicBezTo>
                  <a:pt x="6086" y="5022"/>
                  <a:pt x="5763" y="4866"/>
                  <a:pt x="5388" y="4866"/>
                </a:cubicBezTo>
                <a:cubicBezTo>
                  <a:pt x="5027" y="4866"/>
                  <a:pt x="4713" y="5022"/>
                  <a:pt x="4446" y="5327"/>
                </a:cubicBezTo>
                <a:cubicBezTo>
                  <a:pt x="4178" y="5635"/>
                  <a:pt x="4044" y="6016"/>
                  <a:pt x="4044" y="6467"/>
                </a:cubicBezTo>
                <a:cubicBezTo>
                  <a:pt x="4044" y="6918"/>
                  <a:pt x="4178" y="7302"/>
                  <a:pt x="4446" y="7623"/>
                </a:cubicBezTo>
                <a:cubicBezTo>
                  <a:pt x="4713" y="7944"/>
                  <a:pt x="5027" y="8105"/>
                  <a:pt x="5388" y="8105"/>
                </a:cubicBezTo>
                <a:moveTo>
                  <a:pt x="11995" y="15053"/>
                </a:moveTo>
                <a:cubicBezTo>
                  <a:pt x="12027" y="14924"/>
                  <a:pt x="12084" y="14674"/>
                  <a:pt x="12173" y="14293"/>
                </a:cubicBezTo>
                <a:cubicBezTo>
                  <a:pt x="12262" y="13920"/>
                  <a:pt x="12365" y="13478"/>
                  <a:pt x="12482" y="12979"/>
                </a:cubicBezTo>
                <a:cubicBezTo>
                  <a:pt x="12600" y="12477"/>
                  <a:pt x="12727" y="11955"/>
                  <a:pt x="12862" y="11405"/>
                </a:cubicBezTo>
                <a:cubicBezTo>
                  <a:pt x="12996" y="10862"/>
                  <a:pt x="13113" y="10352"/>
                  <a:pt x="13212" y="9882"/>
                </a:cubicBezTo>
                <a:cubicBezTo>
                  <a:pt x="13313" y="9416"/>
                  <a:pt x="13399" y="9010"/>
                  <a:pt x="13471" y="8671"/>
                </a:cubicBezTo>
                <a:cubicBezTo>
                  <a:pt x="13543" y="8332"/>
                  <a:pt x="13578" y="8132"/>
                  <a:pt x="13578" y="8077"/>
                </a:cubicBezTo>
                <a:cubicBezTo>
                  <a:pt x="13578" y="7869"/>
                  <a:pt x="13512" y="7683"/>
                  <a:pt x="13379" y="7527"/>
                </a:cubicBezTo>
                <a:cubicBezTo>
                  <a:pt x="13246" y="7372"/>
                  <a:pt x="13089" y="7294"/>
                  <a:pt x="12914" y="7294"/>
                </a:cubicBezTo>
                <a:cubicBezTo>
                  <a:pt x="12760" y="7294"/>
                  <a:pt x="12624" y="7346"/>
                  <a:pt x="12507" y="7458"/>
                </a:cubicBezTo>
                <a:cubicBezTo>
                  <a:pt x="12387" y="7568"/>
                  <a:pt x="12304" y="7711"/>
                  <a:pt x="12259" y="7888"/>
                </a:cubicBezTo>
                <a:lnTo>
                  <a:pt x="10706" y="14599"/>
                </a:lnTo>
                <a:cubicBezTo>
                  <a:pt x="10409" y="14619"/>
                  <a:pt x="10126" y="14698"/>
                  <a:pt x="9857" y="14841"/>
                </a:cubicBezTo>
                <a:cubicBezTo>
                  <a:pt x="9591" y="14985"/>
                  <a:pt x="9357" y="15174"/>
                  <a:pt x="9163" y="15419"/>
                </a:cubicBezTo>
                <a:cubicBezTo>
                  <a:pt x="8966" y="15663"/>
                  <a:pt x="8813" y="15946"/>
                  <a:pt x="8702" y="16266"/>
                </a:cubicBezTo>
                <a:cubicBezTo>
                  <a:pt x="8592" y="16588"/>
                  <a:pt x="8537" y="16929"/>
                  <a:pt x="8537" y="17285"/>
                </a:cubicBezTo>
                <a:cubicBezTo>
                  <a:pt x="8537" y="18040"/>
                  <a:pt x="8755" y="18679"/>
                  <a:pt x="9197" y="19199"/>
                </a:cubicBezTo>
                <a:cubicBezTo>
                  <a:pt x="9639" y="19727"/>
                  <a:pt x="10171" y="19990"/>
                  <a:pt x="10800" y="19990"/>
                </a:cubicBezTo>
                <a:cubicBezTo>
                  <a:pt x="11428" y="19990"/>
                  <a:pt x="11961" y="19727"/>
                  <a:pt x="12403" y="19199"/>
                </a:cubicBezTo>
                <a:cubicBezTo>
                  <a:pt x="12842" y="18679"/>
                  <a:pt x="13063" y="18040"/>
                  <a:pt x="13063" y="17285"/>
                </a:cubicBezTo>
                <a:cubicBezTo>
                  <a:pt x="13063" y="16836"/>
                  <a:pt x="12962" y="16418"/>
                  <a:pt x="12764" y="16032"/>
                </a:cubicBezTo>
                <a:cubicBezTo>
                  <a:pt x="12563" y="15646"/>
                  <a:pt x="12307" y="15321"/>
                  <a:pt x="11995" y="15053"/>
                </a:cubicBezTo>
                <a:moveTo>
                  <a:pt x="10800" y="2177"/>
                </a:moveTo>
                <a:cubicBezTo>
                  <a:pt x="10425" y="2177"/>
                  <a:pt x="10107" y="2336"/>
                  <a:pt x="9846" y="2647"/>
                </a:cubicBezTo>
                <a:cubicBezTo>
                  <a:pt x="9586" y="2960"/>
                  <a:pt x="9456" y="3344"/>
                  <a:pt x="9456" y="3793"/>
                </a:cubicBezTo>
                <a:cubicBezTo>
                  <a:pt x="9456" y="4241"/>
                  <a:pt x="9586" y="4623"/>
                  <a:pt x="9846" y="4927"/>
                </a:cubicBezTo>
                <a:cubicBezTo>
                  <a:pt x="10107" y="5238"/>
                  <a:pt x="10425" y="5391"/>
                  <a:pt x="10800" y="5391"/>
                </a:cubicBezTo>
                <a:cubicBezTo>
                  <a:pt x="11174" y="5391"/>
                  <a:pt x="11493" y="5238"/>
                  <a:pt x="11752" y="4927"/>
                </a:cubicBezTo>
                <a:cubicBezTo>
                  <a:pt x="12014" y="4623"/>
                  <a:pt x="12144" y="4241"/>
                  <a:pt x="12144" y="3793"/>
                </a:cubicBezTo>
                <a:cubicBezTo>
                  <a:pt x="12144" y="3344"/>
                  <a:pt x="12014" y="2960"/>
                  <a:pt x="11752" y="2647"/>
                </a:cubicBezTo>
                <a:cubicBezTo>
                  <a:pt x="11493" y="2336"/>
                  <a:pt x="11174" y="2177"/>
                  <a:pt x="10800" y="2177"/>
                </a:cubicBezTo>
                <a:moveTo>
                  <a:pt x="14844" y="6467"/>
                </a:moveTo>
                <a:cubicBezTo>
                  <a:pt x="14844" y="6918"/>
                  <a:pt x="14978" y="7299"/>
                  <a:pt x="15246" y="7610"/>
                </a:cubicBezTo>
                <a:cubicBezTo>
                  <a:pt x="15514" y="7921"/>
                  <a:pt x="15835" y="8077"/>
                  <a:pt x="16212" y="8077"/>
                </a:cubicBezTo>
                <a:cubicBezTo>
                  <a:pt x="16587" y="8077"/>
                  <a:pt x="16904" y="7921"/>
                  <a:pt x="17164" y="7610"/>
                </a:cubicBezTo>
                <a:cubicBezTo>
                  <a:pt x="17426" y="7299"/>
                  <a:pt x="17556" y="6918"/>
                  <a:pt x="17556" y="6467"/>
                </a:cubicBezTo>
                <a:cubicBezTo>
                  <a:pt x="17556" y="6016"/>
                  <a:pt x="17426" y="5635"/>
                  <a:pt x="17164" y="5329"/>
                </a:cubicBezTo>
                <a:cubicBezTo>
                  <a:pt x="16904" y="5022"/>
                  <a:pt x="16587" y="4866"/>
                  <a:pt x="16212" y="4866"/>
                </a:cubicBezTo>
                <a:cubicBezTo>
                  <a:pt x="15835" y="4866"/>
                  <a:pt x="15514" y="5023"/>
                  <a:pt x="15246" y="5329"/>
                </a:cubicBezTo>
                <a:cubicBezTo>
                  <a:pt x="14978" y="5635"/>
                  <a:pt x="14844" y="6016"/>
                  <a:pt x="14844" y="6467"/>
                </a:cubicBezTo>
                <a:moveTo>
                  <a:pt x="18451" y="14573"/>
                </a:moveTo>
                <a:cubicBezTo>
                  <a:pt x="18829" y="14573"/>
                  <a:pt x="19142" y="14414"/>
                  <a:pt x="19399" y="14101"/>
                </a:cubicBezTo>
                <a:cubicBezTo>
                  <a:pt x="19656" y="13793"/>
                  <a:pt x="19786" y="13408"/>
                  <a:pt x="19786" y="12957"/>
                </a:cubicBezTo>
                <a:cubicBezTo>
                  <a:pt x="19786" y="12509"/>
                  <a:pt x="19656" y="12128"/>
                  <a:pt x="19399" y="11822"/>
                </a:cubicBezTo>
                <a:cubicBezTo>
                  <a:pt x="19142" y="11513"/>
                  <a:pt x="18829" y="11360"/>
                  <a:pt x="18451" y="11360"/>
                </a:cubicBezTo>
                <a:cubicBezTo>
                  <a:pt x="18077" y="11360"/>
                  <a:pt x="17757" y="11513"/>
                  <a:pt x="17499" y="11822"/>
                </a:cubicBezTo>
                <a:cubicBezTo>
                  <a:pt x="17236" y="12129"/>
                  <a:pt x="17108" y="12509"/>
                  <a:pt x="17108" y="12957"/>
                </a:cubicBezTo>
                <a:cubicBezTo>
                  <a:pt x="17108" y="13408"/>
                  <a:pt x="17236" y="13793"/>
                  <a:pt x="17499" y="14101"/>
                </a:cubicBezTo>
                <a:cubicBezTo>
                  <a:pt x="17757" y="14414"/>
                  <a:pt x="18077" y="14573"/>
                  <a:pt x="18451" y="1457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7" name="Google Shape;607;p34"/>
          <p:cNvSpPr/>
          <p:nvPr/>
        </p:nvSpPr>
        <p:spPr>
          <a:xfrm>
            <a:off x="13250811" y="4340238"/>
            <a:ext cx="401711" cy="402048"/>
          </a:xfrm>
          <a:custGeom>
            <a:rect b="b" l="l" r="r" t="t"/>
            <a:pathLst>
              <a:path extrusionOk="0" h="21600" w="21600">
                <a:moveTo>
                  <a:pt x="10808" y="0"/>
                </a:moveTo>
                <a:cubicBezTo>
                  <a:pt x="12305" y="0"/>
                  <a:pt x="13707" y="280"/>
                  <a:pt x="15014" y="844"/>
                </a:cubicBezTo>
                <a:cubicBezTo>
                  <a:pt x="16323" y="1407"/>
                  <a:pt x="17467" y="2177"/>
                  <a:pt x="18450" y="3154"/>
                </a:cubicBezTo>
                <a:cubicBezTo>
                  <a:pt x="19434" y="4133"/>
                  <a:pt x="20204" y="5279"/>
                  <a:pt x="20762" y="6592"/>
                </a:cubicBezTo>
                <a:cubicBezTo>
                  <a:pt x="21324" y="7901"/>
                  <a:pt x="21600" y="9305"/>
                  <a:pt x="21600" y="10799"/>
                </a:cubicBezTo>
                <a:cubicBezTo>
                  <a:pt x="21600" y="12295"/>
                  <a:pt x="21324" y="13699"/>
                  <a:pt x="20762" y="15012"/>
                </a:cubicBezTo>
                <a:cubicBezTo>
                  <a:pt x="20204" y="16321"/>
                  <a:pt x="19434" y="17467"/>
                  <a:pt x="18450" y="18443"/>
                </a:cubicBezTo>
                <a:cubicBezTo>
                  <a:pt x="17467" y="19423"/>
                  <a:pt x="16323" y="20191"/>
                  <a:pt x="15014" y="20756"/>
                </a:cubicBezTo>
                <a:cubicBezTo>
                  <a:pt x="13707" y="21320"/>
                  <a:pt x="12305" y="21600"/>
                  <a:pt x="10808" y="21600"/>
                </a:cubicBezTo>
                <a:cubicBezTo>
                  <a:pt x="9310" y="21600"/>
                  <a:pt x="7906" y="21320"/>
                  <a:pt x="6594" y="20756"/>
                </a:cubicBezTo>
                <a:cubicBezTo>
                  <a:pt x="5282" y="20191"/>
                  <a:pt x="4135" y="19423"/>
                  <a:pt x="3158" y="18443"/>
                </a:cubicBezTo>
                <a:cubicBezTo>
                  <a:pt x="2182" y="17467"/>
                  <a:pt x="1410" y="16321"/>
                  <a:pt x="848" y="15012"/>
                </a:cubicBezTo>
                <a:cubicBezTo>
                  <a:pt x="283" y="13699"/>
                  <a:pt x="0" y="12295"/>
                  <a:pt x="0" y="10799"/>
                </a:cubicBezTo>
                <a:cubicBezTo>
                  <a:pt x="0" y="9305"/>
                  <a:pt x="283" y="7901"/>
                  <a:pt x="848" y="6592"/>
                </a:cubicBezTo>
                <a:cubicBezTo>
                  <a:pt x="1410" y="5279"/>
                  <a:pt x="2182" y="4133"/>
                  <a:pt x="3158" y="3154"/>
                </a:cubicBezTo>
                <a:cubicBezTo>
                  <a:pt x="4135" y="2177"/>
                  <a:pt x="5282" y="1407"/>
                  <a:pt x="6594" y="844"/>
                </a:cubicBezTo>
                <a:cubicBezTo>
                  <a:pt x="7906" y="280"/>
                  <a:pt x="9310" y="0"/>
                  <a:pt x="10808" y="0"/>
                </a:cubicBezTo>
                <a:close/>
                <a:moveTo>
                  <a:pt x="10808" y="18358"/>
                </a:moveTo>
                <a:cubicBezTo>
                  <a:pt x="11864" y="18358"/>
                  <a:pt x="12845" y="18159"/>
                  <a:pt x="13757" y="17763"/>
                </a:cubicBezTo>
                <a:cubicBezTo>
                  <a:pt x="14667" y="17367"/>
                  <a:pt x="15464" y="16826"/>
                  <a:pt x="16150" y="16142"/>
                </a:cubicBezTo>
                <a:cubicBezTo>
                  <a:pt x="16837" y="15453"/>
                  <a:pt x="17376" y="14656"/>
                  <a:pt x="17775" y="13746"/>
                </a:cubicBezTo>
                <a:cubicBezTo>
                  <a:pt x="18171" y="12838"/>
                  <a:pt x="18368" y="11855"/>
                  <a:pt x="18368" y="10799"/>
                </a:cubicBezTo>
                <a:cubicBezTo>
                  <a:pt x="18368" y="9745"/>
                  <a:pt x="18171" y="8763"/>
                  <a:pt x="17775" y="7854"/>
                </a:cubicBezTo>
                <a:cubicBezTo>
                  <a:pt x="17376" y="6944"/>
                  <a:pt x="16837" y="6145"/>
                  <a:pt x="16150" y="5459"/>
                </a:cubicBezTo>
                <a:cubicBezTo>
                  <a:pt x="15464" y="4775"/>
                  <a:pt x="14664" y="4236"/>
                  <a:pt x="13748" y="3839"/>
                </a:cubicBezTo>
                <a:cubicBezTo>
                  <a:pt x="12834" y="3441"/>
                  <a:pt x="11855" y="3242"/>
                  <a:pt x="10808" y="3242"/>
                </a:cubicBezTo>
                <a:cubicBezTo>
                  <a:pt x="9753" y="3242"/>
                  <a:pt x="8766" y="3441"/>
                  <a:pt x="7852" y="3839"/>
                </a:cubicBezTo>
                <a:cubicBezTo>
                  <a:pt x="6936" y="4236"/>
                  <a:pt x="6139" y="4775"/>
                  <a:pt x="5459" y="5459"/>
                </a:cubicBezTo>
                <a:cubicBezTo>
                  <a:pt x="4778" y="6145"/>
                  <a:pt x="4238" y="6944"/>
                  <a:pt x="3841" y="7854"/>
                </a:cubicBezTo>
                <a:cubicBezTo>
                  <a:pt x="3447" y="8763"/>
                  <a:pt x="3247" y="9745"/>
                  <a:pt x="3247" y="10799"/>
                </a:cubicBezTo>
                <a:cubicBezTo>
                  <a:pt x="3247" y="11855"/>
                  <a:pt x="3447" y="12838"/>
                  <a:pt x="3841" y="13746"/>
                </a:cubicBezTo>
                <a:cubicBezTo>
                  <a:pt x="4238" y="14656"/>
                  <a:pt x="4778" y="15453"/>
                  <a:pt x="5459" y="16142"/>
                </a:cubicBezTo>
                <a:cubicBezTo>
                  <a:pt x="6139" y="16826"/>
                  <a:pt x="6936" y="17367"/>
                  <a:pt x="7852" y="17763"/>
                </a:cubicBezTo>
                <a:cubicBezTo>
                  <a:pt x="8764" y="18159"/>
                  <a:pt x="9753" y="18358"/>
                  <a:pt x="10808" y="18358"/>
                </a:cubicBezTo>
                <a:moveTo>
                  <a:pt x="15515" y="10799"/>
                </a:moveTo>
                <a:cubicBezTo>
                  <a:pt x="15756" y="10799"/>
                  <a:pt x="15927" y="10915"/>
                  <a:pt x="16014" y="11137"/>
                </a:cubicBezTo>
                <a:cubicBezTo>
                  <a:pt x="16105" y="11363"/>
                  <a:pt x="16060" y="11558"/>
                  <a:pt x="15878" y="11719"/>
                </a:cubicBezTo>
                <a:lnTo>
                  <a:pt x="11185" y="16396"/>
                </a:lnTo>
                <a:cubicBezTo>
                  <a:pt x="11059" y="16489"/>
                  <a:pt x="10935" y="16532"/>
                  <a:pt x="10808" y="16532"/>
                </a:cubicBezTo>
                <a:cubicBezTo>
                  <a:pt x="10683" y="16532"/>
                  <a:pt x="10550" y="16489"/>
                  <a:pt x="10415" y="16396"/>
                </a:cubicBezTo>
                <a:lnTo>
                  <a:pt x="5735" y="11719"/>
                </a:lnTo>
                <a:cubicBezTo>
                  <a:pt x="5555" y="11558"/>
                  <a:pt x="5511" y="11363"/>
                  <a:pt x="5599" y="11137"/>
                </a:cubicBezTo>
                <a:cubicBezTo>
                  <a:pt x="5690" y="10915"/>
                  <a:pt x="5858" y="10799"/>
                  <a:pt x="6099" y="10799"/>
                </a:cubicBezTo>
                <a:lnTo>
                  <a:pt x="8915" y="10799"/>
                </a:lnTo>
                <a:lnTo>
                  <a:pt x="8915" y="5962"/>
                </a:lnTo>
                <a:cubicBezTo>
                  <a:pt x="8915" y="5814"/>
                  <a:pt x="8965" y="5685"/>
                  <a:pt x="9070" y="5575"/>
                </a:cubicBezTo>
                <a:cubicBezTo>
                  <a:pt x="9174" y="5462"/>
                  <a:pt x="9298" y="5405"/>
                  <a:pt x="9444" y="5405"/>
                </a:cubicBezTo>
                <a:lnTo>
                  <a:pt x="12161" y="5405"/>
                </a:lnTo>
                <a:cubicBezTo>
                  <a:pt x="12305" y="5405"/>
                  <a:pt x="12428" y="5459"/>
                  <a:pt x="12531" y="5567"/>
                </a:cubicBezTo>
                <a:cubicBezTo>
                  <a:pt x="12635" y="5677"/>
                  <a:pt x="12688" y="5806"/>
                  <a:pt x="12688" y="5962"/>
                </a:cubicBezTo>
                <a:lnTo>
                  <a:pt x="12688" y="10799"/>
                </a:lnTo>
                <a:lnTo>
                  <a:pt x="15515" y="1079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8" name="Google Shape;608;p34"/>
          <p:cNvSpPr/>
          <p:nvPr/>
        </p:nvSpPr>
        <p:spPr>
          <a:xfrm>
            <a:off x="14569705" y="4347994"/>
            <a:ext cx="463626" cy="386536"/>
          </a:xfrm>
          <a:custGeom>
            <a:rect b="b" l="l" r="r" t="t"/>
            <a:pathLst>
              <a:path extrusionOk="0" h="21600" w="21600">
                <a:moveTo>
                  <a:pt x="21142" y="11869"/>
                </a:moveTo>
                <a:cubicBezTo>
                  <a:pt x="21267" y="11869"/>
                  <a:pt x="21374" y="11921"/>
                  <a:pt x="21466" y="12024"/>
                </a:cubicBezTo>
                <a:cubicBezTo>
                  <a:pt x="21554" y="12128"/>
                  <a:pt x="21600" y="12257"/>
                  <a:pt x="21600" y="12417"/>
                </a:cubicBezTo>
                <a:lnTo>
                  <a:pt x="21600" y="21053"/>
                </a:lnTo>
                <a:cubicBezTo>
                  <a:pt x="21600" y="21414"/>
                  <a:pt x="21448" y="21600"/>
                  <a:pt x="21142" y="21600"/>
                </a:cubicBezTo>
                <a:lnTo>
                  <a:pt x="458" y="21600"/>
                </a:lnTo>
                <a:cubicBezTo>
                  <a:pt x="152" y="21600"/>
                  <a:pt x="0" y="21417"/>
                  <a:pt x="0" y="21053"/>
                </a:cubicBezTo>
                <a:lnTo>
                  <a:pt x="0" y="12417"/>
                </a:lnTo>
                <a:cubicBezTo>
                  <a:pt x="0" y="12267"/>
                  <a:pt x="45" y="12139"/>
                  <a:pt x="135" y="12029"/>
                </a:cubicBezTo>
                <a:cubicBezTo>
                  <a:pt x="225" y="11924"/>
                  <a:pt x="333" y="11868"/>
                  <a:pt x="458" y="11868"/>
                </a:cubicBezTo>
                <a:lnTo>
                  <a:pt x="3141" y="11868"/>
                </a:lnTo>
                <a:cubicBezTo>
                  <a:pt x="3267" y="11868"/>
                  <a:pt x="3374" y="11921"/>
                  <a:pt x="3464" y="12024"/>
                </a:cubicBezTo>
                <a:cubicBezTo>
                  <a:pt x="3552" y="12128"/>
                  <a:pt x="3599" y="12257"/>
                  <a:pt x="3599" y="12417"/>
                </a:cubicBezTo>
                <a:lnTo>
                  <a:pt x="3599" y="17282"/>
                </a:lnTo>
                <a:lnTo>
                  <a:pt x="18001" y="17282"/>
                </a:lnTo>
                <a:lnTo>
                  <a:pt x="18001" y="12417"/>
                </a:lnTo>
                <a:cubicBezTo>
                  <a:pt x="18001" y="12267"/>
                  <a:pt x="18048" y="12139"/>
                  <a:pt x="18136" y="12029"/>
                </a:cubicBezTo>
                <a:cubicBezTo>
                  <a:pt x="18226" y="11924"/>
                  <a:pt x="18334" y="11868"/>
                  <a:pt x="18459" y="11868"/>
                </a:cubicBezTo>
                <a:lnTo>
                  <a:pt x="21142" y="11868"/>
                </a:lnTo>
                <a:lnTo>
                  <a:pt x="21142" y="11869"/>
                </a:lnTo>
                <a:close/>
                <a:moveTo>
                  <a:pt x="4242" y="8872"/>
                </a:moveTo>
                <a:cubicBezTo>
                  <a:pt x="4064" y="8658"/>
                  <a:pt x="3998" y="8472"/>
                  <a:pt x="4050" y="8317"/>
                </a:cubicBezTo>
                <a:cubicBezTo>
                  <a:pt x="4100" y="8166"/>
                  <a:pt x="4255" y="8085"/>
                  <a:pt x="4513" y="8085"/>
                </a:cubicBezTo>
                <a:lnTo>
                  <a:pt x="8111" y="8085"/>
                </a:lnTo>
                <a:lnTo>
                  <a:pt x="8111" y="1069"/>
                </a:lnTo>
                <a:cubicBezTo>
                  <a:pt x="8111" y="779"/>
                  <a:pt x="8193" y="526"/>
                  <a:pt x="8363" y="317"/>
                </a:cubicBezTo>
                <a:cubicBezTo>
                  <a:pt x="8530" y="105"/>
                  <a:pt x="8741" y="0"/>
                  <a:pt x="9001" y="0"/>
                </a:cubicBezTo>
                <a:lnTo>
                  <a:pt x="12599" y="0"/>
                </a:lnTo>
                <a:cubicBezTo>
                  <a:pt x="12857" y="0"/>
                  <a:pt x="13074" y="105"/>
                  <a:pt x="13251" y="317"/>
                </a:cubicBezTo>
                <a:cubicBezTo>
                  <a:pt x="13426" y="526"/>
                  <a:pt x="13514" y="779"/>
                  <a:pt x="13514" y="1069"/>
                </a:cubicBezTo>
                <a:lnTo>
                  <a:pt x="13514" y="8085"/>
                </a:lnTo>
                <a:lnTo>
                  <a:pt x="17109" y="8085"/>
                </a:lnTo>
                <a:cubicBezTo>
                  <a:pt x="17353" y="8085"/>
                  <a:pt x="17500" y="8163"/>
                  <a:pt x="17547" y="8317"/>
                </a:cubicBezTo>
                <a:cubicBezTo>
                  <a:pt x="17592" y="8474"/>
                  <a:pt x="17529" y="8658"/>
                  <a:pt x="17358" y="8872"/>
                </a:cubicBezTo>
                <a:lnTo>
                  <a:pt x="11449" y="15985"/>
                </a:lnTo>
                <a:cubicBezTo>
                  <a:pt x="11271" y="16202"/>
                  <a:pt x="11052" y="16307"/>
                  <a:pt x="10799" y="16303"/>
                </a:cubicBezTo>
                <a:cubicBezTo>
                  <a:pt x="10546" y="16297"/>
                  <a:pt x="10329" y="16192"/>
                  <a:pt x="10149" y="15985"/>
                </a:cubicBezTo>
                <a:lnTo>
                  <a:pt x="4242" y="887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09" name="Google Shape;609;p34"/>
          <p:cNvSpPr/>
          <p:nvPr/>
        </p:nvSpPr>
        <p:spPr>
          <a:xfrm>
            <a:off x="15916147" y="4347710"/>
            <a:ext cx="463990" cy="387104"/>
          </a:xfrm>
          <a:custGeom>
            <a:rect b="b" l="l" r="r" t="t"/>
            <a:pathLst>
              <a:path extrusionOk="0" h="21600" w="21598">
                <a:moveTo>
                  <a:pt x="17527" y="11040"/>
                </a:moveTo>
                <a:lnTo>
                  <a:pt x="19787" y="8347"/>
                </a:lnTo>
                <a:lnTo>
                  <a:pt x="19787" y="17290"/>
                </a:lnTo>
                <a:cubicBezTo>
                  <a:pt x="19787" y="17879"/>
                  <a:pt x="19690" y="18436"/>
                  <a:pt x="19494" y="18955"/>
                </a:cubicBezTo>
                <a:cubicBezTo>
                  <a:pt x="19298" y="19472"/>
                  <a:pt x="19039" y="19929"/>
                  <a:pt x="18711" y="20324"/>
                </a:cubicBezTo>
                <a:cubicBezTo>
                  <a:pt x="18384" y="20716"/>
                  <a:pt x="18004" y="21030"/>
                  <a:pt x="17574" y="21257"/>
                </a:cubicBezTo>
                <a:cubicBezTo>
                  <a:pt x="17147" y="21486"/>
                  <a:pt x="16682" y="21600"/>
                  <a:pt x="16180" y="21600"/>
                </a:cubicBezTo>
                <a:lnTo>
                  <a:pt x="3592" y="21600"/>
                </a:lnTo>
                <a:cubicBezTo>
                  <a:pt x="3101" y="21600"/>
                  <a:pt x="2635" y="21486"/>
                  <a:pt x="2194" y="21257"/>
                </a:cubicBezTo>
                <a:cubicBezTo>
                  <a:pt x="1753" y="21030"/>
                  <a:pt x="1372" y="20713"/>
                  <a:pt x="1051" y="20324"/>
                </a:cubicBezTo>
                <a:cubicBezTo>
                  <a:pt x="734" y="19929"/>
                  <a:pt x="477" y="19470"/>
                  <a:pt x="286" y="18955"/>
                </a:cubicBezTo>
                <a:cubicBezTo>
                  <a:pt x="95" y="18433"/>
                  <a:pt x="0" y="17879"/>
                  <a:pt x="0" y="17290"/>
                </a:cubicBezTo>
                <a:lnTo>
                  <a:pt x="0" y="4342"/>
                </a:lnTo>
                <a:cubicBezTo>
                  <a:pt x="0" y="3751"/>
                  <a:pt x="95" y="3194"/>
                  <a:pt x="286" y="2664"/>
                </a:cubicBezTo>
                <a:cubicBezTo>
                  <a:pt x="477" y="2134"/>
                  <a:pt x="734" y="1678"/>
                  <a:pt x="1051" y="1293"/>
                </a:cubicBezTo>
                <a:cubicBezTo>
                  <a:pt x="1372" y="916"/>
                  <a:pt x="1753" y="608"/>
                  <a:pt x="2194" y="379"/>
                </a:cubicBezTo>
                <a:cubicBezTo>
                  <a:pt x="2635" y="150"/>
                  <a:pt x="3101" y="35"/>
                  <a:pt x="3592" y="35"/>
                </a:cubicBezTo>
                <a:lnTo>
                  <a:pt x="16180" y="35"/>
                </a:lnTo>
                <a:cubicBezTo>
                  <a:pt x="16211" y="35"/>
                  <a:pt x="16253" y="40"/>
                  <a:pt x="16304" y="48"/>
                </a:cubicBezTo>
                <a:cubicBezTo>
                  <a:pt x="16355" y="59"/>
                  <a:pt x="16396" y="65"/>
                  <a:pt x="16427" y="65"/>
                </a:cubicBezTo>
                <a:lnTo>
                  <a:pt x="14191" y="2745"/>
                </a:lnTo>
                <a:lnTo>
                  <a:pt x="3592" y="2745"/>
                </a:lnTo>
                <a:cubicBezTo>
                  <a:pt x="3227" y="2745"/>
                  <a:pt x="2913" y="2902"/>
                  <a:pt x="2651" y="3214"/>
                </a:cubicBezTo>
                <a:cubicBezTo>
                  <a:pt x="2389" y="3528"/>
                  <a:pt x="2260" y="3907"/>
                  <a:pt x="2260" y="4345"/>
                </a:cubicBezTo>
                <a:lnTo>
                  <a:pt x="2260" y="17290"/>
                </a:lnTo>
                <a:cubicBezTo>
                  <a:pt x="2260" y="17730"/>
                  <a:pt x="2389" y="18108"/>
                  <a:pt x="2651" y="18425"/>
                </a:cubicBezTo>
                <a:cubicBezTo>
                  <a:pt x="2913" y="18733"/>
                  <a:pt x="3227" y="18894"/>
                  <a:pt x="3592" y="18894"/>
                </a:cubicBezTo>
                <a:lnTo>
                  <a:pt x="16180" y="18894"/>
                </a:lnTo>
                <a:cubicBezTo>
                  <a:pt x="16547" y="18894"/>
                  <a:pt x="16864" y="18733"/>
                  <a:pt x="17129" y="18425"/>
                </a:cubicBezTo>
                <a:cubicBezTo>
                  <a:pt x="17395" y="18111"/>
                  <a:pt x="17527" y="17732"/>
                  <a:pt x="17527" y="17290"/>
                </a:cubicBezTo>
                <a:lnTo>
                  <a:pt x="17527" y="11040"/>
                </a:lnTo>
                <a:close/>
                <a:moveTo>
                  <a:pt x="18875" y="6393"/>
                </a:moveTo>
                <a:lnTo>
                  <a:pt x="11250" y="15536"/>
                </a:lnTo>
                <a:lnTo>
                  <a:pt x="7387" y="17055"/>
                </a:lnTo>
                <a:lnTo>
                  <a:pt x="8651" y="12432"/>
                </a:lnTo>
                <a:lnTo>
                  <a:pt x="16288" y="3279"/>
                </a:lnTo>
                <a:lnTo>
                  <a:pt x="18875" y="6393"/>
                </a:lnTo>
                <a:close/>
                <a:moveTo>
                  <a:pt x="16524" y="5609"/>
                </a:moveTo>
                <a:cubicBezTo>
                  <a:pt x="16664" y="5441"/>
                  <a:pt x="16664" y="5282"/>
                  <a:pt x="16524" y="5115"/>
                </a:cubicBezTo>
                <a:cubicBezTo>
                  <a:pt x="16383" y="4965"/>
                  <a:pt x="16246" y="4965"/>
                  <a:pt x="16113" y="5115"/>
                </a:cubicBezTo>
                <a:lnTo>
                  <a:pt x="10142" y="12274"/>
                </a:lnTo>
                <a:cubicBezTo>
                  <a:pt x="10001" y="12448"/>
                  <a:pt x="10001" y="12611"/>
                  <a:pt x="10142" y="12766"/>
                </a:cubicBezTo>
                <a:cubicBezTo>
                  <a:pt x="10190" y="12840"/>
                  <a:pt x="10256" y="12880"/>
                  <a:pt x="10342" y="12880"/>
                </a:cubicBezTo>
                <a:cubicBezTo>
                  <a:pt x="10419" y="12880"/>
                  <a:pt x="10480" y="12840"/>
                  <a:pt x="10527" y="12766"/>
                </a:cubicBezTo>
                <a:lnTo>
                  <a:pt x="16524" y="5609"/>
                </a:lnTo>
                <a:close/>
                <a:moveTo>
                  <a:pt x="21274" y="1678"/>
                </a:moveTo>
                <a:cubicBezTo>
                  <a:pt x="21485" y="1948"/>
                  <a:pt x="21593" y="2255"/>
                  <a:pt x="21598" y="2609"/>
                </a:cubicBezTo>
                <a:cubicBezTo>
                  <a:pt x="21600" y="2959"/>
                  <a:pt x="21493" y="3269"/>
                  <a:pt x="21274" y="3543"/>
                </a:cubicBezTo>
                <a:lnTo>
                  <a:pt x="20161" y="4830"/>
                </a:lnTo>
                <a:lnTo>
                  <a:pt x="17574" y="1725"/>
                </a:lnTo>
                <a:lnTo>
                  <a:pt x="18653" y="408"/>
                </a:lnTo>
                <a:cubicBezTo>
                  <a:pt x="18880" y="138"/>
                  <a:pt x="19144" y="0"/>
                  <a:pt x="19448" y="0"/>
                </a:cubicBezTo>
                <a:cubicBezTo>
                  <a:pt x="19754" y="0"/>
                  <a:pt x="20006" y="138"/>
                  <a:pt x="20208" y="408"/>
                </a:cubicBezTo>
                <a:lnTo>
                  <a:pt x="20749" y="1040"/>
                </a:lnTo>
                <a:lnTo>
                  <a:pt x="21274" y="167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0" name="Google Shape;610;p34"/>
          <p:cNvSpPr/>
          <p:nvPr/>
        </p:nvSpPr>
        <p:spPr>
          <a:xfrm>
            <a:off x="17259075" y="4347981"/>
            <a:ext cx="463574" cy="386562"/>
          </a:xfrm>
          <a:custGeom>
            <a:rect b="b" l="l" r="r" t="t"/>
            <a:pathLst>
              <a:path extrusionOk="0" h="21600" w="21600">
                <a:moveTo>
                  <a:pt x="20265" y="0"/>
                </a:moveTo>
                <a:cubicBezTo>
                  <a:pt x="20633" y="0"/>
                  <a:pt x="20946" y="162"/>
                  <a:pt x="21208" y="476"/>
                </a:cubicBezTo>
                <a:cubicBezTo>
                  <a:pt x="21470" y="797"/>
                  <a:pt x="21600" y="1174"/>
                  <a:pt x="21600" y="1618"/>
                </a:cubicBezTo>
                <a:lnTo>
                  <a:pt x="21600" y="19981"/>
                </a:lnTo>
                <a:cubicBezTo>
                  <a:pt x="21600" y="20422"/>
                  <a:pt x="21470" y="20800"/>
                  <a:pt x="21208" y="21118"/>
                </a:cubicBezTo>
                <a:cubicBezTo>
                  <a:pt x="20946" y="21437"/>
                  <a:pt x="20633" y="21600"/>
                  <a:pt x="20265" y="21600"/>
                </a:cubicBezTo>
                <a:lnTo>
                  <a:pt x="1348" y="21600"/>
                </a:lnTo>
                <a:cubicBezTo>
                  <a:pt x="980" y="21600"/>
                  <a:pt x="664" y="21437"/>
                  <a:pt x="398" y="21118"/>
                </a:cubicBezTo>
                <a:cubicBezTo>
                  <a:pt x="132" y="20804"/>
                  <a:pt x="0" y="20425"/>
                  <a:pt x="0" y="19981"/>
                </a:cubicBezTo>
                <a:lnTo>
                  <a:pt x="0" y="1618"/>
                </a:lnTo>
                <a:cubicBezTo>
                  <a:pt x="0" y="1177"/>
                  <a:pt x="132" y="800"/>
                  <a:pt x="398" y="476"/>
                </a:cubicBezTo>
                <a:cubicBezTo>
                  <a:pt x="664" y="162"/>
                  <a:pt x="980" y="0"/>
                  <a:pt x="1348" y="0"/>
                </a:cubicBezTo>
                <a:lnTo>
                  <a:pt x="20265" y="0"/>
                </a:lnTo>
                <a:close/>
                <a:moveTo>
                  <a:pt x="1801" y="2162"/>
                </a:moveTo>
                <a:lnTo>
                  <a:pt x="1801" y="3079"/>
                </a:lnTo>
                <a:cubicBezTo>
                  <a:pt x="1801" y="3366"/>
                  <a:pt x="1856" y="3675"/>
                  <a:pt x="1966" y="3996"/>
                </a:cubicBezTo>
                <a:cubicBezTo>
                  <a:pt x="2074" y="4315"/>
                  <a:pt x="2213" y="4632"/>
                  <a:pt x="2382" y="4929"/>
                </a:cubicBezTo>
                <a:cubicBezTo>
                  <a:pt x="2549" y="5228"/>
                  <a:pt x="2733" y="5507"/>
                  <a:pt x="2934" y="5766"/>
                </a:cubicBezTo>
                <a:cubicBezTo>
                  <a:pt x="3131" y="6025"/>
                  <a:pt x="3330" y="6241"/>
                  <a:pt x="3526" y="6420"/>
                </a:cubicBezTo>
                <a:cubicBezTo>
                  <a:pt x="4305" y="7131"/>
                  <a:pt x="5086" y="7836"/>
                  <a:pt x="5864" y="8539"/>
                </a:cubicBezTo>
                <a:cubicBezTo>
                  <a:pt x="6640" y="9237"/>
                  <a:pt x="7419" y="9948"/>
                  <a:pt x="8203" y="10682"/>
                </a:cubicBezTo>
                <a:cubicBezTo>
                  <a:pt x="8358" y="10832"/>
                  <a:pt x="8545" y="11002"/>
                  <a:pt x="8764" y="11210"/>
                </a:cubicBezTo>
                <a:cubicBezTo>
                  <a:pt x="8983" y="11410"/>
                  <a:pt x="9209" y="11608"/>
                  <a:pt x="9444" y="11795"/>
                </a:cubicBezTo>
                <a:cubicBezTo>
                  <a:pt x="9678" y="11988"/>
                  <a:pt x="9911" y="12157"/>
                  <a:pt x="10141" y="12288"/>
                </a:cubicBezTo>
                <a:cubicBezTo>
                  <a:pt x="10371" y="12427"/>
                  <a:pt x="10585" y="12494"/>
                  <a:pt x="10781" y="12494"/>
                </a:cubicBezTo>
                <a:lnTo>
                  <a:pt x="10802" y="12494"/>
                </a:lnTo>
                <a:lnTo>
                  <a:pt x="10826" y="12494"/>
                </a:lnTo>
                <a:cubicBezTo>
                  <a:pt x="11023" y="12494"/>
                  <a:pt x="11235" y="12427"/>
                  <a:pt x="11466" y="12288"/>
                </a:cubicBezTo>
                <a:cubicBezTo>
                  <a:pt x="11696" y="12157"/>
                  <a:pt x="11926" y="11988"/>
                  <a:pt x="12156" y="11795"/>
                </a:cubicBezTo>
                <a:cubicBezTo>
                  <a:pt x="12386" y="11608"/>
                  <a:pt x="12612" y="11410"/>
                  <a:pt x="12825" y="11210"/>
                </a:cubicBezTo>
                <a:cubicBezTo>
                  <a:pt x="13040" y="11005"/>
                  <a:pt x="13228" y="10832"/>
                  <a:pt x="13393" y="10682"/>
                </a:cubicBezTo>
                <a:cubicBezTo>
                  <a:pt x="14177" y="9948"/>
                  <a:pt x="14955" y="9231"/>
                  <a:pt x="15730" y="8532"/>
                </a:cubicBezTo>
                <a:cubicBezTo>
                  <a:pt x="16510" y="7828"/>
                  <a:pt x="17288" y="7121"/>
                  <a:pt x="18072" y="6420"/>
                </a:cubicBezTo>
                <a:cubicBezTo>
                  <a:pt x="18265" y="6253"/>
                  <a:pt x="18464" y="6037"/>
                  <a:pt x="18662" y="5771"/>
                </a:cubicBezTo>
                <a:cubicBezTo>
                  <a:pt x="18863" y="5506"/>
                  <a:pt x="19043" y="5225"/>
                  <a:pt x="19213" y="4929"/>
                </a:cubicBezTo>
                <a:cubicBezTo>
                  <a:pt x="19383" y="4629"/>
                  <a:pt x="19522" y="4315"/>
                  <a:pt x="19637" y="3996"/>
                </a:cubicBezTo>
                <a:cubicBezTo>
                  <a:pt x="19748" y="3675"/>
                  <a:pt x="19805" y="3363"/>
                  <a:pt x="19805" y="3079"/>
                </a:cubicBezTo>
                <a:lnTo>
                  <a:pt x="19805" y="2162"/>
                </a:lnTo>
                <a:lnTo>
                  <a:pt x="1801" y="2162"/>
                </a:lnTo>
                <a:close/>
                <a:moveTo>
                  <a:pt x="19805" y="19430"/>
                </a:moveTo>
                <a:lnTo>
                  <a:pt x="19805" y="7451"/>
                </a:lnTo>
                <a:cubicBezTo>
                  <a:pt x="19563" y="7746"/>
                  <a:pt x="19338" y="7973"/>
                  <a:pt x="19125" y="8149"/>
                </a:cubicBezTo>
                <a:cubicBezTo>
                  <a:pt x="18297" y="8902"/>
                  <a:pt x="17467" y="9648"/>
                  <a:pt x="16635" y="10395"/>
                </a:cubicBezTo>
                <a:cubicBezTo>
                  <a:pt x="15803" y="11140"/>
                  <a:pt x="14978" y="11910"/>
                  <a:pt x="14155" y="12695"/>
                </a:cubicBezTo>
                <a:cubicBezTo>
                  <a:pt x="13679" y="13152"/>
                  <a:pt x="13165" y="13596"/>
                  <a:pt x="12615" y="14013"/>
                </a:cubicBezTo>
                <a:cubicBezTo>
                  <a:pt x="12064" y="14438"/>
                  <a:pt x="11452" y="14649"/>
                  <a:pt x="10781" y="14649"/>
                </a:cubicBezTo>
                <a:cubicBezTo>
                  <a:pt x="10139" y="14649"/>
                  <a:pt x="9542" y="14438"/>
                  <a:pt x="8988" y="14013"/>
                </a:cubicBezTo>
                <a:cubicBezTo>
                  <a:pt x="8432" y="13593"/>
                  <a:pt x="7915" y="13152"/>
                  <a:pt x="7441" y="12695"/>
                </a:cubicBezTo>
                <a:cubicBezTo>
                  <a:pt x="6628" y="11908"/>
                  <a:pt x="5803" y="11140"/>
                  <a:pt x="4965" y="10389"/>
                </a:cubicBezTo>
                <a:cubicBezTo>
                  <a:pt x="4131" y="9638"/>
                  <a:pt x="3299" y="8896"/>
                  <a:pt x="2470" y="8149"/>
                </a:cubicBezTo>
                <a:cubicBezTo>
                  <a:pt x="2257" y="7989"/>
                  <a:pt x="2037" y="7748"/>
                  <a:pt x="1801" y="7451"/>
                </a:cubicBezTo>
                <a:lnTo>
                  <a:pt x="1801" y="19430"/>
                </a:lnTo>
                <a:lnTo>
                  <a:pt x="19805" y="1943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1" name="Google Shape;611;p34"/>
          <p:cNvSpPr/>
          <p:nvPr/>
        </p:nvSpPr>
        <p:spPr>
          <a:xfrm>
            <a:off x="18598034" y="4348007"/>
            <a:ext cx="463575" cy="386510"/>
          </a:xfrm>
          <a:custGeom>
            <a:rect b="b" l="l" r="r" t="t"/>
            <a:pathLst>
              <a:path extrusionOk="0" h="21600" w="21600">
                <a:moveTo>
                  <a:pt x="10783" y="15633"/>
                </a:moveTo>
                <a:cubicBezTo>
                  <a:pt x="11211" y="15633"/>
                  <a:pt x="11622" y="15565"/>
                  <a:pt x="12011" y="15417"/>
                </a:cubicBezTo>
                <a:cubicBezTo>
                  <a:pt x="12404" y="15273"/>
                  <a:pt x="12778" y="15084"/>
                  <a:pt x="13138" y="14856"/>
                </a:cubicBezTo>
                <a:cubicBezTo>
                  <a:pt x="13498" y="14626"/>
                  <a:pt x="13846" y="14361"/>
                  <a:pt x="14182" y="14074"/>
                </a:cubicBezTo>
                <a:cubicBezTo>
                  <a:pt x="14516" y="13774"/>
                  <a:pt x="14845" y="13471"/>
                  <a:pt x="15168" y="13160"/>
                </a:cubicBezTo>
                <a:cubicBezTo>
                  <a:pt x="16143" y="12226"/>
                  <a:pt x="17127" y="11306"/>
                  <a:pt x="18121" y="10411"/>
                </a:cubicBezTo>
                <a:cubicBezTo>
                  <a:pt x="19113" y="9515"/>
                  <a:pt x="20114" y="8616"/>
                  <a:pt x="21120" y="7715"/>
                </a:cubicBezTo>
                <a:cubicBezTo>
                  <a:pt x="21198" y="7641"/>
                  <a:pt x="21280" y="7571"/>
                  <a:pt x="21361" y="7497"/>
                </a:cubicBezTo>
                <a:cubicBezTo>
                  <a:pt x="21442" y="7431"/>
                  <a:pt x="21524" y="7347"/>
                  <a:pt x="21600" y="7250"/>
                </a:cubicBezTo>
                <a:lnTo>
                  <a:pt x="21600" y="19982"/>
                </a:lnTo>
                <a:cubicBezTo>
                  <a:pt x="21600" y="20414"/>
                  <a:pt x="21470" y="20801"/>
                  <a:pt x="21208" y="21118"/>
                </a:cubicBezTo>
                <a:cubicBezTo>
                  <a:pt x="20946" y="21437"/>
                  <a:pt x="20632" y="21600"/>
                  <a:pt x="20266" y="21600"/>
                </a:cubicBezTo>
                <a:lnTo>
                  <a:pt x="1347" y="21600"/>
                </a:lnTo>
                <a:cubicBezTo>
                  <a:pt x="980" y="21600"/>
                  <a:pt x="664" y="21437"/>
                  <a:pt x="397" y="21118"/>
                </a:cubicBezTo>
                <a:cubicBezTo>
                  <a:pt x="133" y="20804"/>
                  <a:pt x="0" y="20419"/>
                  <a:pt x="0" y="19982"/>
                </a:cubicBezTo>
                <a:lnTo>
                  <a:pt x="0" y="7250"/>
                </a:lnTo>
                <a:cubicBezTo>
                  <a:pt x="77" y="7347"/>
                  <a:pt x="156" y="7431"/>
                  <a:pt x="239" y="7497"/>
                </a:cubicBezTo>
                <a:cubicBezTo>
                  <a:pt x="321" y="7571"/>
                  <a:pt x="402" y="7641"/>
                  <a:pt x="481" y="7715"/>
                </a:cubicBezTo>
                <a:cubicBezTo>
                  <a:pt x="1489" y="8616"/>
                  <a:pt x="2488" y="9515"/>
                  <a:pt x="3483" y="10411"/>
                </a:cubicBezTo>
                <a:cubicBezTo>
                  <a:pt x="4473" y="11306"/>
                  <a:pt x="5457" y="12224"/>
                  <a:pt x="6435" y="13160"/>
                </a:cubicBezTo>
                <a:cubicBezTo>
                  <a:pt x="6738" y="13454"/>
                  <a:pt x="7059" y="13744"/>
                  <a:pt x="7394" y="14039"/>
                </a:cubicBezTo>
                <a:cubicBezTo>
                  <a:pt x="7730" y="14339"/>
                  <a:pt x="8080" y="14599"/>
                  <a:pt x="8437" y="14840"/>
                </a:cubicBezTo>
                <a:cubicBezTo>
                  <a:pt x="8798" y="15075"/>
                  <a:pt x="9174" y="15270"/>
                  <a:pt x="9569" y="15414"/>
                </a:cubicBezTo>
                <a:cubicBezTo>
                  <a:pt x="9964" y="15563"/>
                  <a:pt x="10371" y="15633"/>
                  <a:pt x="10783" y="15633"/>
                </a:cubicBezTo>
                <a:close/>
                <a:moveTo>
                  <a:pt x="10783" y="12414"/>
                </a:moveTo>
                <a:cubicBezTo>
                  <a:pt x="10540" y="12414"/>
                  <a:pt x="10278" y="12335"/>
                  <a:pt x="9998" y="12167"/>
                </a:cubicBezTo>
                <a:cubicBezTo>
                  <a:pt x="9715" y="12006"/>
                  <a:pt x="9441" y="11807"/>
                  <a:pt x="9172" y="11576"/>
                </a:cubicBezTo>
                <a:cubicBezTo>
                  <a:pt x="8900" y="11347"/>
                  <a:pt x="8638" y="11106"/>
                  <a:pt x="8382" y="10855"/>
                </a:cubicBezTo>
                <a:cubicBezTo>
                  <a:pt x="8121" y="10602"/>
                  <a:pt x="7897" y="10390"/>
                  <a:pt x="7701" y="10223"/>
                </a:cubicBezTo>
                <a:cubicBezTo>
                  <a:pt x="6752" y="9356"/>
                  <a:pt x="5820" y="8508"/>
                  <a:pt x="4893" y="7664"/>
                </a:cubicBezTo>
                <a:cubicBezTo>
                  <a:pt x="3966" y="6816"/>
                  <a:pt x="3024" y="5961"/>
                  <a:pt x="2061" y="5087"/>
                </a:cubicBezTo>
                <a:cubicBezTo>
                  <a:pt x="1883" y="4921"/>
                  <a:pt x="1673" y="4692"/>
                  <a:pt x="1436" y="4408"/>
                </a:cubicBezTo>
                <a:cubicBezTo>
                  <a:pt x="1194" y="4119"/>
                  <a:pt x="975" y="3805"/>
                  <a:pt x="767" y="3462"/>
                </a:cubicBezTo>
                <a:cubicBezTo>
                  <a:pt x="560" y="3111"/>
                  <a:pt x="385" y="2762"/>
                  <a:pt x="239" y="2406"/>
                </a:cubicBezTo>
                <a:cubicBezTo>
                  <a:pt x="95" y="2051"/>
                  <a:pt x="23" y="1725"/>
                  <a:pt x="23" y="1437"/>
                </a:cubicBezTo>
                <a:cubicBezTo>
                  <a:pt x="23" y="1053"/>
                  <a:pt x="165" y="714"/>
                  <a:pt x="442" y="427"/>
                </a:cubicBezTo>
                <a:cubicBezTo>
                  <a:pt x="728" y="146"/>
                  <a:pt x="1026" y="0"/>
                  <a:pt x="1347" y="0"/>
                </a:cubicBezTo>
                <a:lnTo>
                  <a:pt x="20266" y="0"/>
                </a:lnTo>
                <a:cubicBezTo>
                  <a:pt x="20584" y="0"/>
                  <a:pt x="20882" y="146"/>
                  <a:pt x="21162" y="427"/>
                </a:cubicBezTo>
                <a:cubicBezTo>
                  <a:pt x="21438" y="714"/>
                  <a:pt x="21578" y="1053"/>
                  <a:pt x="21578" y="1437"/>
                </a:cubicBezTo>
                <a:cubicBezTo>
                  <a:pt x="21578" y="1725"/>
                  <a:pt x="21504" y="2051"/>
                  <a:pt x="21361" y="2406"/>
                </a:cubicBezTo>
                <a:cubicBezTo>
                  <a:pt x="21216" y="2762"/>
                  <a:pt x="21038" y="3111"/>
                  <a:pt x="20833" y="3462"/>
                </a:cubicBezTo>
                <a:cubicBezTo>
                  <a:pt x="20628" y="3805"/>
                  <a:pt x="20402" y="4122"/>
                  <a:pt x="20165" y="4408"/>
                </a:cubicBezTo>
                <a:cubicBezTo>
                  <a:pt x="19927" y="4692"/>
                  <a:pt x="19718" y="4924"/>
                  <a:pt x="19538" y="5087"/>
                </a:cubicBezTo>
                <a:cubicBezTo>
                  <a:pt x="18578" y="5950"/>
                  <a:pt x="17633" y="6803"/>
                  <a:pt x="16708" y="7653"/>
                </a:cubicBezTo>
                <a:cubicBezTo>
                  <a:pt x="15782" y="8502"/>
                  <a:pt x="14845" y="9356"/>
                  <a:pt x="13900" y="10223"/>
                </a:cubicBezTo>
                <a:cubicBezTo>
                  <a:pt x="13704" y="10390"/>
                  <a:pt x="13480" y="10602"/>
                  <a:pt x="13227" y="10855"/>
                </a:cubicBezTo>
                <a:cubicBezTo>
                  <a:pt x="12972" y="11106"/>
                  <a:pt x="12711" y="11348"/>
                  <a:pt x="12435" y="11576"/>
                </a:cubicBezTo>
                <a:cubicBezTo>
                  <a:pt x="12161" y="11807"/>
                  <a:pt x="11885" y="12006"/>
                  <a:pt x="11603" y="12167"/>
                </a:cubicBezTo>
                <a:cubicBezTo>
                  <a:pt x="11322" y="12335"/>
                  <a:pt x="11065" y="12414"/>
                  <a:pt x="10829" y="12414"/>
                </a:cubicBezTo>
                <a:lnTo>
                  <a:pt x="10806" y="12414"/>
                </a:lnTo>
                <a:lnTo>
                  <a:pt x="10783" y="1241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2" name="Google Shape;612;p34"/>
          <p:cNvSpPr/>
          <p:nvPr/>
        </p:nvSpPr>
        <p:spPr>
          <a:xfrm>
            <a:off x="11965057" y="5422084"/>
            <a:ext cx="472917" cy="394253"/>
          </a:xfrm>
          <a:custGeom>
            <a:rect b="b" l="l" r="r" t="t"/>
            <a:pathLst>
              <a:path extrusionOk="0" h="21600" w="21600">
                <a:moveTo>
                  <a:pt x="3767" y="5420"/>
                </a:moveTo>
                <a:cubicBezTo>
                  <a:pt x="4050" y="5420"/>
                  <a:pt x="4272" y="5506"/>
                  <a:pt x="4428" y="5687"/>
                </a:cubicBezTo>
                <a:cubicBezTo>
                  <a:pt x="4585" y="5865"/>
                  <a:pt x="4701" y="6079"/>
                  <a:pt x="4766" y="6328"/>
                </a:cubicBezTo>
                <a:cubicBezTo>
                  <a:pt x="4835" y="6574"/>
                  <a:pt x="4879" y="6837"/>
                  <a:pt x="4893" y="7107"/>
                </a:cubicBezTo>
                <a:cubicBezTo>
                  <a:pt x="4910" y="7378"/>
                  <a:pt x="4917" y="7596"/>
                  <a:pt x="4917" y="7760"/>
                </a:cubicBezTo>
                <a:lnTo>
                  <a:pt x="4917" y="9857"/>
                </a:lnTo>
                <a:cubicBezTo>
                  <a:pt x="4809" y="9928"/>
                  <a:pt x="4721" y="10015"/>
                  <a:pt x="4646" y="10110"/>
                </a:cubicBezTo>
                <a:cubicBezTo>
                  <a:pt x="4574" y="10209"/>
                  <a:pt x="4469" y="10257"/>
                  <a:pt x="4330" y="10257"/>
                </a:cubicBezTo>
                <a:lnTo>
                  <a:pt x="561" y="10257"/>
                </a:lnTo>
                <a:cubicBezTo>
                  <a:pt x="439" y="10257"/>
                  <a:pt x="338" y="10209"/>
                  <a:pt x="256" y="10110"/>
                </a:cubicBezTo>
                <a:cubicBezTo>
                  <a:pt x="177" y="10015"/>
                  <a:pt x="93" y="9928"/>
                  <a:pt x="0" y="9857"/>
                </a:cubicBezTo>
                <a:lnTo>
                  <a:pt x="0" y="7760"/>
                </a:lnTo>
                <a:cubicBezTo>
                  <a:pt x="0" y="7596"/>
                  <a:pt x="5" y="7378"/>
                  <a:pt x="11" y="7107"/>
                </a:cubicBezTo>
                <a:cubicBezTo>
                  <a:pt x="19" y="6837"/>
                  <a:pt x="58" y="6574"/>
                  <a:pt x="124" y="6328"/>
                </a:cubicBezTo>
                <a:cubicBezTo>
                  <a:pt x="197" y="6079"/>
                  <a:pt x="309" y="5865"/>
                  <a:pt x="464" y="5687"/>
                </a:cubicBezTo>
                <a:cubicBezTo>
                  <a:pt x="624" y="5507"/>
                  <a:pt x="842" y="5420"/>
                  <a:pt x="1122" y="5420"/>
                </a:cubicBezTo>
                <a:cubicBezTo>
                  <a:pt x="782" y="5153"/>
                  <a:pt x="508" y="4802"/>
                  <a:pt x="304" y="4378"/>
                </a:cubicBezTo>
                <a:cubicBezTo>
                  <a:pt x="103" y="3951"/>
                  <a:pt x="0" y="3470"/>
                  <a:pt x="0" y="2937"/>
                </a:cubicBezTo>
                <a:cubicBezTo>
                  <a:pt x="0" y="2540"/>
                  <a:pt x="64" y="2162"/>
                  <a:pt x="189" y="1804"/>
                </a:cubicBezTo>
                <a:cubicBezTo>
                  <a:pt x="316" y="1448"/>
                  <a:pt x="492" y="1135"/>
                  <a:pt x="717" y="860"/>
                </a:cubicBezTo>
                <a:cubicBezTo>
                  <a:pt x="943" y="590"/>
                  <a:pt x="1207" y="380"/>
                  <a:pt x="1504" y="228"/>
                </a:cubicBezTo>
                <a:cubicBezTo>
                  <a:pt x="1804" y="78"/>
                  <a:pt x="2118" y="0"/>
                  <a:pt x="2445" y="0"/>
                </a:cubicBezTo>
                <a:cubicBezTo>
                  <a:pt x="2793" y="0"/>
                  <a:pt x="3114" y="78"/>
                  <a:pt x="3413" y="228"/>
                </a:cubicBezTo>
                <a:cubicBezTo>
                  <a:pt x="3712" y="380"/>
                  <a:pt x="3969" y="590"/>
                  <a:pt x="4187" y="860"/>
                </a:cubicBezTo>
                <a:cubicBezTo>
                  <a:pt x="4406" y="1135"/>
                  <a:pt x="4583" y="1448"/>
                  <a:pt x="4715" y="1804"/>
                </a:cubicBezTo>
                <a:cubicBezTo>
                  <a:pt x="4850" y="2162"/>
                  <a:pt x="4917" y="2540"/>
                  <a:pt x="4917" y="2937"/>
                </a:cubicBezTo>
                <a:cubicBezTo>
                  <a:pt x="4917" y="3459"/>
                  <a:pt x="4814" y="3939"/>
                  <a:pt x="4602" y="4372"/>
                </a:cubicBezTo>
                <a:cubicBezTo>
                  <a:pt x="4391" y="4800"/>
                  <a:pt x="4115" y="5153"/>
                  <a:pt x="3767" y="5420"/>
                </a:cubicBezTo>
                <a:close/>
                <a:moveTo>
                  <a:pt x="18165" y="12063"/>
                </a:moveTo>
                <a:cubicBezTo>
                  <a:pt x="18672" y="12604"/>
                  <a:pt x="19070" y="13143"/>
                  <a:pt x="19356" y="13670"/>
                </a:cubicBezTo>
                <a:cubicBezTo>
                  <a:pt x="19641" y="14196"/>
                  <a:pt x="19787" y="14802"/>
                  <a:pt x="19787" y="15480"/>
                </a:cubicBezTo>
                <a:lnTo>
                  <a:pt x="19787" y="20818"/>
                </a:lnTo>
                <a:cubicBezTo>
                  <a:pt x="19694" y="20869"/>
                  <a:pt x="19620" y="20933"/>
                  <a:pt x="19557" y="20996"/>
                </a:cubicBezTo>
                <a:cubicBezTo>
                  <a:pt x="19497" y="21063"/>
                  <a:pt x="19425" y="21122"/>
                  <a:pt x="19344" y="21191"/>
                </a:cubicBezTo>
                <a:cubicBezTo>
                  <a:pt x="19262" y="21251"/>
                  <a:pt x="19173" y="21317"/>
                  <a:pt x="19075" y="21388"/>
                </a:cubicBezTo>
                <a:cubicBezTo>
                  <a:pt x="18976" y="21457"/>
                  <a:pt x="18835" y="21529"/>
                  <a:pt x="18662" y="21600"/>
                </a:cubicBezTo>
                <a:lnTo>
                  <a:pt x="2942" y="21600"/>
                </a:lnTo>
                <a:cubicBezTo>
                  <a:pt x="2676" y="21600"/>
                  <a:pt x="2466" y="21500"/>
                  <a:pt x="2319" y="21293"/>
                </a:cubicBezTo>
                <a:cubicBezTo>
                  <a:pt x="2167" y="21081"/>
                  <a:pt x="2003" y="20927"/>
                  <a:pt x="1819" y="20818"/>
                </a:cubicBezTo>
                <a:lnTo>
                  <a:pt x="1819" y="15480"/>
                </a:lnTo>
                <a:cubicBezTo>
                  <a:pt x="1819" y="14763"/>
                  <a:pt x="1989" y="14127"/>
                  <a:pt x="2335" y="13573"/>
                </a:cubicBezTo>
                <a:cubicBezTo>
                  <a:pt x="2678" y="13019"/>
                  <a:pt x="3052" y="12512"/>
                  <a:pt x="3460" y="12063"/>
                </a:cubicBezTo>
                <a:cubicBezTo>
                  <a:pt x="3535" y="11971"/>
                  <a:pt x="3633" y="11870"/>
                  <a:pt x="3753" y="11766"/>
                </a:cubicBezTo>
                <a:cubicBezTo>
                  <a:pt x="3872" y="11660"/>
                  <a:pt x="4001" y="11590"/>
                  <a:pt x="4136" y="11554"/>
                </a:cubicBezTo>
                <a:cubicBezTo>
                  <a:pt x="4277" y="11496"/>
                  <a:pt x="4432" y="11466"/>
                  <a:pt x="4610" y="11456"/>
                </a:cubicBezTo>
                <a:cubicBezTo>
                  <a:pt x="4785" y="11448"/>
                  <a:pt x="4956" y="11424"/>
                  <a:pt x="5125" y="11390"/>
                </a:cubicBezTo>
                <a:cubicBezTo>
                  <a:pt x="5593" y="11299"/>
                  <a:pt x="6091" y="11211"/>
                  <a:pt x="6621" y="11121"/>
                </a:cubicBezTo>
                <a:cubicBezTo>
                  <a:pt x="7149" y="11035"/>
                  <a:pt x="7666" y="10946"/>
                  <a:pt x="8171" y="10854"/>
                </a:cubicBezTo>
                <a:cubicBezTo>
                  <a:pt x="7483" y="10326"/>
                  <a:pt x="6929" y="9632"/>
                  <a:pt x="6513" y="8762"/>
                </a:cubicBezTo>
                <a:cubicBezTo>
                  <a:pt x="6093" y="7896"/>
                  <a:pt x="5884" y="6940"/>
                  <a:pt x="5884" y="5903"/>
                </a:cubicBezTo>
                <a:cubicBezTo>
                  <a:pt x="5884" y="5096"/>
                  <a:pt x="6016" y="4331"/>
                  <a:pt x="6276" y="3608"/>
                </a:cubicBezTo>
                <a:cubicBezTo>
                  <a:pt x="6535" y="2886"/>
                  <a:pt x="6888" y="2261"/>
                  <a:pt x="7331" y="1734"/>
                </a:cubicBezTo>
                <a:cubicBezTo>
                  <a:pt x="7778" y="1205"/>
                  <a:pt x="8299" y="786"/>
                  <a:pt x="8894" y="472"/>
                </a:cubicBezTo>
                <a:cubicBezTo>
                  <a:pt x="9494" y="158"/>
                  <a:pt x="10126" y="3"/>
                  <a:pt x="10802" y="3"/>
                </a:cubicBezTo>
                <a:cubicBezTo>
                  <a:pt x="11477" y="3"/>
                  <a:pt x="12112" y="158"/>
                  <a:pt x="12710" y="472"/>
                </a:cubicBezTo>
                <a:cubicBezTo>
                  <a:pt x="13307" y="786"/>
                  <a:pt x="13826" y="1205"/>
                  <a:pt x="14273" y="1734"/>
                </a:cubicBezTo>
                <a:cubicBezTo>
                  <a:pt x="14717" y="2261"/>
                  <a:pt x="15067" y="2886"/>
                  <a:pt x="15329" y="3608"/>
                </a:cubicBezTo>
                <a:cubicBezTo>
                  <a:pt x="15589" y="4331"/>
                  <a:pt x="15720" y="5096"/>
                  <a:pt x="15720" y="5903"/>
                </a:cubicBezTo>
                <a:cubicBezTo>
                  <a:pt x="15720" y="6940"/>
                  <a:pt x="15513" y="7890"/>
                  <a:pt x="15100" y="8757"/>
                </a:cubicBezTo>
                <a:cubicBezTo>
                  <a:pt x="14685" y="9621"/>
                  <a:pt x="14129" y="10321"/>
                  <a:pt x="13432" y="10854"/>
                </a:cubicBezTo>
                <a:cubicBezTo>
                  <a:pt x="13936" y="10946"/>
                  <a:pt x="14452" y="11032"/>
                  <a:pt x="14978" y="11115"/>
                </a:cubicBezTo>
                <a:cubicBezTo>
                  <a:pt x="15503" y="11199"/>
                  <a:pt x="16006" y="11288"/>
                  <a:pt x="16478" y="11390"/>
                </a:cubicBezTo>
                <a:cubicBezTo>
                  <a:pt x="16654" y="11426"/>
                  <a:pt x="16826" y="11450"/>
                  <a:pt x="16994" y="11456"/>
                </a:cubicBezTo>
                <a:cubicBezTo>
                  <a:pt x="17162" y="11466"/>
                  <a:pt x="17323" y="11496"/>
                  <a:pt x="17467" y="11554"/>
                </a:cubicBezTo>
                <a:cubicBezTo>
                  <a:pt x="17604" y="11590"/>
                  <a:pt x="17731" y="11660"/>
                  <a:pt x="17850" y="11766"/>
                </a:cubicBezTo>
                <a:cubicBezTo>
                  <a:pt x="17966" y="11870"/>
                  <a:pt x="18074" y="11971"/>
                  <a:pt x="18165" y="12063"/>
                </a:cubicBezTo>
                <a:moveTo>
                  <a:pt x="20474" y="5420"/>
                </a:moveTo>
                <a:cubicBezTo>
                  <a:pt x="20757" y="5420"/>
                  <a:pt x="20973" y="5506"/>
                  <a:pt x="21125" y="5687"/>
                </a:cubicBezTo>
                <a:cubicBezTo>
                  <a:pt x="21271" y="5865"/>
                  <a:pt x="21381" y="6079"/>
                  <a:pt x="21449" y="6328"/>
                </a:cubicBezTo>
                <a:cubicBezTo>
                  <a:pt x="21521" y="6574"/>
                  <a:pt x="21561" y="6837"/>
                  <a:pt x="21575" y="7107"/>
                </a:cubicBezTo>
                <a:cubicBezTo>
                  <a:pt x="21593" y="7378"/>
                  <a:pt x="21600" y="7596"/>
                  <a:pt x="21600" y="7760"/>
                </a:cubicBezTo>
                <a:lnTo>
                  <a:pt x="21600" y="9857"/>
                </a:lnTo>
                <a:cubicBezTo>
                  <a:pt x="21508" y="9928"/>
                  <a:pt x="21422" y="10015"/>
                  <a:pt x="21341" y="10110"/>
                </a:cubicBezTo>
                <a:cubicBezTo>
                  <a:pt x="21262" y="10209"/>
                  <a:pt x="21158" y="10257"/>
                  <a:pt x="21035" y="10257"/>
                </a:cubicBezTo>
                <a:lnTo>
                  <a:pt x="17268" y="10257"/>
                </a:lnTo>
                <a:cubicBezTo>
                  <a:pt x="17130" y="10257"/>
                  <a:pt x="17023" y="10209"/>
                  <a:pt x="16953" y="10110"/>
                </a:cubicBezTo>
                <a:cubicBezTo>
                  <a:pt x="16879" y="10015"/>
                  <a:pt x="16789" y="9928"/>
                  <a:pt x="16682" y="9857"/>
                </a:cubicBezTo>
                <a:lnTo>
                  <a:pt x="16682" y="7760"/>
                </a:lnTo>
                <a:cubicBezTo>
                  <a:pt x="16682" y="7596"/>
                  <a:pt x="16692" y="7378"/>
                  <a:pt x="16706" y="7107"/>
                </a:cubicBezTo>
                <a:cubicBezTo>
                  <a:pt x="16720" y="6837"/>
                  <a:pt x="16766" y="6574"/>
                  <a:pt x="16835" y="6328"/>
                </a:cubicBezTo>
                <a:cubicBezTo>
                  <a:pt x="16912" y="6079"/>
                  <a:pt x="17023" y="5865"/>
                  <a:pt x="17183" y="5687"/>
                </a:cubicBezTo>
                <a:cubicBezTo>
                  <a:pt x="17338" y="5507"/>
                  <a:pt x="17556" y="5420"/>
                  <a:pt x="17829" y="5420"/>
                </a:cubicBezTo>
                <a:cubicBezTo>
                  <a:pt x="17488" y="5153"/>
                  <a:pt x="17210" y="4802"/>
                  <a:pt x="16999" y="4378"/>
                </a:cubicBezTo>
                <a:cubicBezTo>
                  <a:pt x="16787" y="3951"/>
                  <a:pt x="16682" y="3470"/>
                  <a:pt x="16682" y="2937"/>
                </a:cubicBezTo>
                <a:cubicBezTo>
                  <a:pt x="16682" y="2540"/>
                  <a:pt x="16745" y="2162"/>
                  <a:pt x="16872" y="1804"/>
                </a:cubicBezTo>
                <a:cubicBezTo>
                  <a:pt x="16999" y="1448"/>
                  <a:pt x="17174" y="1135"/>
                  <a:pt x="17399" y="860"/>
                </a:cubicBezTo>
                <a:cubicBezTo>
                  <a:pt x="17625" y="590"/>
                  <a:pt x="17889" y="380"/>
                  <a:pt x="18186" y="228"/>
                </a:cubicBezTo>
                <a:cubicBezTo>
                  <a:pt x="18487" y="78"/>
                  <a:pt x="18809" y="0"/>
                  <a:pt x="19152" y="0"/>
                </a:cubicBezTo>
                <a:cubicBezTo>
                  <a:pt x="19481" y="0"/>
                  <a:pt x="19795" y="78"/>
                  <a:pt x="20095" y="228"/>
                </a:cubicBezTo>
                <a:cubicBezTo>
                  <a:pt x="20394" y="380"/>
                  <a:pt x="20657" y="590"/>
                  <a:pt x="20882" y="860"/>
                </a:cubicBezTo>
                <a:cubicBezTo>
                  <a:pt x="21107" y="1135"/>
                  <a:pt x="21285" y="1448"/>
                  <a:pt x="21413" y="1804"/>
                </a:cubicBezTo>
                <a:cubicBezTo>
                  <a:pt x="21538" y="2162"/>
                  <a:pt x="21600" y="2540"/>
                  <a:pt x="21600" y="2937"/>
                </a:cubicBezTo>
                <a:cubicBezTo>
                  <a:pt x="21600" y="3459"/>
                  <a:pt x="21499" y="3939"/>
                  <a:pt x="21295" y="4372"/>
                </a:cubicBezTo>
                <a:cubicBezTo>
                  <a:pt x="21093" y="4800"/>
                  <a:pt x="20820" y="5153"/>
                  <a:pt x="20474" y="5420"/>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3" name="Google Shape;613;p34"/>
          <p:cNvSpPr/>
          <p:nvPr/>
        </p:nvSpPr>
        <p:spPr>
          <a:xfrm>
            <a:off x="13219853" y="5425929"/>
            <a:ext cx="463626" cy="386562"/>
          </a:xfrm>
          <a:custGeom>
            <a:rect b="b" l="l" r="r" t="t"/>
            <a:pathLst>
              <a:path extrusionOk="0" h="21600" w="21600">
                <a:moveTo>
                  <a:pt x="16302" y="0"/>
                </a:moveTo>
                <a:cubicBezTo>
                  <a:pt x="16819" y="0"/>
                  <a:pt x="17288" y="190"/>
                  <a:pt x="17720" y="567"/>
                </a:cubicBezTo>
                <a:cubicBezTo>
                  <a:pt x="18150" y="942"/>
                  <a:pt x="18441" y="1423"/>
                  <a:pt x="18599" y="2015"/>
                </a:cubicBezTo>
                <a:lnTo>
                  <a:pt x="21387" y="12235"/>
                </a:lnTo>
                <a:cubicBezTo>
                  <a:pt x="21436" y="12453"/>
                  <a:pt x="21483" y="12663"/>
                  <a:pt x="21531" y="12872"/>
                </a:cubicBezTo>
                <a:cubicBezTo>
                  <a:pt x="21576" y="13087"/>
                  <a:pt x="21600" y="13299"/>
                  <a:pt x="21600" y="13516"/>
                </a:cubicBezTo>
                <a:lnTo>
                  <a:pt x="21600" y="18884"/>
                </a:lnTo>
                <a:cubicBezTo>
                  <a:pt x="21600" y="19270"/>
                  <a:pt x="21541" y="19624"/>
                  <a:pt x="21418" y="19955"/>
                </a:cubicBezTo>
                <a:cubicBezTo>
                  <a:pt x="21296" y="20282"/>
                  <a:pt x="21139" y="20565"/>
                  <a:pt x="20939" y="20805"/>
                </a:cubicBezTo>
                <a:cubicBezTo>
                  <a:pt x="20737" y="21043"/>
                  <a:pt x="20501" y="21238"/>
                  <a:pt x="20224" y="21381"/>
                </a:cubicBezTo>
                <a:cubicBezTo>
                  <a:pt x="19944" y="21528"/>
                  <a:pt x="19653" y="21600"/>
                  <a:pt x="19350" y="21600"/>
                </a:cubicBezTo>
                <a:lnTo>
                  <a:pt x="2262" y="21600"/>
                </a:lnTo>
                <a:cubicBezTo>
                  <a:pt x="1639" y="21600"/>
                  <a:pt x="1104" y="21335"/>
                  <a:pt x="664" y="20805"/>
                </a:cubicBezTo>
                <a:cubicBezTo>
                  <a:pt x="220" y="20278"/>
                  <a:pt x="0" y="19636"/>
                  <a:pt x="0" y="18886"/>
                </a:cubicBezTo>
                <a:lnTo>
                  <a:pt x="0" y="13516"/>
                </a:lnTo>
                <a:cubicBezTo>
                  <a:pt x="0" y="13299"/>
                  <a:pt x="25" y="13087"/>
                  <a:pt x="71" y="12874"/>
                </a:cubicBezTo>
                <a:cubicBezTo>
                  <a:pt x="120" y="12665"/>
                  <a:pt x="164" y="12450"/>
                  <a:pt x="210" y="12235"/>
                </a:cubicBezTo>
                <a:lnTo>
                  <a:pt x="3000" y="2015"/>
                </a:lnTo>
                <a:cubicBezTo>
                  <a:pt x="3155" y="1423"/>
                  <a:pt x="3451" y="942"/>
                  <a:pt x="3889" y="567"/>
                </a:cubicBezTo>
                <a:cubicBezTo>
                  <a:pt x="4315" y="192"/>
                  <a:pt x="4796" y="0"/>
                  <a:pt x="5310" y="0"/>
                </a:cubicBezTo>
                <a:lnTo>
                  <a:pt x="16302" y="0"/>
                </a:lnTo>
                <a:close/>
                <a:moveTo>
                  <a:pt x="19808" y="13516"/>
                </a:moveTo>
                <a:cubicBezTo>
                  <a:pt x="19808" y="13367"/>
                  <a:pt x="19762" y="13234"/>
                  <a:pt x="19671" y="13129"/>
                </a:cubicBezTo>
                <a:cubicBezTo>
                  <a:pt x="19584" y="13019"/>
                  <a:pt x="19475" y="12966"/>
                  <a:pt x="19350" y="12966"/>
                </a:cubicBezTo>
                <a:lnTo>
                  <a:pt x="2262" y="12966"/>
                </a:lnTo>
                <a:cubicBezTo>
                  <a:pt x="2138" y="12966"/>
                  <a:pt x="2030" y="13017"/>
                  <a:pt x="1942" y="13120"/>
                </a:cubicBezTo>
                <a:cubicBezTo>
                  <a:pt x="1851" y="13223"/>
                  <a:pt x="1804" y="13355"/>
                  <a:pt x="1804" y="13516"/>
                </a:cubicBezTo>
                <a:lnTo>
                  <a:pt x="1804" y="18884"/>
                </a:lnTo>
                <a:cubicBezTo>
                  <a:pt x="1804" y="19034"/>
                  <a:pt x="1848" y="19167"/>
                  <a:pt x="1935" y="19272"/>
                </a:cubicBezTo>
                <a:cubicBezTo>
                  <a:pt x="2020" y="19381"/>
                  <a:pt x="2131" y="19438"/>
                  <a:pt x="2262" y="19438"/>
                </a:cubicBezTo>
                <a:lnTo>
                  <a:pt x="19350" y="19438"/>
                </a:lnTo>
                <a:cubicBezTo>
                  <a:pt x="19475" y="19438"/>
                  <a:pt x="19584" y="19383"/>
                  <a:pt x="19671" y="19281"/>
                </a:cubicBezTo>
                <a:cubicBezTo>
                  <a:pt x="19762" y="19179"/>
                  <a:pt x="19808" y="19046"/>
                  <a:pt x="19808" y="18884"/>
                </a:cubicBezTo>
                <a:lnTo>
                  <a:pt x="19808" y="13516"/>
                </a:lnTo>
                <a:close/>
                <a:moveTo>
                  <a:pt x="5312" y="2167"/>
                </a:moveTo>
                <a:cubicBezTo>
                  <a:pt x="5186" y="2167"/>
                  <a:pt x="5062" y="2211"/>
                  <a:pt x="4941" y="2306"/>
                </a:cubicBezTo>
                <a:cubicBezTo>
                  <a:pt x="4823" y="2403"/>
                  <a:pt x="4740" y="2522"/>
                  <a:pt x="4704" y="2674"/>
                </a:cubicBezTo>
                <a:lnTo>
                  <a:pt x="2497" y="10799"/>
                </a:lnTo>
                <a:lnTo>
                  <a:pt x="19105" y="10799"/>
                </a:lnTo>
                <a:lnTo>
                  <a:pt x="16902" y="2674"/>
                </a:lnTo>
                <a:cubicBezTo>
                  <a:pt x="16871" y="2522"/>
                  <a:pt x="16794" y="2403"/>
                  <a:pt x="16675" y="2306"/>
                </a:cubicBezTo>
                <a:cubicBezTo>
                  <a:pt x="16555" y="2211"/>
                  <a:pt x="16432" y="2167"/>
                  <a:pt x="16305" y="2167"/>
                </a:cubicBezTo>
                <a:lnTo>
                  <a:pt x="5312" y="2167"/>
                </a:lnTo>
                <a:close/>
                <a:moveTo>
                  <a:pt x="13511" y="14864"/>
                </a:moveTo>
                <a:cubicBezTo>
                  <a:pt x="13818" y="14864"/>
                  <a:pt x="14076" y="14992"/>
                  <a:pt x="14292" y="15252"/>
                </a:cubicBezTo>
                <a:cubicBezTo>
                  <a:pt x="14508" y="15510"/>
                  <a:pt x="14613" y="15821"/>
                  <a:pt x="14613" y="16186"/>
                </a:cubicBezTo>
                <a:cubicBezTo>
                  <a:pt x="14613" y="16570"/>
                  <a:pt x="14508" y="16890"/>
                  <a:pt x="14292" y="17150"/>
                </a:cubicBezTo>
                <a:cubicBezTo>
                  <a:pt x="14076" y="17406"/>
                  <a:pt x="13818" y="17536"/>
                  <a:pt x="13511" y="17536"/>
                </a:cubicBezTo>
                <a:cubicBezTo>
                  <a:pt x="13190" y="17536"/>
                  <a:pt x="12923" y="17406"/>
                  <a:pt x="12708" y="17150"/>
                </a:cubicBezTo>
                <a:cubicBezTo>
                  <a:pt x="12493" y="16890"/>
                  <a:pt x="12387" y="16570"/>
                  <a:pt x="12387" y="16186"/>
                </a:cubicBezTo>
                <a:cubicBezTo>
                  <a:pt x="12387" y="15821"/>
                  <a:pt x="12493" y="15510"/>
                  <a:pt x="12708" y="15252"/>
                </a:cubicBezTo>
                <a:cubicBezTo>
                  <a:pt x="12923" y="14992"/>
                  <a:pt x="13190" y="14864"/>
                  <a:pt x="13511" y="14864"/>
                </a:cubicBezTo>
                <a:moveTo>
                  <a:pt x="17113" y="14864"/>
                </a:moveTo>
                <a:cubicBezTo>
                  <a:pt x="17417" y="14864"/>
                  <a:pt x="17677" y="14992"/>
                  <a:pt x="17891" y="15252"/>
                </a:cubicBezTo>
                <a:cubicBezTo>
                  <a:pt x="18105" y="15510"/>
                  <a:pt x="18212" y="15821"/>
                  <a:pt x="18212" y="16186"/>
                </a:cubicBezTo>
                <a:cubicBezTo>
                  <a:pt x="18212" y="16570"/>
                  <a:pt x="18105" y="16890"/>
                  <a:pt x="17891" y="17150"/>
                </a:cubicBezTo>
                <a:cubicBezTo>
                  <a:pt x="17677" y="17406"/>
                  <a:pt x="17417" y="17536"/>
                  <a:pt x="17113" y="17536"/>
                </a:cubicBezTo>
                <a:cubicBezTo>
                  <a:pt x="16792" y="17536"/>
                  <a:pt x="16526" y="17406"/>
                  <a:pt x="16309" y="17150"/>
                </a:cubicBezTo>
                <a:cubicBezTo>
                  <a:pt x="16094" y="16890"/>
                  <a:pt x="15986" y="16570"/>
                  <a:pt x="15986" y="16186"/>
                </a:cubicBezTo>
                <a:cubicBezTo>
                  <a:pt x="15986" y="15821"/>
                  <a:pt x="16094" y="15510"/>
                  <a:pt x="16309" y="15252"/>
                </a:cubicBezTo>
                <a:cubicBezTo>
                  <a:pt x="16527" y="14992"/>
                  <a:pt x="16794" y="14864"/>
                  <a:pt x="17113" y="1486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4" name="Google Shape;614;p34"/>
          <p:cNvSpPr/>
          <p:nvPr/>
        </p:nvSpPr>
        <p:spPr>
          <a:xfrm>
            <a:off x="14560373" y="5418199"/>
            <a:ext cx="482286" cy="402021"/>
          </a:xfrm>
          <a:custGeom>
            <a:rect b="b" l="l" r="r" t="t"/>
            <a:pathLst>
              <a:path extrusionOk="0" h="21600" w="21600">
                <a:moveTo>
                  <a:pt x="10794" y="0"/>
                </a:moveTo>
                <a:cubicBezTo>
                  <a:pt x="12102" y="0"/>
                  <a:pt x="13399" y="297"/>
                  <a:pt x="14686" y="897"/>
                </a:cubicBezTo>
                <a:cubicBezTo>
                  <a:pt x="15973" y="1496"/>
                  <a:pt x="17128" y="2310"/>
                  <a:pt x="18152" y="3338"/>
                </a:cubicBezTo>
                <a:cubicBezTo>
                  <a:pt x="19174" y="4365"/>
                  <a:pt x="20003" y="5566"/>
                  <a:pt x="20643" y="6942"/>
                </a:cubicBezTo>
                <a:cubicBezTo>
                  <a:pt x="21278" y="8313"/>
                  <a:pt x="21600" y="9786"/>
                  <a:pt x="21600" y="11354"/>
                </a:cubicBezTo>
                <a:cubicBezTo>
                  <a:pt x="21600" y="12996"/>
                  <a:pt x="21306" y="14572"/>
                  <a:pt x="20723" y="16087"/>
                </a:cubicBezTo>
                <a:lnTo>
                  <a:pt x="20416" y="16896"/>
                </a:lnTo>
                <a:lnTo>
                  <a:pt x="18456" y="17247"/>
                </a:lnTo>
                <a:cubicBezTo>
                  <a:pt x="18254" y="18183"/>
                  <a:pt x="17838" y="18967"/>
                  <a:pt x="17211" y="19591"/>
                </a:cubicBezTo>
                <a:cubicBezTo>
                  <a:pt x="16586" y="20208"/>
                  <a:pt x="15844" y="20523"/>
                  <a:pt x="14996" y="20523"/>
                </a:cubicBezTo>
                <a:lnTo>
                  <a:pt x="14996" y="21074"/>
                </a:lnTo>
                <a:cubicBezTo>
                  <a:pt x="14996" y="21220"/>
                  <a:pt x="14955" y="21345"/>
                  <a:pt x="14862" y="21449"/>
                </a:cubicBezTo>
                <a:cubicBezTo>
                  <a:pt x="14770" y="21550"/>
                  <a:pt x="14665" y="21600"/>
                  <a:pt x="14535" y="21600"/>
                </a:cubicBezTo>
                <a:lnTo>
                  <a:pt x="13634" y="21600"/>
                </a:lnTo>
                <a:cubicBezTo>
                  <a:pt x="13515" y="21600"/>
                  <a:pt x="13408" y="21550"/>
                  <a:pt x="13323" y="21449"/>
                </a:cubicBezTo>
                <a:cubicBezTo>
                  <a:pt x="13238" y="21345"/>
                  <a:pt x="13193" y="21220"/>
                  <a:pt x="13193" y="21074"/>
                </a:cubicBezTo>
                <a:lnTo>
                  <a:pt x="13193" y="11354"/>
                </a:lnTo>
                <a:cubicBezTo>
                  <a:pt x="13193" y="11211"/>
                  <a:pt x="13238" y="11081"/>
                  <a:pt x="13323" y="10971"/>
                </a:cubicBezTo>
                <a:cubicBezTo>
                  <a:pt x="13408" y="10858"/>
                  <a:pt x="13515" y="10799"/>
                  <a:pt x="13634" y="10799"/>
                </a:cubicBezTo>
                <a:lnTo>
                  <a:pt x="14535" y="10799"/>
                </a:lnTo>
                <a:cubicBezTo>
                  <a:pt x="14655" y="10799"/>
                  <a:pt x="14764" y="10858"/>
                  <a:pt x="14858" y="10971"/>
                </a:cubicBezTo>
                <a:cubicBezTo>
                  <a:pt x="14950" y="11081"/>
                  <a:pt x="14996" y="11211"/>
                  <a:pt x="14996" y="11354"/>
                </a:cubicBezTo>
                <a:lnTo>
                  <a:pt x="14996" y="11880"/>
                </a:lnTo>
                <a:cubicBezTo>
                  <a:pt x="15655" y="11880"/>
                  <a:pt x="16262" y="12078"/>
                  <a:pt x="16811" y="12476"/>
                </a:cubicBezTo>
                <a:cubicBezTo>
                  <a:pt x="17360" y="12874"/>
                  <a:pt x="17788" y="13397"/>
                  <a:pt x="18095" y="14047"/>
                </a:cubicBezTo>
                <a:lnTo>
                  <a:pt x="18533" y="13948"/>
                </a:lnTo>
                <a:cubicBezTo>
                  <a:pt x="18783" y="13137"/>
                  <a:pt x="18901" y="12273"/>
                  <a:pt x="18894" y="11354"/>
                </a:cubicBezTo>
                <a:cubicBezTo>
                  <a:pt x="18894" y="10228"/>
                  <a:pt x="18649" y="9177"/>
                  <a:pt x="18157" y="8195"/>
                </a:cubicBezTo>
                <a:cubicBezTo>
                  <a:pt x="17665" y="7220"/>
                  <a:pt x="17025" y="6362"/>
                  <a:pt x="16239" y="5623"/>
                </a:cubicBezTo>
                <a:cubicBezTo>
                  <a:pt x="15455" y="4882"/>
                  <a:pt x="14584" y="4301"/>
                  <a:pt x="13622" y="3877"/>
                </a:cubicBezTo>
                <a:cubicBezTo>
                  <a:pt x="12659" y="3456"/>
                  <a:pt x="11718" y="3242"/>
                  <a:pt x="10794" y="3242"/>
                </a:cubicBezTo>
                <a:cubicBezTo>
                  <a:pt x="9868" y="3242"/>
                  <a:pt x="8929" y="3456"/>
                  <a:pt x="7972" y="3877"/>
                </a:cubicBezTo>
                <a:cubicBezTo>
                  <a:pt x="7015" y="4301"/>
                  <a:pt x="6141" y="4880"/>
                  <a:pt x="5360" y="5609"/>
                </a:cubicBezTo>
                <a:cubicBezTo>
                  <a:pt x="4573" y="6337"/>
                  <a:pt x="3935" y="7198"/>
                  <a:pt x="3445" y="8183"/>
                </a:cubicBezTo>
                <a:cubicBezTo>
                  <a:pt x="2952" y="9171"/>
                  <a:pt x="2705" y="10220"/>
                  <a:pt x="2705" y="11330"/>
                </a:cubicBezTo>
                <a:cubicBezTo>
                  <a:pt x="2705" y="12268"/>
                  <a:pt x="2824" y="13137"/>
                  <a:pt x="3067" y="13948"/>
                </a:cubicBezTo>
                <a:lnTo>
                  <a:pt x="3505" y="14047"/>
                </a:lnTo>
                <a:cubicBezTo>
                  <a:pt x="3813" y="13397"/>
                  <a:pt x="4241" y="12874"/>
                  <a:pt x="4790" y="12476"/>
                </a:cubicBezTo>
                <a:cubicBezTo>
                  <a:pt x="5338" y="12078"/>
                  <a:pt x="5944" y="11880"/>
                  <a:pt x="6605" y="11880"/>
                </a:cubicBezTo>
                <a:lnTo>
                  <a:pt x="6605" y="11354"/>
                </a:lnTo>
                <a:cubicBezTo>
                  <a:pt x="6605" y="11211"/>
                  <a:pt x="6646" y="11081"/>
                  <a:pt x="6739" y="10971"/>
                </a:cubicBezTo>
                <a:cubicBezTo>
                  <a:pt x="6828" y="10858"/>
                  <a:pt x="6936" y="10799"/>
                  <a:pt x="7065" y="10799"/>
                </a:cubicBezTo>
                <a:lnTo>
                  <a:pt x="7968" y="10799"/>
                </a:lnTo>
                <a:cubicBezTo>
                  <a:pt x="8087" y="10799"/>
                  <a:pt x="8188" y="10858"/>
                  <a:pt x="8270" y="10971"/>
                </a:cubicBezTo>
                <a:cubicBezTo>
                  <a:pt x="8354" y="11081"/>
                  <a:pt x="8393" y="11211"/>
                  <a:pt x="8393" y="11354"/>
                </a:cubicBezTo>
                <a:lnTo>
                  <a:pt x="8393" y="21074"/>
                </a:lnTo>
                <a:cubicBezTo>
                  <a:pt x="8393" y="21220"/>
                  <a:pt x="8354" y="21345"/>
                  <a:pt x="8270" y="21449"/>
                </a:cubicBezTo>
                <a:cubicBezTo>
                  <a:pt x="8188" y="21550"/>
                  <a:pt x="8087" y="21600"/>
                  <a:pt x="7968" y="21600"/>
                </a:cubicBezTo>
                <a:lnTo>
                  <a:pt x="7065" y="21600"/>
                </a:lnTo>
                <a:cubicBezTo>
                  <a:pt x="6946" y="21600"/>
                  <a:pt x="6837" y="21550"/>
                  <a:pt x="6743" y="21449"/>
                </a:cubicBezTo>
                <a:cubicBezTo>
                  <a:pt x="6651" y="21345"/>
                  <a:pt x="6605" y="21220"/>
                  <a:pt x="6605" y="21074"/>
                </a:cubicBezTo>
                <a:lnTo>
                  <a:pt x="6605" y="20523"/>
                </a:lnTo>
                <a:cubicBezTo>
                  <a:pt x="6191" y="20523"/>
                  <a:pt x="5790" y="20437"/>
                  <a:pt x="5404" y="20270"/>
                </a:cubicBezTo>
                <a:cubicBezTo>
                  <a:pt x="5015" y="20104"/>
                  <a:pt x="4672" y="19878"/>
                  <a:pt x="4370" y="19591"/>
                </a:cubicBezTo>
                <a:cubicBezTo>
                  <a:pt x="4075" y="19300"/>
                  <a:pt x="3816" y="18957"/>
                  <a:pt x="3598" y="18559"/>
                </a:cubicBezTo>
                <a:cubicBezTo>
                  <a:pt x="3390" y="18164"/>
                  <a:pt x="3234" y="17726"/>
                  <a:pt x="3145" y="17247"/>
                </a:cubicBezTo>
                <a:lnTo>
                  <a:pt x="1173" y="16896"/>
                </a:lnTo>
                <a:lnTo>
                  <a:pt x="879" y="16087"/>
                </a:lnTo>
                <a:cubicBezTo>
                  <a:pt x="295" y="14572"/>
                  <a:pt x="0" y="12987"/>
                  <a:pt x="0" y="11328"/>
                </a:cubicBezTo>
                <a:cubicBezTo>
                  <a:pt x="0" y="9777"/>
                  <a:pt x="320" y="8310"/>
                  <a:pt x="958" y="6939"/>
                </a:cubicBezTo>
                <a:cubicBezTo>
                  <a:pt x="1596" y="5563"/>
                  <a:pt x="2427" y="4362"/>
                  <a:pt x="3449" y="3335"/>
                </a:cubicBezTo>
                <a:cubicBezTo>
                  <a:pt x="4470" y="2307"/>
                  <a:pt x="5622" y="1493"/>
                  <a:pt x="6911" y="896"/>
                </a:cubicBezTo>
                <a:cubicBezTo>
                  <a:pt x="8193" y="297"/>
                  <a:pt x="9487" y="0"/>
                  <a:pt x="10794"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5" name="Google Shape;615;p34"/>
          <p:cNvSpPr/>
          <p:nvPr/>
        </p:nvSpPr>
        <p:spPr>
          <a:xfrm>
            <a:off x="15921480" y="5418186"/>
            <a:ext cx="453328" cy="402048"/>
          </a:xfrm>
          <a:custGeom>
            <a:rect b="b" l="l" r="r" t="t"/>
            <a:pathLst>
              <a:path extrusionOk="0" h="21600" w="21600">
                <a:moveTo>
                  <a:pt x="15738" y="0"/>
                </a:moveTo>
                <a:cubicBezTo>
                  <a:pt x="16639" y="0"/>
                  <a:pt x="17458" y="155"/>
                  <a:pt x="18184" y="471"/>
                </a:cubicBezTo>
                <a:cubicBezTo>
                  <a:pt x="18911" y="788"/>
                  <a:pt x="19527" y="1231"/>
                  <a:pt x="20035" y="1804"/>
                </a:cubicBezTo>
                <a:cubicBezTo>
                  <a:pt x="20542" y="2378"/>
                  <a:pt x="20929" y="3078"/>
                  <a:pt x="21198" y="3905"/>
                </a:cubicBezTo>
                <a:cubicBezTo>
                  <a:pt x="21464" y="4735"/>
                  <a:pt x="21600" y="5659"/>
                  <a:pt x="21600" y="6675"/>
                </a:cubicBezTo>
                <a:cubicBezTo>
                  <a:pt x="21600" y="7271"/>
                  <a:pt x="21527" y="7856"/>
                  <a:pt x="21376" y="8432"/>
                </a:cubicBezTo>
                <a:cubicBezTo>
                  <a:pt x="21226" y="9011"/>
                  <a:pt x="21027" y="9573"/>
                  <a:pt x="20766" y="10115"/>
                </a:cubicBezTo>
                <a:cubicBezTo>
                  <a:pt x="20506" y="10659"/>
                  <a:pt x="20210" y="11180"/>
                  <a:pt x="19871" y="11671"/>
                </a:cubicBezTo>
                <a:cubicBezTo>
                  <a:pt x="19539" y="12162"/>
                  <a:pt x="19189" y="12612"/>
                  <a:pt x="18831" y="13016"/>
                </a:cubicBezTo>
                <a:lnTo>
                  <a:pt x="11457" y="21289"/>
                </a:lnTo>
                <a:cubicBezTo>
                  <a:pt x="11277" y="21495"/>
                  <a:pt x="11056" y="21600"/>
                  <a:pt x="10798" y="21600"/>
                </a:cubicBezTo>
                <a:cubicBezTo>
                  <a:pt x="10552" y="21600"/>
                  <a:pt x="10323" y="21495"/>
                  <a:pt x="10118" y="21289"/>
                </a:cubicBezTo>
                <a:lnTo>
                  <a:pt x="2747" y="12989"/>
                </a:lnTo>
                <a:cubicBezTo>
                  <a:pt x="2386" y="12583"/>
                  <a:pt x="2038" y="12137"/>
                  <a:pt x="1702" y="11642"/>
                </a:cubicBezTo>
                <a:cubicBezTo>
                  <a:pt x="1366" y="11151"/>
                  <a:pt x="1074" y="10641"/>
                  <a:pt x="820" y="10104"/>
                </a:cubicBezTo>
                <a:cubicBezTo>
                  <a:pt x="568" y="9569"/>
                  <a:pt x="370" y="9004"/>
                  <a:pt x="223" y="8426"/>
                </a:cubicBezTo>
                <a:cubicBezTo>
                  <a:pt x="73" y="7844"/>
                  <a:pt x="0" y="7263"/>
                  <a:pt x="0" y="6675"/>
                </a:cubicBezTo>
                <a:cubicBezTo>
                  <a:pt x="0" y="5659"/>
                  <a:pt x="137" y="4732"/>
                  <a:pt x="407" y="3905"/>
                </a:cubicBezTo>
                <a:cubicBezTo>
                  <a:pt x="679" y="3078"/>
                  <a:pt x="1071" y="2378"/>
                  <a:pt x="1577" y="1804"/>
                </a:cubicBezTo>
                <a:cubicBezTo>
                  <a:pt x="2083" y="1231"/>
                  <a:pt x="2698" y="788"/>
                  <a:pt x="3416" y="471"/>
                </a:cubicBezTo>
                <a:cubicBezTo>
                  <a:pt x="4136" y="155"/>
                  <a:pt x="4942" y="0"/>
                  <a:pt x="5839" y="0"/>
                </a:cubicBezTo>
                <a:cubicBezTo>
                  <a:pt x="6306" y="0"/>
                  <a:pt x="6777" y="82"/>
                  <a:pt x="7238" y="250"/>
                </a:cubicBezTo>
                <a:cubicBezTo>
                  <a:pt x="7702" y="412"/>
                  <a:pt x="8142" y="635"/>
                  <a:pt x="8558" y="903"/>
                </a:cubicBezTo>
                <a:cubicBezTo>
                  <a:pt x="8973" y="1176"/>
                  <a:pt x="9368" y="1482"/>
                  <a:pt x="9744" y="1829"/>
                </a:cubicBezTo>
                <a:cubicBezTo>
                  <a:pt x="10123" y="2177"/>
                  <a:pt x="10471" y="2528"/>
                  <a:pt x="10798" y="2880"/>
                </a:cubicBezTo>
                <a:cubicBezTo>
                  <a:pt x="11108" y="2528"/>
                  <a:pt x="11457" y="2177"/>
                  <a:pt x="11842" y="1829"/>
                </a:cubicBezTo>
                <a:cubicBezTo>
                  <a:pt x="12226" y="1482"/>
                  <a:pt x="12627" y="1176"/>
                  <a:pt x="13047" y="903"/>
                </a:cubicBezTo>
                <a:cubicBezTo>
                  <a:pt x="13467" y="635"/>
                  <a:pt x="13903" y="412"/>
                  <a:pt x="14351" y="250"/>
                </a:cubicBezTo>
                <a:cubicBezTo>
                  <a:pt x="14805" y="85"/>
                  <a:pt x="15267" y="0"/>
                  <a:pt x="15738"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6" name="Google Shape;616;p34"/>
          <p:cNvSpPr/>
          <p:nvPr/>
        </p:nvSpPr>
        <p:spPr>
          <a:xfrm>
            <a:off x="17264197" y="5418135"/>
            <a:ext cx="453329" cy="402150"/>
          </a:xfrm>
          <a:custGeom>
            <a:rect b="b" l="l" r="r" t="t"/>
            <a:pathLst>
              <a:path extrusionOk="0" h="21600" w="21600">
                <a:moveTo>
                  <a:pt x="11482" y="21285"/>
                </a:moveTo>
                <a:cubicBezTo>
                  <a:pt x="11277" y="21495"/>
                  <a:pt x="11047" y="21600"/>
                  <a:pt x="10801" y="21600"/>
                </a:cubicBezTo>
                <a:cubicBezTo>
                  <a:pt x="10537" y="21600"/>
                  <a:pt x="10319" y="21495"/>
                  <a:pt x="10143" y="21285"/>
                </a:cubicBezTo>
                <a:lnTo>
                  <a:pt x="2746" y="12989"/>
                </a:lnTo>
                <a:cubicBezTo>
                  <a:pt x="2714" y="12972"/>
                  <a:pt x="2557" y="12785"/>
                  <a:pt x="2271" y="12434"/>
                </a:cubicBezTo>
                <a:cubicBezTo>
                  <a:pt x="1987" y="12085"/>
                  <a:pt x="1677" y="11622"/>
                  <a:pt x="1344" y="11050"/>
                </a:cubicBezTo>
                <a:cubicBezTo>
                  <a:pt x="1008" y="10476"/>
                  <a:pt x="697" y="9819"/>
                  <a:pt x="421" y="9069"/>
                </a:cubicBezTo>
                <a:cubicBezTo>
                  <a:pt x="143" y="8324"/>
                  <a:pt x="0" y="7523"/>
                  <a:pt x="0" y="6679"/>
                </a:cubicBezTo>
                <a:cubicBezTo>
                  <a:pt x="0" y="5442"/>
                  <a:pt x="173" y="4400"/>
                  <a:pt x="515" y="3547"/>
                </a:cubicBezTo>
                <a:cubicBezTo>
                  <a:pt x="861" y="2696"/>
                  <a:pt x="1311" y="2007"/>
                  <a:pt x="1863" y="1482"/>
                </a:cubicBezTo>
                <a:cubicBezTo>
                  <a:pt x="2421" y="954"/>
                  <a:pt x="3047" y="575"/>
                  <a:pt x="3741" y="344"/>
                </a:cubicBezTo>
                <a:cubicBezTo>
                  <a:pt x="4437" y="115"/>
                  <a:pt x="5145" y="0"/>
                  <a:pt x="5864" y="0"/>
                </a:cubicBezTo>
                <a:cubicBezTo>
                  <a:pt x="6367" y="0"/>
                  <a:pt x="6865" y="98"/>
                  <a:pt x="7360" y="290"/>
                </a:cubicBezTo>
                <a:cubicBezTo>
                  <a:pt x="7857" y="485"/>
                  <a:pt x="8315" y="725"/>
                  <a:pt x="8738" y="1016"/>
                </a:cubicBezTo>
                <a:cubicBezTo>
                  <a:pt x="9160" y="1303"/>
                  <a:pt x="9552" y="1619"/>
                  <a:pt x="9903" y="1961"/>
                </a:cubicBezTo>
                <a:cubicBezTo>
                  <a:pt x="10252" y="2304"/>
                  <a:pt x="10553" y="2610"/>
                  <a:pt x="10801" y="2882"/>
                </a:cubicBezTo>
                <a:cubicBezTo>
                  <a:pt x="11047" y="2601"/>
                  <a:pt x="11350" y="2291"/>
                  <a:pt x="11712" y="1956"/>
                </a:cubicBezTo>
                <a:cubicBezTo>
                  <a:pt x="12071" y="1618"/>
                  <a:pt x="12463" y="1303"/>
                  <a:pt x="12887" y="1016"/>
                </a:cubicBezTo>
                <a:cubicBezTo>
                  <a:pt x="13312" y="725"/>
                  <a:pt x="13761" y="485"/>
                  <a:pt x="14246" y="290"/>
                </a:cubicBezTo>
                <a:cubicBezTo>
                  <a:pt x="14730" y="98"/>
                  <a:pt x="15235" y="0"/>
                  <a:pt x="15760" y="0"/>
                </a:cubicBezTo>
                <a:cubicBezTo>
                  <a:pt x="16465" y="0"/>
                  <a:pt x="17166" y="115"/>
                  <a:pt x="17859" y="344"/>
                </a:cubicBezTo>
                <a:cubicBezTo>
                  <a:pt x="18555" y="575"/>
                  <a:pt x="19179" y="954"/>
                  <a:pt x="19737" y="1482"/>
                </a:cubicBezTo>
                <a:cubicBezTo>
                  <a:pt x="20293" y="2007"/>
                  <a:pt x="20738" y="2696"/>
                  <a:pt x="21085" y="3547"/>
                </a:cubicBezTo>
                <a:cubicBezTo>
                  <a:pt x="21429" y="4400"/>
                  <a:pt x="21600" y="5442"/>
                  <a:pt x="21600" y="6679"/>
                </a:cubicBezTo>
                <a:cubicBezTo>
                  <a:pt x="21600" y="7523"/>
                  <a:pt x="21461" y="8324"/>
                  <a:pt x="21187" y="9067"/>
                </a:cubicBezTo>
                <a:cubicBezTo>
                  <a:pt x="20911" y="9819"/>
                  <a:pt x="20606" y="10476"/>
                  <a:pt x="20269" y="11048"/>
                </a:cubicBezTo>
                <a:cubicBezTo>
                  <a:pt x="19932" y="11622"/>
                  <a:pt x="19619" y="12085"/>
                  <a:pt x="19321" y="12434"/>
                </a:cubicBezTo>
                <a:cubicBezTo>
                  <a:pt x="19029" y="12785"/>
                  <a:pt x="18871" y="12981"/>
                  <a:pt x="18855" y="13017"/>
                </a:cubicBezTo>
                <a:lnTo>
                  <a:pt x="11482" y="21285"/>
                </a:lnTo>
                <a:close/>
                <a:moveTo>
                  <a:pt x="5864" y="2165"/>
                </a:moveTo>
                <a:lnTo>
                  <a:pt x="5864" y="2165"/>
                </a:lnTo>
                <a:cubicBezTo>
                  <a:pt x="5406" y="2165"/>
                  <a:pt x="4945" y="2223"/>
                  <a:pt x="4477" y="2345"/>
                </a:cubicBezTo>
                <a:cubicBezTo>
                  <a:pt x="4011" y="2467"/>
                  <a:pt x="3585" y="2696"/>
                  <a:pt x="3202" y="3022"/>
                </a:cubicBezTo>
                <a:cubicBezTo>
                  <a:pt x="2816" y="3350"/>
                  <a:pt x="2509" y="3805"/>
                  <a:pt x="2271" y="4387"/>
                </a:cubicBezTo>
                <a:cubicBezTo>
                  <a:pt x="2038" y="4968"/>
                  <a:pt x="1918" y="5733"/>
                  <a:pt x="1918" y="6679"/>
                </a:cubicBezTo>
                <a:cubicBezTo>
                  <a:pt x="1918" y="7289"/>
                  <a:pt x="2030" y="7878"/>
                  <a:pt x="2250" y="8449"/>
                </a:cubicBezTo>
                <a:cubicBezTo>
                  <a:pt x="2472" y="9016"/>
                  <a:pt x="2714" y="9522"/>
                  <a:pt x="2987" y="9968"/>
                </a:cubicBezTo>
                <a:cubicBezTo>
                  <a:pt x="3258" y="10413"/>
                  <a:pt x="3511" y="10772"/>
                  <a:pt x="3741" y="11043"/>
                </a:cubicBezTo>
                <a:lnTo>
                  <a:pt x="4077" y="11433"/>
                </a:lnTo>
                <a:lnTo>
                  <a:pt x="10801" y="18991"/>
                </a:lnTo>
                <a:lnTo>
                  <a:pt x="17523" y="11433"/>
                </a:lnTo>
                <a:lnTo>
                  <a:pt x="17874" y="11043"/>
                </a:lnTo>
                <a:cubicBezTo>
                  <a:pt x="18105" y="10772"/>
                  <a:pt x="18352" y="10413"/>
                  <a:pt x="18623" y="9968"/>
                </a:cubicBezTo>
                <a:cubicBezTo>
                  <a:pt x="18887" y="9522"/>
                  <a:pt x="19134" y="9013"/>
                  <a:pt x="19353" y="8441"/>
                </a:cubicBezTo>
                <a:cubicBezTo>
                  <a:pt x="19571" y="7870"/>
                  <a:pt x="19684" y="7283"/>
                  <a:pt x="19684" y="6679"/>
                </a:cubicBezTo>
                <a:cubicBezTo>
                  <a:pt x="19684" y="5742"/>
                  <a:pt x="19566" y="4979"/>
                  <a:pt x="19329" y="4392"/>
                </a:cubicBezTo>
                <a:cubicBezTo>
                  <a:pt x="19090" y="3808"/>
                  <a:pt x="18783" y="3350"/>
                  <a:pt x="18400" y="3023"/>
                </a:cubicBezTo>
                <a:cubicBezTo>
                  <a:pt x="18017" y="2696"/>
                  <a:pt x="17591" y="2467"/>
                  <a:pt x="17123" y="2345"/>
                </a:cubicBezTo>
                <a:cubicBezTo>
                  <a:pt x="16658" y="2223"/>
                  <a:pt x="16202" y="2165"/>
                  <a:pt x="15760" y="2165"/>
                </a:cubicBezTo>
                <a:cubicBezTo>
                  <a:pt x="15341" y="2165"/>
                  <a:pt x="14909" y="2278"/>
                  <a:pt x="14475" y="2506"/>
                </a:cubicBezTo>
                <a:cubicBezTo>
                  <a:pt x="14041" y="2738"/>
                  <a:pt x="13630" y="3014"/>
                  <a:pt x="13245" y="3339"/>
                </a:cubicBezTo>
                <a:cubicBezTo>
                  <a:pt x="12862" y="3664"/>
                  <a:pt x="12519" y="3996"/>
                  <a:pt x="12216" y="4342"/>
                </a:cubicBezTo>
                <a:cubicBezTo>
                  <a:pt x="11913" y="4683"/>
                  <a:pt x="11687" y="4952"/>
                  <a:pt x="11545" y="5151"/>
                </a:cubicBezTo>
                <a:cubicBezTo>
                  <a:pt x="11344" y="5430"/>
                  <a:pt x="11097" y="5570"/>
                  <a:pt x="10801" y="5570"/>
                </a:cubicBezTo>
                <a:cubicBezTo>
                  <a:pt x="10505" y="5570"/>
                  <a:pt x="10261" y="5430"/>
                  <a:pt x="10070" y="5151"/>
                </a:cubicBezTo>
                <a:cubicBezTo>
                  <a:pt x="9926" y="4943"/>
                  <a:pt x="9700" y="4673"/>
                  <a:pt x="9391" y="4333"/>
                </a:cubicBezTo>
                <a:cubicBezTo>
                  <a:pt x="9086" y="3994"/>
                  <a:pt x="8738" y="3664"/>
                  <a:pt x="8355" y="3339"/>
                </a:cubicBezTo>
                <a:cubicBezTo>
                  <a:pt x="7972" y="3014"/>
                  <a:pt x="7562" y="2738"/>
                  <a:pt x="7125" y="2506"/>
                </a:cubicBezTo>
                <a:cubicBezTo>
                  <a:pt x="6691" y="2278"/>
                  <a:pt x="6269" y="2165"/>
                  <a:pt x="5864" y="2165"/>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7" name="Google Shape;617;p34"/>
          <p:cNvSpPr/>
          <p:nvPr/>
        </p:nvSpPr>
        <p:spPr>
          <a:xfrm>
            <a:off x="18593284" y="5422057"/>
            <a:ext cx="473072" cy="394305"/>
          </a:xfrm>
          <a:custGeom>
            <a:rect b="b" l="l" r="r" t="t"/>
            <a:pathLst>
              <a:path extrusionOk="0" h="21600" w="21579">
                <a:moveTo>
                  <a:pt x="21417" y="10075"/>
                </a:moveTo>
                <a:cubicBezTo>
                  <a:pt x="21507" y="10167"/>
                  <a:pt x="21563" y="10285"/>
                  <a:pt x="21575" y="10430"/>
                </a:cubicBezTo>
                <a:cubicBezTo>
                  <a:pt x="21591" y="10571"/>
                  <a:pt x="21563" y="10702"/>
                  <a:pt x="21484" y="10821"/>
                </a:cubicBezTo>
                <a:lnTo>
                  <a:pt x="20968" y="11552"/>
                </a:lnTo>
                <a:cubicBezTo>
                  <a:pt x="20892" y="11679"/>
                  <a:pt x="20779" y="11746"/>
                  <a:pt x="20635" y="11746"/>
                </a:cubicBezTo>
                <a:lnTo>
                  <a:pt x="19890" y="11746"/>
                </a:lnTo>
                <a:cubicBezTo>
                  <a:pt x="19770" y="11746"/>
                  <a:pt x="19672" y="11705"/>
                  <a:pt x="19601" y="11634"/>
                </a:cubicBezTo>
                <a:lnTo>
                  <a:pt x="11079" y="3255"/>
                </a:lnTo>
                <a:cubicBezTo>
                  <a:pt x="10885" y="3074"/>
                  <a:pt x="10696" y="3074"/>
                  <a:pt x="10503" y="3255"/>
                </a:cubicBezTo>
                <a:lnTo>
                  <a:pt x="1979" y="11634"/>
                </a:lnTo>
                <a:cubicBezTo>
                  <a:pt x="1918" y="11705"/>
                  <a:pt x="1820" y="11746"/>
                  <a:pt x="1692" y="11746"/>
                </a:cubicBezTo>
                <a:lnTo>
                  <a:pt x="945" y="11746"/>
                </a:lnTo>
                <a:cubicBezTo>
                  <a:pt x="808" y="11746"/>
                  <a:pt x="695" y="11679"/>
                  <a:pt x="611" y="11552"/>
                </a:cubicBezTo>
                <a:lnTo>
                  <a:pt x="96" y="10821"/>
                </a:lnTo>
                <a:cubicBezTo>
                  <a:pt x="19" y="10711"/>
                  <a:pt x="-9" y="10585"/>
                  <a:pt x="3" y="10441"/>
                </a:cubicBezTo>
                <a:cubicBezTo>
                  <a:pt x="19" y="10300"/>
                  <a:pt x="75" y="10175"/>
                  <a:pt x="165" y="10075"/>
                </a:cubicBezTo>
                <a:lnTo>
                  <a:pt x="10112" y="288"/>
                </a:lnTo>
                <a:cubicBezTo>
                  <a:pt x="10321" y="107"/>
                  <a:pt x="10547" y="10"/>
                  <a:pt x="10789" y="0"/>
                </a:cubicBezTo>
                <a:cubicBezTo>
                  <a:pt x="11042" y="0"/>
                  <a:pt x="11268" y="98"/>
                  <a:pt x="11469" y="288"/>
                </a:cubicBezTo>
                <a:lnTo>
                  <a:pt x="14221" y="2992"/>
                </a:lnTo>
                <a:lnTo>
                  <a:pt x="14221" y="1588"/>
                </a:lnTo>
                <a:cubicBezTo>
                  <a:pt x="14221" y="1438"/>
                  <a:pt x="14266" y="1315"/>
                  <a:pt x="14352" y="1207"/>
                </a:cubicBezTo>
                <a:cubicBezTo>
                  <a:pt x="14442" y="1100"/>
                  <a:pt x="14546" y="1049"/>
                  <a:pt x="14670" y="1049"/>
                </a:cubicBezTo>
                <a:lnTo>
                  <a:pt x="17226" y="1049"/>
                </a:lnTo>
                <a:cubicBezTo>
                  <a:pt x="17349" y="1049"/>
                  <a:pt x="17452" y="1100"/>
                  <a:pt x="17531" y="1207"/>
                </a:cubicBezTo>
                <a:cubicBezTo>
                  <a:pt x="17611" y="1313"/>
                  <a:pt x="17653" y="1438"/>
                  <a:pt x="17653" y="1588"/>
                </a:cubicBezTo>
                <a:lnTo>
                  <a:pt x="17653" y="6385"/>
                </a:lnTo>
                <a:lnTo>
                  <a:pt x="21417" y="10075"/>
                </a:lnTo>
                <a:close/>
                <a:moveTo>
                  <a:pt x="18523" y="11979"/>
                </a:moveTo>
                <a:lnTo>
                  <a:pt x="18523" y="20552"/>
                </a:lnTo>
                <a:cubicBezTo>
                  <a:pt x="18523" y="20855"/>
                  <a:pt x="18442" y="21107"/>
                  <a:pt x="18276" y="21302"/>
                </a:cubicBezTo>
                <a:cubicBezTo>
                  <a:pt x="18111" y="21504"/>
                  <a:pt x="17905" y="21600"/>
                  <a:pt x="17653" y="21600"/>
                </a:cubicBezTo>
                <a:lnTo>
                  <a:pt x="12809" y="21600"/>
                </a:lnTo>
                <a:lnTo>
                  <a:pt x="12809" y="14737"/>
                </a:lnTo>
                <a:lnTo>
                  <a:pt x="8773" y="14737"/>
                </a:lnTo>
                <a:lnTo>
                  <a:pt x="8773" y="21600"/>
                </a:lnTo>
                <a:lnTo>
                  <a:pt x="3929" y="21600"/>
                </a:lnTo>
                <a:cubicBezTo>
                  <a:pt x="3677" y="21600"/>
                  <a:pt x="3469" y="21504"/>
                  <a:pt x="3303" y="21302"/>
                </a:cubicBezTo>
                <a:cubicBezTo>
                  <a:pt x="3140" y="21107"/>
                  <a:pt x="3055" y="20855"/>
                  <a:pt x="3055" y="20552"/>
                </a:cubicBezTo>
                <a:lnTo>
                  <a:pt x="3055" y="11979"/>
                </a:lnTo>
                <a:lnTo>
                  <a:pt x="10789" y="4357"/>
                </a:lnTo>
                <a:lnTo>
                  <a:pt x="18523" y="1197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8" name="Google Shape;618;p34"/>
          <p:cNvSpPr/>
          <p:nvPr/>
        </p:nvSpPr>
        <p:spPr>
          <a:xfrm>
            <a:off x="19818898" y="5425993"/>
            <a:ext cx="463627" cy="386434"/>
          </a:xfrm>
          <a:custGeom>
            <a:rect b="b" l="l" r="r" t="t"/>
            <a:pathLst>
              <a:path extrusionOk="0" h="21600" w="21600">
                <a:moveTo>
                  <a:pt x="21237" y="10309"/>
                </a:moveTo>
                <a:cubicBezTo>
                  <a:pt x="21331" y="10579"/>
                  <a:pt x="21414" y="10918"/>
                  <a:pt x="21487" y="11320"/>
                </a:cubicBezTo>
                <a:cubicBezTo>
                  <a:pt x="21563" y="11725"/>
                  <a:pt x="21600" y="12082"/>
                  <a:pt x="21600" y="12392"/>
                </a:cubicBezTo>
                <a:lnTo>
                  <a:pt x="21600" y="20504"/>
                </a:lnTo>
                <a:cubicBezTo>
                  <a:pt x="21600" y="20812"/>
                  <a:pt x="21512" y="21078"/>
                  <a:pt x="21335" y="21286"/>
                </a:cubicBezTo>
                <a:cubicBezTo>
                  <a:pt x="21160" y="21498"/>
                  <a:pt x="20952" y="21600"/>
                  <a:pt x="20709" y="21600"/>
                </a:cubicBezTo>
                <a:lnTo>
                  <a:pt x="914" y="21600"/>
                </a:lnTo>
                <a:cubicBezTo>
                  <a:pt x="656" y="21600"/>
                  <a:pt x="438" y="21498"/>
                  <a:pt x="262" y="21286"/>
                </a:cubicBezTo>
                <a:cubicBezTo>
                  <a:pt x="88" y="21078"/>
                  <a:pt x="0" y="20815"/>
                  <a:pt x="0" y="20504"/>
                </a:cubicBezTo>
                <a:lnTo>
                  <a:pt x="0" y="12392"/>
                </a:lnTo>
                <a:cubicBezTo>
                  <a:pt x="0" y="12082"/>
                  <a:pt x="34" y="11725"/>
                  <a:pt x="106" y="11320"/>
                </a:cubicBezTo>
                <a:cubicBezTo>
                  <a:pt x="176" y="10918"/>
                  <a:pt x="262" y="10579"/>
                  <a:pt x="363" y="10309"/>
                </a:cubicBezTo>
                <a:lnTo>
                  <a:pt x="3691" y="984"/>
                </a:lnTo>
                <a:cubicBezTo>
                  <a:pt x="3786" y="714"/>
                  <a:pt x="3958" y="479"/>
                  <a:pt x="4208" y="289"/>
                </a:cubicBezTo>
                <a:cubicBezTo>
                  <a:pt x="4456" y="94"/>
                  <a:pt x="4705" y="0"/>
                  <a:pt x="4945" y="0"/>
                </a:cubicBezTo>
                <a:lnTo>
                  <a:pt x="16655" y="0"/>
                </a:lnTo>
                <a:cubicBezTo>
                  <a:pt x="16897" y="0"/>
                  <a:pt x="17143" y="94"/>
                  <a:pt x="17392" y="289"/>
                </a:cubicBezTo>
                <a:cubicBezTo>
                  <a:pt x="17644" y="479"/>
                  <a:pt x="17815" y="714"/>
                  <a:pt x="17907" y="984"/>
                </a:cubicBezTo>
                <a:lnTo>
                  <a:pt x="21237" y="10309"/>
                </a:lnTo>
                <a:close/>
                <a:moveTo>
                  <a:pt x="2834" y="11601"/>
                </a:moveTo>
                <a:cubicBezTo>
                  <a:pt x="2821" y="11623"/>
                  <a:pt x="2814" y="11659"/>
                  <a:pt x="2814" y="11708"/>
                </a:cubicBezTo>
                <a:cubicBezTo>
                  <a:pt x="2814" y="11761"/>
                  <a:pt x="2805" y="11805"/>
                  <a:pt x="2788" y="11841"/>
                </a:cubicBezTo>
                <a:lnTo>
                  <a:pt x="7325" y="11841"/>
                </a:lnTo>
                <a:lnTo>
                  <a:pt x="8661" y="15091"/>
                </a:lnTo>
                <a:lnTo>
                  <a:pt x="13148" y="15091"/>
                </a:lnTo>
                <a:lnTo>
                  <a:pt x="14520" y="11841"/>
                </a:lnTo>
                <a:lnTo>
                  <a:pt x="18821" y="11841"/>
                </a:lnTo>
                <a:cubicBezTo>
                  <a:pt x="18804" y="11805"/>
                  <a:pt x="18800" y="11761"/>
                  <a:pt x="18800" y="11708"/>
                </a:cubicBezTo>
                <a:cubicBezTo>
                  <a:pt x="18800" y="11659"/>
                  <a:pt x="18792" y="11610"/>
                  <a:pt x="18777" y="11575"/>
                </a:cubicBezTo>
                <a:lnTo>
                  <a:pt x="15773" y="3220"/>
                </a:lnTo>
                <a:lnTo>
                  <a:pt x="5839" y="3220"/>
                </a:lnTo>
                <a:lnTo>
                  <a:pt x="2834" y="1160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19" name="Google Shape;619;p34"/>
          <p:cNvSpPr/>
          <p:nvPr/>
        </p:nvSpPr>
        <p:spPr>
          <a:xfrm>
            <a:off x="14600688" y="12401456"/>
            <a:ext cx="401660" cy="402048"/>
          </a:xfrm>
          <a:custGeom>
            <a:rect b="b" l="l" r="r" t="t"/>
            <a:pathLst>
              <a:path extrusionOk="0" h="21600" w="21600">
                <a:moveTo>
                  <a:pt x="10805" y="0"/>
                </a:moveTo>
                <a:cubicBezTo>
                  <a:pt x="12304" y="0"/>
                  <a:pt x="13706" y="279"/>
                  <a:pt x="15013" y="843"/>
                </a:cubicBezTo>
                <a:cubicBezTo>
                  <a:pt x="16322" y="1410"/>
                  <a:pt x="17467" y="2177"/>
                  <a:pt x="18449" y="3156"/>
                </a:cubicBezTo>
                <a:cubicBezTo>
                  <a:pt x="19433" y="4133"/>
                  <a:pt x="20204" y="5277"/>
                  <a:pt x="20762" y="6588"/>
                </a:cubicBezTo>
                <a:cubicBezTo>
                  <a:pt x="21322" y="7901"/>
                  <a:pt x="21600" y="9304"/>
                  <a:pt x="21600" y="10801"/>
                </a:cubicBezTo>
                <a:cubicBezTo>
                  <a:pt x="21600" y="12295"/>
                  <a:pt x="21322" y="13698"/>
                  <a:pt x="20762" y="15008"/>
                </a:cubicBezTo>
                <a:cubicBezTo>
                  <a:pt x="20204" y="16321"/>
                  <a:pt x="19433" y="17465"/>
                  <a:pt x="18449" y="18446"/>
                </a:cubicBezTo>
                <a:cubicBezTo>
                  <a:pt x="17467" y="19423"/>
                  <a:pt x="16322" y="20193"/>
                  <a:pt x="15013" y="20756"/>
                </a:cubicBezTo>
                <a:cubicBezTo>
                  <a:pt x="13706" y="21320"/>
                  <a:pt x="12304" y="21600"/>
                  <a:pt x="10805" y="21600"/>
                </a:cubicBezTo>
                <a:cubicBezTo>
                  <a:pt x="9311" y="21600"/>
                  <a:pt x="7907" y="21320"/>
                  <a:pt x="6595" y="20756"/>
                </a:cubicBezTo>
                <a:cubicBezTo>
                  <a:pt x="5282" y="20193"/>
                  <a:pt x="4136" y="19423"/>
                  <a:pt x="3156" y="18446"/>
                </a:cubicBezTo>
                <a:cubicBezTo>
                  <a:pt x="2178" y="17465"/>
                  <a:pt x="1407" y="16321"/>
                  <a:pt x="844" y="15008"/>
                </a:cubicBezTo>
                <a:cubicBezTo>
                  <a:pt x="279" y="13698"/>
                  <a:pt x="0" y="12295"/>
                  <a:pt x="0" y="10801"/>
                </a:cubicBezTo>
                <a:cubicBezTo>
                  <a:pt x="0" y="9304"/>
                  <a:pt x="279" y="7901"/>
                  <a:pt x="844" y="6588"/>
                </a:cubicBezTo>
                <a:cubicBezTo>
                  <a:pt x="1407" y="5279"/>
                  <a:pt x="2178" y="4133"/>
                  <a:pt x="3156" y="3156"/>
                </a:cubicBezTo>
                <a:cubicBezTo>
                  <a:pt x="4136" y="2177"/>
                  <a:pt x="5282" y="1409"/>
                  <a:pt x="6595" y="843"/>
                </a:cubicBezTo>
                <a:cubicBezTo>
                  <a:pt x="7907" y="279"/>
                  <a:pt x="9309" y="0"/>
                  <a:pt x="10805" y="0"/>
                </a:cubicBezTo>
                <a:close/>
                <a:moveTo>
                  <a:pt x="14064" y="15898"/>
                </a:moveTo>
                <a:cubicBezTo>
                  <a:pt x="14064" y="15635"/>
                  <a:pt x="13937" y="15506"/>
                  <a:pt x="13685" y="15506"/>
                </a:cubicBezTo>
                <a:lnTo>
                  <a:pt x="12630" y="15506"/>
                </a:lnTo>
                <a:lnTo>
                  <a:pt x="12630" y="7704"/>
                </a:lnTo>
                <a:cubicBezTo>
                  <a:pt x="12630" y="7597"/>
                  <a:pt x="12597" y="7497"/>
                  <a:pt x="12520" y="7415"/>
                </a:cubicBezTo>
                <a:cubicBezTo>
                  <a:pt x="12451" y="7328"/>
                  <a:pt x="12354" y="7285"/>
                  <a:pt x="12238" y="7285"/>
                </a:cubicBezTo>
                <a:lnTo>
                  <a:pt x="8141" y="7285"/>
                </a:lnTo>
                <a:cubicBezTo>
                  <a:pt x="8033" y="7285"/>
                  <a:pt x="7937" y="7328"/>
                  <a:pt x="7861" y="7407"/>
                </a:cubicBezTo>
                <a:cubicBezTo>
                  <a:pt x="7785" y="7486"/>
                  <a:pt x="7746" y="7586"/>
                  <a:pt x="7746" y="7704"/>
                </a:cubicBezTo>
                <a:lnTo>
                  <a:pt x="7746" y="9581"/>
                </a:lnTo>
                <a:cubicBezTo>
                  <a:pt x="7746" y="9845"/>
                  <a:pt x="7879" y="9974"/>
                  <a:pt x="8141" y="9974"/>
                </a:cubicBezTo>
                <a:lnTo>
                  <a:pt x="9302" y="9974"/>
                </a:lnTo>
                <a:lnTo>
                  <a:pt x="9302" y="15506"/>
                </a:lnTo>
                <a:lnTo>
                  <a:pt x="8248" y="15506"/>
                </a:lnTo>
                <a:cubicBezTo>
                  <a:pt x="8141" y="15506"/>
                  <a:pt x="8043" y="15545"/>
                  <a:pt x="7962" y="15618"/>
                </a:cubicBezTo>
                <a:cubicBezTo>
                  <a:pt x="7885" y="15695"/>
                  <a:pt x="7840" y="15789"/>
                  <a:pt x="7840" y="15898"/>
                </a:cubicBezTo>
                <a:lnTo>
                  <a:pt x="7840" y="17776"/>
                </a:lnTo>
                <a:cubicBezTo>
                  <a:pt x="7840" y="17883"/>
                  <a:pt x="7885" y="17982"/>
                  <a:pt x="7962" y="18063"/>
                </a:cubicBezTo>
                <a:cubicBezTo>
                  <a:pt x="8043" y="18154"/>
                  <a:pt x="8141" y="18193"/>
                  <a:pt x="8248" y="18193"/>
                </a:cubicBezTo>
                <a:lnTo>
                  <a:pt x="13685" y="18193"/>
                </a:lnTo>
                <a:cubicBezTo>
                  <a:pt x="13794" y="18193"/>
                  <a:pt x="13883" y="18154"/>
                  <a:pt x="13957" y="18063"/>
                </a:cubicBezTo>
                <a:cubicBezTo>
                  <a:pt x="14029" y="17982"/>
                  <a:pt x="14064" y="17883"/>
                  <a:pt x="14064" y="17776"/>
                </a:cubicBezTo>
                <a:lnTo>
                  <a:pt x="14064" y="15898"/>
                </a:lnTo>
                <a:close/>
                <a:moveTo>
                  <a:pt x="9277" y="5623"/>
                </a:moveTo>
                <a:cubicBezTo>
                  <a:pt x="9277" y="5729"/>
                  <a:pt x="9322" y="5825"/>
                  <a:pt x="9406" y="5917"/>
                </a:cubicBezTo>
                <a:cubicBezTo>
                  <a:pt x="9492" y="5997"/>
                  <a:pt x="9590" y="6040"/>
                  <a:pt x="9694" y="6040"/>
                </a:cubicBezTo>
                <a:lnTo>
                  <a:pt x="12241" y="6040"/>
                </a:lnTo>
                <a:cubicBezTo>
                  <a:pt x="12351" y="6040"/>
                  <a:pt x="12442" y="5997"/>
                  <a:pt x="12515" y="5917"/>
                </a:cubicBezTo>
                <a:cubicBezTo>
                  <a:pt x="12594" y="5825"/>
                  <a:pt x="12634" y="5729"/>
                  <a:pt x="12634" y="5623"/>
                </a:cubicBezTo>
                <a:lnTo>
                  <a:pt x="12634" y="3378"/>
                </a:lnTo>
                <a:cubicBezTo>
                  <a:pt x="12634" y="3117"/>
                  <a:pt x="12505" y="2984"/>
                  <a:pt x="12241" y="2984"/>
                </a:cubicBezTo>
                <a:lnTo>
                  <a:pt x="9694" y="2984"/>
                </a:lnTo>
                <a:cubicBezTo>
                  <a:pt x="9590" y="2984"/>
                  <a:pt x="9492" y="3024"/>
                  <a:pt x="9406" y="3100"/>
                </a:cubicBezTo>
                <a:cubicBezTo>
                  <a:pt x="9322" y="3179"/>
                  <a:pt x="9277" y="3270"/>
                  <a:pt x="9277" y="3378"/>
                </a:cubicBezTo>
                <a:lnTo>
                  <a:pt x="9277" y="562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0" name="Google Shape;620;p34"/>
          <p:cNvSpPr/>
          <p:nvPr/>
        </p:nvSpPr>
        <p:spPr>
          <a:xfrm>
            <a:off x="7969073" y="12401712"/>
            <a:ext cx="482459" cy="401536"/>
          </a:xfrm>
          <a:custGeom>
            <a:rect b="b" l="l" r="r" t="t"/>
            <a:pathLst>
              <a:path extrusionOk="0" h="21483" w="21549">
                <a:moveTo>
                  <a:pt x="19089" y="14101"/>
                </a:moveTo>
                <a:lnTo>
                  <a:pt x="17954" y="15971"/>
                </a:lnTo>
                <a:lnTo>
                  <a:pt x="20740" y="18368"/>
                </a:lnTo>
                <a:cubicBezTo>
                  <a:pt x="21060" y="18645"/>
                  <a:pt x="21257" y="19021"/>
                  <a:pt x="21330" y="19486"/>
                </a:cubicBezTo>
                <a:cubicBezTo>
                  <a:pt x="21402" y="19953"/>
                  <a:pt x="21322" y="20378"/>
                  <a:pt x="21086" y="20766"/>
                </a:cubicBezTo>
                <a:cubicBezTo>
                  <a:pt x="20843" y="21149"/>
                  <a:pt x="20528" y="21382"/>
                  <a:pt x="20145" y="21458"/>
                </a:cubicBezTo>
                <a:cubicBezTo>
                  <a:pt x="19762" y="21534"/>
                  <a:pt x="19407" y="21433"/>
                  <a:pt x="19089" y="21154"/>
                </a:cubicBezTo>
                <a:lnTo>
                  <a:pt x="10068" y="13440"/>
                </a:lnTo>
                <a:cubicBezTo>
                  <a:pt x="9483" y="14158"/>
                  <a:pt x="8844" y="14740"/>
                  <a:pt x="8156" y="15189"/>
                </a:cubicBezTo>
                <a:cubicBezTo>
                  <a:pt x="7467" y="15642"/>
                  <a:pt x="6769" y="15949"/>
                  <a:pt x="6061" y="16112"/>
                </a:cubicBezTo>
                <a:cubicBezTo>
                  <a:pt x="5354" y="16279"/>
                  <a:pt x="4657" y="16290"/>
                  <a:pt x="3977" y="16141"/>
                </a:cubicBezTo>
                <a:cubicBezTo>
                  <a:pt x="3297" y="15994"/>
                  <a:pt x="2667" y="15671"/>
                  <a:pt x="2099" y="15175"/>
                </a:cubicBezTo>
                <a:cubicBezTo>
                  <a:pt x="1456" y="14630"/>
                  <a:pt x="958" y="13922"/>
                  <a:pt x="606" y="13059"/>
                </a:cubicBezTo>
                <a:cubicBezTo>
                  <a:pt x="252" y="12191"/>
                  <a:pt x="55" y="11258"/>
                  <a:pt x="10" y="10258"/>
                </a:cubicBezTo>
                <a:cubicBezTo>
                  <a:pt x="-37" y="9256"/>
                  <a:pt x="78" y="8222"/>
                  <a:pt x="348" y="7156"/>
                </a:cubicBezTo>
                <a:cubicBezTo>
                  <a:pt x="617" y="6084"/>
                  <a:pt x="1041" y="5064"/>
                  <a:pt x="1618" y="4085"/>
                </a:cubicBezTo>
                <a:cubicBezTo>
                  <a:pt x="2200" y="3106"/>
                  <a:pt x="2874" y="2299"/>
                  <a:pt x="3635" y="1663"/>
                </a:cubicBezTo>
                <a:cubicBezTo>
                  <a:pt x="4395" y="1025"/>
                  <a:pt x="5177" y="566"/>
                  <a:pt x="5984" y="292"/>
                </a:cubicBezTo>
                <a:cubicBezTo>
                  <a:pt x="6786" y="10"/>
                  <a:pt x="7585" y="-66"/>
                  <a:pt x="8375" y="56"/>
                </a:cubicBezTo>
                <a:cubicBezTo>
                  <a:pt x="9164" y="173"/>
                  <a:pt x="9885" y="510"/>
                  <a:pt x="10524" y="1057"/>
                </a:cubicBezTo>
                <a:cubicBezTo>
                  <a:pt x="11095" y="1532"/>
                  <a:pt x="11550" y="2134"/>
                  <a:pt x="11886" y="2861"/>
                </a:cubicBezTo>
                <a:cubicBezTo>
                  <a:pt x="12225" y="3585"/>
                  <a:pt x="12445" y="4380"/>
                  <a:pt x="12547" y="5235"/>
                </a:cubicBezTo>
                <a:cubicBezTo>
                  <a:pt x="12653" y="6092"/>
                  <a:pt x="12640" y="6984"/>
                  <a:pt x="12506" y="7914"/>
                </a:cubicBezTo>
                <a:cubicBezTo>
                  <a:pt x="12368" y="8843"/>
                  <a:pt x="12116" y="9757"/>
                  <a:pt x="11740" y="10655"/>
                </a:cubicBezTo>
                <a:lnTo>
                  <a:pt x="16393" y="14652"/>
                </a:lnTo>
                <a:lnTo>
                  <a:pt x="17526" y="12780"/>
                </a:lnTo>
                <a:lnTo>
                  <a:pt x="16348" y="11784"/>
                </a:lnTo>
                <a:cubicBezTo>
                  <a:pt x="16242" y="11694"/>
                  <a:pt x="16177" y="11571"/>
                  <a:pt x="16155" y="11417"/>
                </a:cubicBezTo>
                <a:cubicBezTo>
                  <a:pt x="16135" y="11258"/>
                  <a:pt x="16160" y="11110"/>
                  <a:pt x="16235" y="10978"/>
                </a:cubicBezTo>
                <a:lnTo>
                  <a:pt x="16808" y="10048"/>
                </a:lnTo>
                <a:cubicBezTo>
                  <a:pt x="16883" y="9924"/>
                  <a:pt x="16982" y="9844"/>
                  <a:pt x="17105" y="9814"/>
                </a:cubicBezTo>
                <a:cubicBezTo>
                  <a:pt x="17231" y="9782"/>
                  <a:pt x="17350" y="9814"/>
                  <a:pt x="17470" y="9912"/>
                </a:cubicBezTo>
                <a:lnTo>
                  <a:pt x="21335" y="13238"/>
                </a:lnTo>
                <a:cubicBezTo>
                  <a:pt x="21455" y="13328"/>
                  <a:pt x="21525" y="13452"/>
                  <a:pt x="21542" y="13611"/>
                </a:cubicBezTo>
                <a:cubicBezTo>
                  <a:pt x="21563" y="13767"/>
                  <a:pt x="21534" y="13911"/>
                  <a:pt x="21458" y="14046"/>
                </a:cubicBezTo>
                <a:lnTo>
                  <a:pt x="20908" y="14977"/>
                </a:lnTo>
                <a:cubicBezTo>
                  <a:pt x="20836" y="15104"/>
                  <a:pt x="20730" y="15178"/>
                  <a:pt x="20602" y="15213"/>
                </a:cubicBezTo>
                <a:cubicBezTo>
                  <a:pt x="20467" y="15243"/>
                  <a:pt x="20347" y="15213"/>
                  <a:pt x="20234" y="15126"/>
                </a:cubicBezTo>
                <a:lnTo>
                  <a:pt x="19089" y="14101"/>
                </a:lnTo>
                <a:close/>
                <a:moveTo>
                  <a:pt x="9557" y="7733"/>
                </a:moveTo>
                <a:cubicBezTo>
                  <a:pt x="9762" y="7403"/>
                  <a:pt x="9895" y="7047"/>
                  <a:pt x="9964" y="6668"/>
                </a:cubicBezTo>
                <a:cubicBezTo>
                  <a:pt x="10030" y="6293"/>
                  <a:pt x="10037" y="5914"/>
                  <a:pt x="9987" y="5539"/>
                </a:cubicBezTo>
                <a:cubicBezTo>
                  <a:pt x="9932" y="5162"/>
                  <a:pt x="9821" y="4808"/>
                  <a:pt x="9654" y="4475"/>
                </a:cubicBezTo>
                <a:cubicBezTo>
                  <a:pt x="9486" y="4144"/>
                  <a:pt x="9263" y="3860"/>
                  <a:pt x="8985" y="3626"/>
                </a:cubicBezTo>
                <a:cubicBezTo>
                  <a:pt x="8709" y="3385"/>
                  <a:pt x="8413" y="3222"/>
                  <a:pt x="8098" y="3140"/>
                </a:cubicBezTo>
                <a:cubicBezTo>
                  <a:pt x="7781" y="3062"/>
                  <a:pt x="7470" y="3053"/>
                  <a:pt x="7154" y="3115"/>
                </a:cubicBezTo>
                <a:cubicBezTo>
                  <a:pt x="6840" y="3180"/>
                  <a:pt x="6544" y="3313"/>
                  <a:pt x="6267" y="3514"/>
                </a:cubicBezTo>
                <a:cubicBezTo>
                  <a:pt x="5988" y="3715"/>
                  <a:pt x="5754" y="3981"/>
                  <a:pt x="5559" y="4313"/>
                </a:cubicBezTo>
                <a:cubicBezTo>
                  <a:pt x="5282" y="4788"/>
                  <a:pt x="5137" y="5305"/>
                  <a:pt x="5120" y="5854"/>
                </a:cubicBezTo>
                <a:cubicBezTo>
                  <a:pt x="5105" y="6409"/>
                  <a:pt x="5202" y="6920"/>
                  <a:pt x="5411" y="7399"/>
                </a:cubicBezTo>
                <a:cubicBezTo>
                  <a:pt x="4972" y="7308"/>
                  <a:pt x="4532" y="7364"/>
                  <a:pt x="4104" y="7564"/>
                </a:cubicBezTo>
                <a:cubicBezTo>
                  <a:pt x="3671" y="7766"/>
                  <a:pt x="3312" y="8106"/>
                  <a:pt x="3020" y="8582"/>
                </a:cubicBezTo>
                <a:cubicBezTo>
                  <a:pt x="2817" y="8913"/>
                  <a:pt x="2682" y="9268"/>
                  <a:pt x="2615" y="9644"/>
                </a:cubicBezTo>
                <a:cubicBezTo>
                  <a:pt x="2547" y="10021"/>
                  <a:pt x="2543" y="10392"/>
                  <a:pt x="2596" y="10761"/>
                </a:cubicBezTo>
                <a:cubicBezTo>
                  <a:pt x="2656" y="11130"/>
                  <a:pt x="2766" y="11479"/>
                  <a:pt x="2937" y="11813"/>
                </a:cubicBezTo>
                <a:cubicBezTo>
                  <a:pt x="3104" y="12142"/>
                  <a:pt x="3322" y="12429"/>
                  <a:pt x="3592" y="12660"/>
                </a:cubicBezTo>
                <a:cubicBezTo>
                  <a:pt x="3869" y="12901"/>
                  <a:pt x="4165" y="13064"/>
                  <a:pt x="4482" y="13146"/>
                </a:cubicBezTo>
                <a:cubicBezTo>
                  <a:pt x="4794" y="13224"/>
                  <a:pt x="5105" y="13235"/>
                  <a:pt x="5411" y="13170"/>
                </a:cubicBezTo>
                <a:cubicBezTo>
                  <a:pt x="5718" y="13108"/>
                  <a:pt x="6011" y="12977"/>
                  <a:pt x="6287" y="12774"/>
                </a:cubicBezTo>
                <a:cubicBezTo>
                  <a:pt x="6568" y="12573"/>
                  <a:pt x="6806" y="12307"/>
                  <a:pt x="7007" y="11973"/>
                </a:cubicBezTo>
                <a:cubicBezTo>
                  <a:pt x="7300" y="11497"/>
                  <a:pt x="7452" y="10983"/>
                  <a:pt x="7470" y="10432"/>
                </a:cubicBezTo>
                <a:cubicBezTo>
                  <a:pt x="7483" y="9880"/>
                  <a:pt x="7383" y="9366"/>
                  <a:pt x="7164" y="8891"/>
                </a:cubicBezTo>
                <a:cubicBezTo>
                  <a:pt x="7608" y="8978"/>
                  <a:pt x="8041" y="8930"/>
                  <a:pt x="8474" y="8737"/>
                </a:cubicBezTo>
                <a:cubicBezTo>
                  <a:pt x="8908" y="8542"/>
                  <a:pt x="9267" y="8209"/>
                  <a:pt x="9557" y="773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1" name="Google Shape;621;p34"/>
          <p:cNvSpPr/>
          <p:nvPr/>
        </p:nvSpPr>
        <p:spPr>
          <a:xfrm>
            <a:off x="14560267" y="10439520"/>
            <a:ext cx="482499" cy="402099"/>
          </a:xfrm>
          <a:custGeom>
            <a:rect b="b" l="l" r="r" t="t"/>
            <a:pathLst>
              <a:path extrusionOk="0" h="21600" w="21484">
                <a:moveTo>
                  <a:pt x="20492" y="582"/>
                </a:moveTo>
                <a:cubicBezTo>
                  <a:pt x="20986" y="1782"/>
                  <a:pt x="21296" y="3049"/>
                  <a:pt x="21424" y="4388"/>
                </a:cubicBezTo>
                <a:cubicBezTo>
                  <a:pt x="21547" y="5723"/>
                  <a:pt x="21484" y="7180"/>
                  <a:pt x="21222" y="8745"/>
                </a:cubicBezTo>
                <a:cubicBezTo>
                  <a:pt x="20551" y="13136"/>
                  <a:pt x="18386" y="16470"/>
                  <a:pt x="14733" y="18750"/>
                </a:cubicBezTo>
                <a:cubicBezTo>
                  <a:pt x="13011" y="19857"/>
                  <a:pt x="11266" y="20409"/>
                  <a:pt x="9506" y="20409"/>
                </a:cubicBezTo>
                <a:cubicBezTo>
                  <a:pt x="8354" y="20409"/>
                  <a:pt x="7209" y="20166"/>
                  <a:pt x="6065" y="19683"/>
                </a:cubicBezTo>
                <a:cubicBezTo>
                  <a:pt x="5894" y="19611"/>
                  <a:pt x="5725" y="19519"/>
                  <a:pt x="5557" y="19412"/>
                </a:cubicBezTo>
                <a:cubicBezTo>
                  <a:pt x="5388" y="19301"/>
                  <a:pt x="5223" y="19192"/>
                  <a:pt x="5059" y="19075"/>
                </a:cubicBezTo>
                <a:cubicBezTo>
                  <a:pt x="4841" y="18928"/>
                  <a:pt x="4625" y="18791"/>
                  <a:pt x="4416" y="18661"/>
                </a:cubicBezTo>
                <a:cubicBezTo>
                  <a:pt x="4200" y="18528"/>
                  <a:pt x="4017" y="18465"/>
                  <a:pt x="3858" y="18465"/>
                </a:cubicBezTo>
                <a:cubicBezTo>
                  <a:pt x="3786" y="18486"/>
                  <a:pt x="3700" y="18562"/>
                  <a:pt x="3599" y="18700"/>
                </a:cubicBezTo>
                <a:cubicBezTo>
                  <a:pt x="3498" y="18841"/>
                  <a:pt x="3393" y="18996"/>
                  <a:pt x="3288" y="19175"/>
                </a:cubicBezTo>
                <a:cubicBezTo>
                  <a:pt x="3184" y="19350"/>
                  <a:pt x="3087" y="19537"/>
                  <a:pt x="2991" y="19728"/>
                </a:cubicBezTo>
                <a:cubicBezTo>
                  <a:pt x="2899" y="19922"/>
                  <a:pt x="2822" y="20074"/>
                  <a:pt x="2761" y="20180"/>
                </a:cubicBezTo>
                <a:cubicBezTo>
                  <a:pt x="2656" y="20388"/>
                  <a:pt x="2558" y="20575"/>
                  <a:pt x="2464" y="20742"/>
                </a:cubicBezTo>
                <a:cubicBezTo>
                  <a:pt x="2373" y="20908"/>
                  <a:pt x="2286" y="21055"/>
                  <a:pt x="2214" y="21181"/>
                </a:cubicBezTo>
                <a:cubicBezTo>
                  <a:pt x="2027" y="21463"/>
                  <a:pt x="1788" y="21600"/>
                  <a:pt x="1496" y="21600"/>
                </a:cubicBezTo>
                <a:lnTo>
                  <a:pt x="1451" y="21600"/>
                </a:lnTo>
                <a:cubicBezTo>
                  <a:pt x="1235" y="21582"/>
                  <a:pt x="1051" y="21527"/>
                  <a:pt x="896" y="21434"/>
                </a:cubicBezTo>
                <a:cubicBezTo>
                  <a:pt x="743" y="21335"/>
                  <a:pt x="618" y="21226"/>
                  <a:pt x="522" y="21098"/>
                </a:cubicBezTo>
                <a:cubicBezTo>
                  <a:pt x="426" y="20976"/>
                  <a:pt x="349" y="20846"/>
                  <a:pt x="293" y="20715"/>
                </a:cubicBezTo>
                <a:cubicBezTo>
                  <a:pt x="237" y="20587"/>
                  <a:pt x="200" y="20484"/>
                  <a:pt x="185" y="20409"/>
                </a:cubicBezTo>
                <a:cubicBezTo>
                  <a:pt x="-16" y="20079"/>
                  <a:pt x="-53" y="19726"/>
                  <a:pt x="75" y="19355"/>
                </a:cubicBezTo>
                <a:cubicBezTo>
                  <a:pt x="222" y="18877"/>
                  <a:pt x="431" y="18479"/>
                  <a:pt x="700" y="18152"/>
                </a:cubicBezTo>
                <a:cubicBezTo>
                  <a:pt x="972" y="17828"/>
                  <a:pt x="1235" y="17536"/>
                  <a:pt x="1496" y="17277"/>
                </a:cubicBezTo>
                <a:cubicBezTo>
                  <a:pt x="1713" y="17069"/>
                  <a:pt x="1903" y="16874"/>
                  <a:pt x="2062" y="16692"/>
                </a:cubicBezTo>
                <a:cubicBezTo>
                  <a:pt x="2224" y="16512"/>
                  <a:pt x="2326" y="16321"/>
                  <a:pt x="2368" y="16114"/>
                </a:cubicBezTo>
                <a:cubicBezTo>
                  <a:pt x="2384" y="16057"/>
                  <a:pt x="2384" y="16005"/>
                  <a:pt x="2368" y="15950"/>
                </a:cubicBezTo>
                <a:cubicBezTo>
                  <a:pt x="2355" y="15899"/>
                  <a:pt x="2320" y="15784"/>
                  <a:pt x="2258" y="15612"/>
                </a:cubicBezTo>
                <a:cubicBezTo>
                  <a:pt x="2214" y="15504"/>
                  <a:pt x="2169" y="15381"/>
                  <a:pt x="2129" y="15241"/>
                </a:cubicBezTo>
                <a:cubicBezTo>
                  <a:pt x="2087" y="15101"/>
                  <a:pt x="2052" y="14941"/>
                  <a:pt x="2022" y="14762"/>
                </a:cubicBezTo>
                <a:cubicBezTo>
                  <a:pt x="1837" y="13320"/>
                  <a:pt x="1885" y="11990"/>
                  <a:pt x="2167" y="10775"/>
                </a:cubicBezTo>
                <a:cubicBezTo>
                  <a:pt x="2450" y="9559"/>
                  <a:pt x="2899" y="8467"/>
                  <a:pt x="3511" y="7493"/>
                </a:cubicBezTo>
                <a:cubicBezTo>
                  <a:pt x="4123" y="6529"/>
                  <a:pt x="4853" y="5691"/>
                  <a:pt x="5695" y="4987"/>
                </a:cubicBezTo>
                <a:cubicBezTo>
                  <a:pt x="6540" y="4284"/>
                  <a:pt x="7417" y="3742"/>
                  <a:pt x="8328" y="3352"/>
                </a:cubicBezTo>
                <a:cubicBezTo>
                  <a:pt x="8941" y="3093"/>
                  <a:pt x="9612" y="2939"/>
                  <a:pt x="10337" y="2895"/>
                </a:cubicBezTo>
                <a:cubicBezTo>
                  <a:pt x="11068" y="2850"/>
                  <a:pt x="11827" y="2819"/>
                  <a:pt x="12618" y="2799"/>
                </a:cubicBezTo>
                <a:cubicBezTo>
                  <a:pt x="13075" y="2799"/>
                  <a:pt x="13548" y="2791"/>
                  <a:pt x="14039" y="2773"/>
                </a:cubicBezTo>
                <a:cubicBezTo>
                  <a:pt x="14532" y="2753"/>
                  <a:pt x="15009" y="2705"/>
                  <a:pt x="15471" y="2624"/>
                </a:cubicBezTo>
                <a:cubicBezTo>
                  <a:pt x="15926" y="2541"/>
                  <a:pt x="16353" y="2415"/>
                  <a:pt x="16741" y="2239"/>
                </a:cubicBezTo>
                <a:cubicBezTo>
                  <a:pt x="17129" y="2064"/>
                  <a:pt x="17448" y="1816"/>
                  <a:pt x="17693" y="1500"/>
                </a:cubicBezTo>
                <a:cubicBezTo>
                  <a:pt x="17841" y="1321"/>
                  <a:pt x="17986" y="1135"/>
                  <a:pt x="18126" y="950"/>
                </a:cubicBezTo>
                <a:cubicBezTo>
                  <a:pt x="18263" y="757"/>
                  <a:pt x="18405" y="596"/>
                  <a:pt x="18550" y="460"/>
                </a:cubicBezTo>
                <a:cubicBezTo>
                  <a:pt x="18697" y="324"/>
                  <a:pt x="18857" y="215"/>
                  <a:pt x="19030" y="130"/>
                </a:cubicBezTo>
                <a:cubicBezTo>
                  <a:pt x="19207" y="43"/>
                  <a:pt x="19424" y="0"/>
                  <a:pt x="19690" y="0"/>
                </a:cubicBezTo>
                <a:cubicBezTo>
                  <a:pt x="19858" y="0"/>
                  <a:pt x="20017" y="51"/>
                  <a:pt x="20164" y="155"/>
                </a:cubicBezTo>
                <a:cubicBezTo>
                  <a:pt x="20309" y="263"/>
                  <a:pt x="20420" y="401"/>
                  <a:pt x="20492" y="582"/>
                </a:cubicBezTo>
                <a:close/>
                <a:moveTo>
                  <a:pt x="15351" y="9978"/>
                </a:moveTo>
                <a:cubicBezTo>
                  <a:pt x="15596" y="10018"/>
                  <a:pt x="15812" y="9928"/>
                  <a:pt x="15995" y="9713"/>
                </a:cubicBezTo>
                <a:cubicBezTo>
                  <a:pt x="16179" y="9505"/>
                  <a:pt x="16278" y="9250"/>
                  <a:pt x="16292" y="8953"/>
                </a:cubicBezTo>
                <a:cubicBezTo>
                  <a:pt x="16306" y="8637"/>
                  <a:pt x="16231" y="8375"/>
                  <a:pt x="16064" y="8160"/>
                </a:cubicBezTo>
                <a:cubicBezTo>
                  <a:pt x="15894" y="7948"/>
                  <a:pt x="15680" y="7832"/>
                  <a:pt x="15420" y="7816"/>
                </a:cubicBezTo>
                <a:cubicBezTo>
                  <a:pt x="14322" y="7762"/>
                  <a:pt x="13285" y="7835"/>
                  <a:pt x="12317" y="8038"/>
                </a:cubicBezTo>
                <a:cubicBezTo>
                  <a:pt x="11346" y="8242"/>
                  <a:pt x="10426" y="8573"/>
                  <a:pt x="9551" y="9032"/>
                </a:cubicBezTo>
                <a:cubicBezTo>
                  <a:pt x="8674" y="9493"/>
                  <a:pt x="7843" y="10090"/>
                  <a:pt x="7048" y="10832"/>
                </a:cubicBezTo>
                <a:cubicBezTo>
                  <a:pt x="6249" y="11568"/>
                  <a:pt x="5480" y="12465"/>
                  <a:pt x="4733" y="13519"/>
                </a:cubicBezTo>
                <a:cubicBezTo>
                  <a:pt x="4563" y="13765"/>
                  <a:pt x="4483" y="14033"/>
                  <a:pt x="4498" y="14324"/>
                </a:cubicBezTo>
                <a:cubicBezTo>
                  <a:pt x="4512" y="14617"/>
                  <a:pt x="4621" y="14864"/>
                  <a:pt x="4822" y="15063"/>
                </a:cubicBezTo>
                <a:cubicBezTo>
                  <a:pt x="4972" y="15223"/>
                  <a:pt x="5164" y="15313"/>
                  <a:pt x="5393" y="15318"/>
                </a:cubicBezTo>
                <a:cubicBezTo>
                  <a:pt x="5670" y="15318"/>
                  <a:pt x="5902" y="15196"/>
                  <a:pt x="6088" y="14954"/>
                </a:cubicBezTo>
                <a:cubicBezTo>
                  <a:pt x="6761" y="14036"/>
                  <a:pt x="7436" y="13246"/>
                  <a:pt x="8117" y="12587"/>
                </a:cubicBezTo>
                <a:cubicBezTo>
                  <a:pt x="8796" y="11930"/>
                  <a:pt x="9510" y="11402"/>
                  <a:pt x="10261" y="11007"/>
                </a:cubicBezTo>
                <a:cubicBezTo>
                  <a:pt x="11011" y="10610"/>
                  <a:pt x="11802" y="10331"/>
                  <a:pt x="12637" y="10168"/>
                </a:cubicBezTo>
                <a:cubicBezTo>
                  <a:pt x="13468" y="10004"/>
                  <a:pt x="14374" y="9939"/>
                  <a:pt x="15351" y="9978"/>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2" name="Google Shape;622;p34"/>
          <p:cNvSpPr/>
          <p:nvPr/>
        </p:nvSpPr>
        <p:spPr>
          <a:xfrm>
            <a:off x="15907025" y="10439507"/>
            <a:ext cx="482235" cy="402125"/>
          </a:xfrm>
          <a:custGeom>
            <a:rect b="b" l="l" r="r" t="t"/>
            <a:pathLst>
              <a:path extrusionOk="0" h="21600" w="21600">
                <a:moveTo>
                  <a:pt x="14287" y="12518"/>
                </a:moveTo>
                <a:cubicBezTo>
                  <a:pt x="14687" y="12518"/>
                  <a:pt x="15037" y="12649"/>
                  <a:pt x="15346" y="12909"/>
                </a:cubicBezTo>
                <a:lnTo>
                  <a:pt x="20701" y="17165"/>
                </a:lnTo>
                <a:cubicBezTo>
                  <a:pt x="20976" y="17408"/>
                  <a:pt x="21198" y="17703"/>
                  <a:pt x="21357" y="18051"/>
                </a:cubicBezTo>
                <a:cubicBezTo>
                  <a:pt x="21517" y="18398"/>
                  <a:pt x="21600" y="18780"/>
                  <a:pt x="21600" y="19192"/>
                </a:cubicBezTo>
                <a:cubicBezTo>
                  <a:pt x="21600" y="19862"/>
                  <a:pt x="21401" y="20429"/>
                  <a:pt x="21006" y="20897"/>
                </a:cubicBezTo>
                <a:cubicBezTo>
                  <a:pt x="20614" y="21366"/>
                  <a:pt x="20142" y="21600"/>
                  <a:pt x="19594" y="21600"/>
                </a:cubicBezTo>
                <a:cubicBezTo>
                  <a:pt x="19182" y="21600"/>
                  <a:pt x="18811" y="21459"/>
                  <a:pt x="18479" y="21180"/>
                </a:cubicBezTo>
                <a:lnTo>
                  <a:pt x="13129" y="16925"/>
                </a:lnTo>
                <a:cubicBezTo>
                  <a:pt x="12599" y="16498"/>
                  <a:pt x="12320" y="15908"/>
                  <a:pt x="12283" y="15154"/>
                </a:cubicBezTo>
                <a:lnTo>
                  <a:pt x="9714" y="13096"/>
                </a:lnTo>
                <a:lnTo>
                  <a:pt x="8519" y="15234"/>
                </a:lnTo>
                <a:cubicBezTo>
                  <a:pt x="8412" y="15412"/>
                  <a:pt x="8273" y="15504"/>
                  <a:pt x="8101" y="15504"/>
                </a:cubicBezTo>
                <a:cubicBezTo>
                  <a:pt x="7996" y="15504"/>
                  <a:pt x="7902" y="15468"/>
                  <a:pt x="7818" y="15398"/>
                </a:cubicBezTo>
                <a:cubicBezTo>
                  <a:pt x="8233" y="15747"/>
                  <a:pt x="8445" y="16199"/>
                  <a:pt x="8452" y="16748"/>
                </a:cubicBezTo>
                <a:cubicBezTo>
                  <a:pt x="8452" y="16973"/>
                  <a:pt x="8412" y="17187"/>
                  <a:pt x="8335" y="17391"/>
                </a:cubicBezTo>
                <a:cubicBezTo>
                  <a:pt x="8254" y="17591"/>
                  <a:pt x="8150" y="17778"/>
                  <a:pt x="8017" y="17944"/>
                </a:cubicBezTo>
                <a:cubicBezTo>
                  <a:pt x="7885" y="18108"/>
                  <a:pt x="7737" y="18241"/>
                  <a:pt x="7567" y="18342"/>
                </a:cubicBezTo>
                <a:cubicBezTo>
                  <a:pt x="7395" y="18441"/>
                  <a:pt x="7222" y="18489"/>
                  <a:pt x="7041" y="18489"/>
                </a:cubicBezTo>
                <a:cubicBezTo>
                  <a:pt x="6781" y="18489"/>
                  <a:pt x="6547" y="18410"/>
                  <a:pt x="6343" y="18247"/>
                </a:cubicBezTo>
                <a:lnTo>
                  <a:pt x="550" y="13627"/>
                </a:lnTo>
                <a:cubicBezTo>
                  <a:pt x="184" y="13328"/>
                  <a:pt x="0" y="12916"/>
                  <a:pt x="0" y="12378"/>
                </a:cubicBezTo>
                <a:cubicBezTo>
                  <a:pt x="0" y="11939"/>
                  <a:pt x="136" y="11530"/>
                  <a:pt x="417" y="11151"/>
                </a:cubicBezTo>
                <a:cubicBezTo>
                  <a:pt x="695" y="10773"/>
                  <a:pt x="1023" y="10582"/>
                  <a:pt x="1407" y="10582"/>
                </a:cubicBezTo>
                <a:cubicBezTo>
                  <a:pt x="1674" y="10582"/>
                  <a:pt x="1926" y="10683"/>
                  <a:pt x="2174" y="10880"/>
                </a:cubicBezTo>
                <a:cubicBezTo>
                  <a:pt x="2025" y="10756"/>
                  <a:pt x="1944" y="10586"/>
                  <a:pt x="1939" y="10381"/>
                </a:cubicBezTo>
                <a:cubicBezTo>
                  <a:pt x="1939" y="10310"/>
                  <a:pt x="1968" y="10203"/>
                  <a:pt x="2028" y="10059"/>
                </a:cubicBezTo>
                <a:lnTo>
                  <a:pt x="5792" y="3272"/>
                </a:lnTo>
                <a:cubicBezTo>
                  <a:pt x="5898" y="3093"/>
                  <a:pt x="6034" y="2999"/>
                  <a:pt x="6209" y="2989"/>
                </a:cubicBezTo>
                <a:cubicBezTo>
                  <a:pt x="6329" y="2989"/>
                  <a:pt x="6418" y="3028"/>
                  <a:pt x="6479" y="3111"/>
                </a:cubicBezTo>
                <a:cubicBezTo>
                  <a:pt x="6293" y="2947"/>
                  <a:pt x="6141" y="2755"/>
                  <a:pt x="6027" y="2529"/>
                </a:cubicBezTo>
                <a:cubicBezTo>
                  <a:pt x="5915" y="2304"/>
                  <a:pt x="5861" y="2052"/>
                  <a:pt x="5861" y="1769"/>
                </a:cubicBezTo>
                <a:cubicBezTo>
                  <a:pt x="5861" y="1329"/>
                  <a:pt x="6002" y="926"/>
                  <a:pt x="6289" y="556"/>
                </a:cubicBezTo>
                <a:cubicBezTo>
                  <a:pt x="6574" y="189"/>
                  <a:pt x="6898" y="0"/>
                  <a:pt x="7269" y="0"/>
                </a:cubicBezTo>
                <a:cubicBezTo>
                  <a:pt x="7516" y="0"/>
                  <a:pt x="7751" y="90"/>
                  <a:pt x="7965" y="259"/>
                </a:cubicBezTo>
                <a:lnTo>
                  <a:pt x="13758" y="4881"/>
                </a:lnTo>
                <a:cubicBezTo>
                  <a:pt x="13931" y="5025"/>
                  <a:pt x="14066" y="5206"/>
                  <a:pt x="14162" y="5426"/>
                </a:cubicBezTo>
                <a:cubicBezTo>
                  <a:pt x="14259" y="5646"/>
                  <a:pt x="14311" y="5889"/>
                  <a:pt x="14311" y="6151"/>
                </a:cubicBezTo>
                <a:cubicBezTo>
                  <a:pt x="14311" y="6374"/>
                  <a:pt x="14270" y="6595"/>
                  <a:pt x="14190" y="6807"/>
                </a:cubicBezTo>
                <a:cubicBezTo>
                  <a:pt x="14114" y="7020"/>
                  <a:pt x="14014" y="7205"/>
                  <a:pt x="13892" y="7368"/>
                </a:cubicBezTo>
                <a:cubicBezTo>
                  <a:pt x="13772" y="7529"/>
                  <a:pt x="13624" y="7662"/>
                  <a:pt x="13442" y="7763"/>
                </a:cubicBezTo>
                <a:cubicBezTo>
                  <a:pt x="13261" y="7870"/>
                  <a:pt x="13081" y="7923"/>
                  <a:pt x="12901" y="7923"/>
                </a:cubicBezTo>
                <a:cubicBezTo>
                  <a:pt x="12656" y="7923"/>
                  <a:pt x="12397" y="7820"/>
                  <a:pt x="12136" y="7611"/>
                </a:cubicBezTo>
                <a:cubicBezTo>
                  <a:pt x="12285" y="7738"/>
                  <a:pt x="12367" y="7902"/>
                  <a:pt x="12374" y="8110"/>
                </a:cubicBezTo>
                <a:cubicBezTo>
                  <a:pt x="12374" y="8237"/>
                  <a:pt x="12343" y="8348"/>
                  <a:pt x="12283" y="8450"/>
                </a:cubicBezTo>
                <a:lnTo>
                  <a:pt x="11100" y="10582"/>
                </a:lnTo>
                <a:lnTo>
                  <a:pt x="13656" y="12625"/>
                </a:lnTo>
                <a:cubicBezTo>
                  <a:pt x="13762" y="12589"/>
                  <a:pt x="13866" y="12563"/>
                  <a:pt x="13972" y="12547"/>
                </a:cubicBezTo>
                <a:cubicBezTo>
                  <a:pt x="14077" y="12527"/>
                  <a:pt x="14183" y="12518"/>
                  <a:pt x="14287" y="12518"/>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3" name="Google Shape;623;p34"/>
          <p:cNvSpPr/>
          <p:nvPr/>
        </p:nvSpPr>
        <p:spPr>
          <a:xfrm>
            <a:off x="17288656" y="10447069"/>
            <a:ext cx="404413" cy="387001"/>
          </a:xfrm>
          <a:custGeom>
            <a:rect b="b" l="l" r="r" t="t"/>
            <a:pathLst>
              <a:path extrusionOk="0" h="21600" w="21573">
                <a:moveTo>
                  <a:pt x="12386" y="0"/>
                </a:moveTo>
                <a:lnTo>
                  <a:pt x="12386" y="0"/>
                </a:lnTo>
                <a:cubicBezTo>
                  <a:pt x="12913" y="0"/>
                  <a:pt x="13414" y="43"/>
                  <a:pt x="13895" y="127"/>
                </a:cubicBezTo>
                <a:cubicBezTo>
                  <a:pt x="14372" y="210"/>
                  <a:pt x="14849" y="305"/>
                  <a:pt x="15324" y="408"/>
                </a:cubicBezTo>
                <a:cubicBezTo>
                  <a:pt x="15690" y="481"/>
                  <a:pt x="16068" y="552"/>
                  <a:pt x="16464" y="619"/>
                </a:cubicBezTo>
                <a:cubicBezTo>
                  <a:pt x="16859" y="684"/>
                  <a:pt x="17274" y="716"/>
                  <a:pt x="17711" y="716"/>
                </a:cubicBezTo>
                <a:lnTo>
                  <a:pt x="17740" y="716"/>
                </a:lnTo>
                <a:cubicBezTo>
                  <a:pt x="17997" y="716"/>
                  <a:pt x="18277" y="691"/>
                  <a:pt x="18577" y="648"/>
                </a:cubicBezTo>
                <a:cubicBezTo>
                  <a:pt x="18874" y="602"/>
                  <a:pt x="19174" y="575"/>
                  <a:pt x="19469" y="575"/>
                </a:cubicBezTo>
                <a:cubicBezTo>
                  <a:pt x="19693" y="575"/>
                  <a:pt x="19897" y="605"/>
                  <a:pt x="20078" y="660"/>
                </a:cubicBezTo>
                <a:cubicBezTo>
                  <a:pt x="20265" y="716"/>
                  <a:pt x="20408" y="833"/>
                  <a:pt x="20514" y="1011"/>
                </a:cubicBezTo>
                <a:cubicBezTo>
                  <a:pt x="20722" y="1299"/>
                  <a:pt x="20840" y="1638"/>
                  <a:pt x="20865" y="2018"/>
                </a:cubicBezTo>
                <a:cubicBezTo>
                  <a:pt x="20893" y="2394"/>
                  <a:pt x="20882" y="2751"/>
                  <a:pt x="20840" y="3078"/>
                </a:cubicBezTo>
                <a:cubicBezTo>
                  <a:pt x="20800" y="3402"/>
                  <a:pt x="20767" y="3735"/>
                  <a:pt x="20730" y="4075"/>
                </a:cubicBezTo>
                <a:cubicBezTo>
                  <a:pt x="20697" y="4412"/>
                  <a:pt x="20703" y="4746"/>
                  <a:pt x="20755" y="5081"/>
                </a:cubicBezTo>
                <a:cubicBezTo>
                  <a:pt x="20795" y="5302"/>
                  <a:pt x="20846" y="5484"/>
                  <a:pt x="20909" y="5638"/>
                </a:cubicBezTo>
                <a:cubicBezTo>
                  <a:pt x="20977" y="5794"/>
                  <a:pt x="21047" y="5965"/>
                  <a:pt x="21117" y="6152"/>
                </a:cubicBezTo>
                <a:cubicBezTo>
                  <a:pt x="21193" y="6319"/>
                  <a:pt x="21241" y="6511"/>
                  <a:pt x="21266" y="6713"/>
                </a:cubicBezTo>
                <a:cubicBezTo>
                  <a:pt x="21295" y="6919"/>
                  <a:pt x="21325" y="7116"/>
                  <a:pt x="21362" y="7302"/>
                </a:cubicBezTo>
                <a:cubicBezTo>
                  <a:pt x="21524" y="8276"/>
                  <a:pt x="21592" y="9192"/>
                  <a:pt x="21569" y="10052"/>
                </a:cubicBezTo>
                <a:cubicBezTo>
                  <a:pt x="21545" y="10904"/>
                  <a:pt x="21442" y="11702"/>
                  <a:pt x="21260" y="12444"/>
                </a:cubicBezTo>
                <a:cubicBezTo>
                  <a:pt x="21077" y="13183"/>
                  <a:pt x="20827" y="13876"/>
                  <a:pt x="20503" y="14530"/>
                </a:cubicBezTo>
                <a:cubicBezTo>
                  <a:pt x="20181" y="15178"/>
                  <a:pt x="19816" y="15801"/>
                  <a:pt x="19415" y="16390"/>
                </a:cubicBezTo>
                <a:cubicBezTo>
                  <a:pt x="19085" y="16848"/>
                  <a:pt x="18731" y="17303"/>
                  <a:pt x="18357" y="17760"/>
                </a:cubicBezTo>
                <a:cubicBezTo>
                  <a:pt x="17979" y="18216"/>
                  <a:pt x="17569" y="18640"/>
                  <a:pt x="17119" y="19046"/>
                </a:cubicBezTo>
                <a:cubicBezTo>
                  <a:pt x="16671" y="19446"/>
                  <a:pt x="16181" y="19808"/>
                  <a:pt x="15636" y="20131"/>
                </a:cubicBezTo>
                <a:cubicBezTo>
                  <a:pt x="15096" y="20456"/>
                  <a:pt x="14493" y="20733"/>
                  <a:pt x="13835" y="20968"/>
                </a:cubicBezTo>
                <a:cubicBezTo>
                  <a:pt x="13151" y="21218"/>
                  <a:pt x="12445" y="21381"/>
                  <a:pt x="11707" y="21449"/>
                </a:cubicBezTo>
                <a:cubicBezTo>
                  <a:pt x="10967" y="21509"/>
                  <a:pt x="10259" y="21563"/>
                  <a:pt x="9580" y="21600"/>
                </a:cubicBezTo>
                <a:lnTo>
                  <a:pt x="9164" y="21600"/>
                </a:lnTo>
                <a:cubicBezTo>
                  <a:pt x="8233" y="21600"/>
                  <a:pt x="7363" y="21521"/>
                  <a:pt x="6555" y="21365"/>
                </a:cubicBezTo>
                <a:cubicBezTo>
                  <a:pt x="5746" y="21214"/>
                  <a:pt x="4882" y="21138"/>
                  <a:pt x="3971" y="21138"/>
                </a:cubicBezTo>
                <a:lnTo>
                  <a:pt x="3917" y="21138"/>
                </a:lnTo>
                <a:cubicBezTo>
                  <a:pt x="3603" y="21138"/>
                  <a:pt x="3258" y="21187"/>
                  <a:pt x="2881" y="21283"/>
                </a:cubicBezTo>
                <a:cubicBezTo>
                  <a:pt x="2510" y="21384"/>
                  <a:pt x="2138" y="21442"/>
                  <a:pt x="1769" y="21457"/>
                </a:cubicBezTo>
                <a:lnTo>
                  <a:pt x="1743" y="21457"/>
                </a:lnTo>
                <a:cubicBezTo>
                  <a:pt x="1410" y="21457"/>
                  <a:pt x="1117" y="21378"/>
                  <a:pt x="865" y="21214"/>
                </a:cubicBezTo>
                <a:cubicBezTo>
                  <a:pt x="609" y="21051"/>
                  <a:pt x="416" y="20849"/>
                  <a:pt x="293" y="20615"/>
                </a:cubicBezTo>
                <a:cubicBezTo>
                  <a:pt x="113" y="20289"/>
                  <a:pt x="35" y="19952"/>
                  <a:pt x="58" y="19599"/>
                </a:cubicBezTo>
                <a:cubicBezTo>
                  <a:pt x="80" y="19248"/>
                  <a:pt x="138" y="18925"/>
                  <a:pt x="226" y="18637"/>
                </a:cubicBezTo>
                <a:cubicBezTo>
                  <a:pt x="311" y="18346"/>
                  <a:pt x="364" y="18036"/>
                  <a:pt x="368" y="17702"/>
                </a:cubicBezTo>
                <a:cubicBezTo>
                  <a:pt x="371" y="17371"/>
                  <a:pt x="349" y="17018"/>
                  <a:pt x="299" y="16643"/>
                </a:cubicBezTo>
                <a:cubicBezTo>
                  <a:pt x="251" y="16267"/>
                  <a:pt x="193" y="15888"/>
                  <a:pt x="134" y="15504"/>
                </a:cubicBezTo>
                <a:cubicBezTo>
                  <a:pt x="69" y="15119"/>
                  <a:pt x="29" y="14735"/>
                  <a:pt x="13" y="14354"/>
                </a:cubicBezTo>
                <a:cubicBezTo>
                  <a:pt x="-8" y="14025"/>
                  <a:pt x="-4" y="13706"/>
                  <a:pt x="24" y="13389"/>
                </a:cubicBezTo>
                <a:cubicBezTo>
                  <a:pt x="51" y="13078"/>
                  <a:pt x="81" y="12730"/>
                  <a:pt x="119" y="12343"/>
                </a:cubicBezTo>
                <a:cubicBezTo>
                  <a:pt x="155" y="12019"/>
                  <a:pt x="186" y="11678"/>
                  <a:pt x="211" y="11332"/>
                </a:cubicBezTo>
                <a:cubicBezTo>
                  <a:pt x="240" y="10987"/>
                  <a:pt x="284" y="10681"/>
                  <a:pt x="346" y="10406"/>
                </a:cubicBezTo>
                <a:cubicBezTo>
                  <a:pt x="472" y="9789"/>
                  <a:pt x="609" y="9192"/>
                  <a:pt x="759" y="8611"/>
                </a:cubicBezTo>
                <a:cubicBezTo>
                  <a:pt x="903" y="8026"/>
                  <a:pt x="1103" y="7483"/>
                  <a:pt x="1352" y="6968"/>
                </a:cubicBezTo>
                <a:cubicBezTo>
                  <a:pt x="1531" y="6583"/>
                  <a:pt x="1731" y="6203"/>
                  <a:pt x="1955" y="5827"/>
                </a:cubicBezTo>
                <a:cubicBezTo>
                  <a:pt x="2180" y="5454"/>
                  <a:pt x="2421" y="5081"/>
                  <a:pt x="2681" y="4716"/>
                </a:cubicBezTo>
                <a:cubicBezTo>
                  <a:pt x="2772" y="4589"/>
                  <a:pt x="2867" y="4473"/>
                  <a:pt x="2963" y="4373"/>
                </a:cubicBezTo>
                <a:cubicBezTo>
                  <a:pt x="3064" y="4278"/>
                  <a:pt x="3170" y="4183"/>
                  <a:pt x="3287" y="4087"/>
                </a:cubicBezTo>
                <a:cubicBezTo>
                  <a:pt x="3490" y="3872"/>
                  <a:pt x="3691" y="3659"/>
                  <a:pt x="3890" y="3450"/>
                </a:cubicBezTo>
                <a:cubicBezTo>
                  <a:pt x="4085" y="3238"/>
                  <a:pt x="4304" y="3035"/>
                  <a:pt x="4545" y="2851"/>
                </a:cubicBezTo>
                <a:cubicBezTo>
                  <a:pt x="4786" y="2665"/>
                  <a:pt x="5045" y="2493"/>
                  <a:pt x="5319" y="2338"/>
                </a:cubicBezTo>
                <a:cubicBezTo>
                  <a:pt x="5590" y="2184"/>
                  <a:pt x="5885" y="2027"/>
                  <a:pt x="6198" y="1868"/>
                </a:cubicBezTo>
                <a:cubicBezTo>
                  <a:pt x="6493" y="1718"/>
                  <a:pt x="6796" y="1582"/>
                  <a:pt x="7102" y="1456"/>
                </a:cubicBezTo>
                <a:cubicBezTo>
                  <a:pt x="7413" y="1330"/>
                  <a:pt x="7732" y="1197"/>
                  <a:pt x="8063" y="1065"/>
                </a:cubicBezTo>
                <a:cubicBezTo>
                  <a:pt x="8690" y="795"/>
                  <a:pt x="9386" y="555"/>
                  <a:pt x="10157" y="349"/>
                </a:cubicBezTo>
                <a:lnTo>
                  <a:pt x="10184" y="324"/>
                </a:lnTo>
                <a:cubicBezTo>
                  <a:pt x="10582" y="210"/>
                  <a:pt x="10967" y="130"/>
                  <a:pt x="11324" y="76"/>
                </a:cubicBezTo>
                <a:cubicBezTo>
                  <a:pt x="11682" y="27"/>
                  <a:pt x="12034" y="0"/>
                  <a:pt x="12386" y="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4" name="Google Shape;624;p34"/>
          <p:cNvSpPr/>
          <p:nvPr/>
        </p:nvSpPr>
        <p:spPr>
          <a:xfrm>
            <a:off x="18672209" y="10443405"/>
            <a:ext cx="315227" cy="394331"/>
          </a:xfrm>
          <a:custGeom>
            <a:rect b="b" l="l" r="r" t="t"/>
            <a:pathLst>
              <a:path extrusionOk="0" h="21600" w="21600">
                <a:moveTo>
                  <a:pt x="20270" y="9829"/>
                </a:moveTo>
                <a:cubicBezTo>
                  <a:pt x="20672" y="9938"/>
                  <a:pt x="20995" y="10132"/>
                  <a:pt x="21232" y="10408"/>
                </a:cubicBezTo>
                <a:cubicBezTo>
                  <a:pt x="21481" y="10682"/>
                  <a:pt x="21600" y="11001"/>
                  <a:pt x="21600" y="11359"/>
                </a:cubicBezTo>
                <a:lnTo>
                  <a:pt x="21600" y="19988"/>
                </a:lnTo>
                <a:cubicBezTo>
                  <a:pt x="21600" y="20420"/>
                  <a:pt x="21398" y="20797"/>
                  <a:pt x="21002" y="21115"/>
                </a:cubicBezTo>
                <a:cubicBezTo>
                  <a:pt x="20604" y="21439"/>
                  <a:pt x="20137" y="21600"/>
                  <a:pt x="19598" y="21600"/>
                </a:cubicBezTo>
                <a:lnTo>
                  <a:pt x="2016" y="21600"/>
                </a:lnTo>
                <a:cubicBezTo>
                  <a:pt x="1475" y="21600"/>
                  <a:pt x="1003" y="21439"/>
                  <a:pt x="605" y="21115"/>
                </a:cubicBezTo>
                <a:cubicBezTo>
                  <a:pt x="196" y="20797"/>
                  <a:pt x="0" y="20420"/>
                  <a:pt x="0" y="19988"/>
                </a:cubicBezTo>
                <a:lnTo>
                  <a:pt x="0" y="11359"/>
                </a:lnTo>
                <a:cubicBezTo>
                  <a:pt x="0" y="11001"/>
                  <a:pt x="120" y="10682"/>
                  <a:pt x="366" y="10408"/>
                </a:cubicBezTo>
                <a:cubicBezTo>
                  <a:pt x="619" y="10132"/>
                  <a:pt x="939" y="9938"/>
                  <a:pt x="1346" y="9829"/>
                </a:cubicBezTo>
                <a:lnTo>
                  <a:pt x="1346" y="7566"/>
                </a:lnTo>
                <a:cubicBezTo>
                  <a:pt x="1346" y="6530"/>
                  <a:pt x="1590" y="5552"/>
                  <a:pt x="2085" y="4633"/>
                </a:cubicBezTo>
                <a:cubicBezTo>
                  <a:pt x="2580" y="3712"/>
                  <a:pt x="3254" y="2908"/>
                  <a:pt x="4106" y="2220"/>
                </a:cubicBezTo>
                <a:cubicBezTo>
                  <a:pt x="4969" y="1532"/>
                  <a:pt x="5972" y="991"/>
                  <a:pt x="7125" y="594"/>
                </a:cubicBezTo>
                <a:cubicBezTo>
                  <a:pt x="8282" y="199"/>
                  <a:pt x="9509" y="0"/>
                  <a:pt x="10807" y="0"/>
                </a:cubicBezTo>
                <a:cubicBezTo>
                  <a:pt x="12105" y="0"/>
                  <a:pt x="13329" y="199"/>
                  <a:pt x="14478" y="594"/>
                </a:cubicBezTo>
                <a:cubicBezTo>
                  <a:pt x="15630" y="991"/>
                  <a:pt x="16634" y="1532"/>
                  <a:pt x="17495" y="2220"/>
                </a:cubicBezTo>
                <a:cubicBezTo>
                  <a:pt x="18355" y="2908"/>
                  <a:pt x="19036" y="3715"/>
                  <a:pt x="19533" y="4641"/>
                </a:cubicBezTo>
                <a:cubicBezTo>
                  <a:pt x="20023" y="5563"/>
                  <a:pt x="20270" y="6538"/>
                  <a:pt x="20270" y="7566"/>
                </a:cubicBezTo>
                <a:lnTo>
                  <a:pt x="20270" y="9829"/>
                </a:lnTo>
                <a:close/>
                <a:moveTo>
                  <a:pt x="16203" y="7566"/>
                </a:moveTo>
                <a:cubicBezTo>
                  <a:pt x="16203" y="6963"/>
                  <a:pt x="16061" y="6394"/>
                  <a:pt x="15782" y="5871"/>
                </a:cubicBezTo>
                <a:cubicBezTo>
                  <a:pt x="15497" y="5349"/>
                  <a:pt x="15108" y="4896"/>
                  <a:pt x="14614" y="4508"/>
                </a:cubicBezTo>
                <a:cubicBezTo>
                  <a:pt x="14123" y="4124"/>
                  <a:pt x="13545" y="3818"/>
                  <a:pt x="12885" y="3594"/>
                </a:cubicBezTo>
                <a:cubicBezTo>
                  <a:pt x="12224" y="3366"/>
                  <a:pt x="11532" y="3254"/>
                  <a:pt x="10807" y="3254"/>
                </a:cubicBezTo>
                <a:cubicBezTo>
                  <a:pt x="10048" y="3254"/>
                  <a:pt x="9346" y="3366"/>
                  <a:pt x="8706" y="3594"/>
                </a:cubicBezTo>
                <a:cubicBezTo>
                  <a:pt x="8062" y="3818"/>
                  <a:pt x="7488" y="4124"/>
                  <a:pt x="6987" y="4508"/>
                </a:cubicBezTo>
                <a:cubicBezTo>
                  <a:pt x="6487" y="4896"/>
                  <a:pt x="6098" y="5352"/>
                  <a:pt x="5818" y="5880"/>
                </a:cubicBezTo>
                <a:cubicBezTo>
                  <a:pt x="5537" y="6407"/>
                  <a:pt x="5397" y="6971"/>
                  <a:pt x="5397" y="7566"/>
                </a:cubicBezTo>
                <a:lnTo>
                  <a:pt x="5397" y="9718"/>
                </a:lnTo>
                <a:lnTo>
                  <a:pt x="16203" y="9718"/>
                </a:lnTo>
                <a:lnTo>
                  <a:pt x="16203" y="7566"/>
                </a:lnTo>
                <a:close/>
                <a:moveTo>
                  <a:pt x="11965" y="15409"/>
                </a:moveTo>
                <a:cubicBezTo>
                  <a:pt x="12294" y="15245"/>
                  <a:pt x="12570" y="15021"/>
                  <a:pt x="12782" y="14745"/>
                </a:cubicBezTo>
                <a:cubicBezTo>
                  <a:pt x="12991" y="14462"/>
                  <a:pt x="13097" y="14160"/>
                  <a:pt x="13097" y="13840"/>
                </a:cubicBezTo>
                <a:cubicBezTo>
                  <a:pt x="13097" y="13334"/>
                  <a:pt x="12874" y="12899"/>
                  <a:pt x="12427" y="12530"/>
                </a:cubicBezTo>
                <a:cubicBezTo>
                  <a:pt x="11980" y="12161"/>
                  <a:pt x="11438" y="11980"/>
                  <a:pt x="10807" y="11980"/>
                </a:cubicBezTo>
                <a:cubicBezTo>
                  <a:pt x="10174" y="11980"/>
                  <a:pt x="9638" y="12161"/>
                  <a:pt x="9187" y="12530"/>
                </a:cubicBezTo>
                <a:cubicBezTo>
                  <a:pt x="8738" y="12899"/>
                  <a:pt x="8515" y="13334"/>
                  <a:pt x="8515" y="13840"/>
                </a:cubicBezTo>
                <a:cubicBezTo>
                  <a:pt x="8515" y="14160"/>
                  <a:pt x="8616" y="14462"/>
                  <a:pt x="8825" y="14745"/>
                </a:cubicBezTo>
                <a:cubicBezTo>
                  <a:pt x="9033" y="15021"/>
                  <a:pt x="9300" y="15233"/>
                  <a:pt x="9638" y="15384"/>
                </a:cubicBezTo>
                <a:lnTo>
                  <a:pt x="8515" y="19339"/>
                </a:lnTo>
                <a:lnTo>
                  <a:pt x="13097" y="19339"/>
                </a:lnTo>
                <a:lnTo>
                  <a:pt x="11965" y="1540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5" name="Google Shape;625;p34"/>
          <p:cNvSpPr/>
          <p:nvPr/>
        </p:nvSpPr>
        <p:spPr>
          <a:xfrm>
            <a:off x="3903650" y="6470299"/>
            <a:ext cx="463626" cy="386433"/>
          </a:xfrm>
          <a:custGeom>
            <a:rect b="b" l="l" r="r" t="t"/>
            <a:pathLst>
              <a:path extrusionOk="0" h="21600" w="21600">
                <a:moveTo>
                  <a:pt x="18845" y="436"/>
                </a:moveTo>
                <a:cubicBezTo>
                  <a:pt x="18999" y="277"/>
                  <a:pt x="19186" y="195"/>
                  <a:pt x="19398" y="195"/>
                </a:cubicBezTo>
                <a:cubicBezTo>
                  <a:pt x="19670" y="195"/>
                  <a:pt x="19900" y="333"/>
                  <a:pt x="20086" y="603"/>
                </a:cubicBezTo>
                <a:cubicBezTo>
                  <a:pt x="20164" y="717"/>
                  <a:pt x="20282" y="874"/>
                  <a:pt x="20431" y="1073"/>
                </a:cubicBezTo>
                <a:cubicBezTo>
                  <a:pt x="20585" y="1275"/>
                  <a:pt x="20733" y="1484"/>
                  <a:pt x="20880" y="1694"/>
                </a:cubicBezTo>
                <a:cubicBezTo>
                  <a:pt x="21024" y="1906"/>
                  <a:pt x="21147" y="2128"/>
                  <a:pt x="21251" y="2360"/>
                </a:cubicBezTo>
                <a:cubicBezTo>
                  <a:pt x="21357" y="2598"/>
                  <a:pt x="21411" y="2799"/>
                  <a:pt x="21411" y="2969"/>
                </a:cubicBezTo>
                <a:cubicBezTo>
                  <a:pt x="21411" y="3335"/>
                  <a:pt x="21298" y="3617"/>
                  <a:pt x="21071" y="3827"/>
                </a:cubicBezTo>
                <a:lnTo>
                  <a:pt x="2567" y="21378"/>
                </a:lnTo>
                <a:cubicBezTo>
                  <a:pt x="2408" y="21526"/>
                  <a:pt x="2227" y="21600"/>
                  <a:pt x="2016" y="21600"/>
                </a:cubicBezTo>
                <a:cubicBezTo>
                  <a:pt x="1725" y="21600"/>
                  <a:pt x="1495" y="21464"/>
                  <a:pt x="1324" y="21196"/>
                </a:cubicBezTo>
                <a:cubicBezTo>
                  <a:pt x="1248" y="21084"/>
                  <a:pt x="1128" y="20925"/>
                  <a:pt x="972" y="20724"/>
                </a:cubicBezTo>
                <a:cubicBezTo>
                  <a:pt x="816" y="20522"/>
                  <a:pt x="667" y="20316"/>
                  <a:pt x="528" y="20105"/>
                </a:cubicBezTo>
                <a:cubicBezTo>
                  <a:pt x="386" y="19893"/>
                  <a:pt x="261" y="19673"/>
                  <a:pt x="156" y="19445"/>
                </a:cubicBezTo>
                <a:cubicBezTo>
                  <a:pt x="50" y="19215"/>
                  <a:pt x="0" y="19009"/>
                  <a:pt x="0" y="18833"/>
                </a:cubicBezTo>
                <a:cubicBezTo>
                  <a:pt x="0" y="18465"/>
                  <a:pt x="114" y="18178"/>
                  <a:pt x="337" y="17972"/>
                </a:cubicBezTo>
                <a:lnTo>
                  <a:pt x="18845" y="436"/>
                </a:lnTo>
                <a:close/>
                <a:moveTo>
                  <a:pt x="4372" y="9156"/>
                </a:moveTo>
                <a:lnTo>
                  <a:pt x="2999" y="8637"/>
                </a:lnTo>
                <a:lnTo>
                  <a:pt x="4372" y="8128"/>
                </a:lnTo>
                <a:lnTo>
                  <a:pt x="4805" y="6484"/>
                </a:lnTo>
                <a:lnTo>
                  <a:pt x="5204" y="8128"/>
                </a:lnTo>
                <a:lnTo>
                  <a:pt x="6596" y="8637"/>
                </a:lnTo>
                <a:lnTo>
                  <a:pt x="5204" y="9156"/>
                </a:lnTo>
                <a:lnTo>
                  <a:pt x="4805" y="10801"/>
                </a:lnTo>
                <a:lnTo>
                  <a:pt x="4372" y="9156"/>
                </a:lnTo>
                <a:close/>
                <a:moveTo>
                  <a:pt x="7125" y="5330"/>
                </a:moveTo>
                <a:lnTo>
                  <a:pt x="4372" y="4316"/>
                </a:lnTo>
                <a:lnTo>
                  <a:pt x="7125" y="3318"/>
                </a:lnTo>
                <a:lnTo>
                  <a:pt x="7971" y="0"/>
                </a:lnTo>
                <a:lnTo>
                  <a:pt x="8810" y="3318"/>
                </a:lnTo>
                <a:lnTo>
                  <a:pt x="11565" y="4316"/>
                </a:lnTo>
                <a:lnTo>
                  <a:pt x="8810" y="5330"/>
                </a:lnTo>
                <a:lnTo>
                  <a:pt x="7971" y="8637"/>
                </a:lnTo>
                <a:lnTo>
                  <a:pt x="7125" y="5330"/>
                </a:lnTo>
                <a:close/>
                <a:moveTo>
                  <a:pt x="12411" y="2672"/>
                </a:moveTo>
                <a:lnTo>
                  <a:pt x="11040" y="2162"/>
                </a:lnTo>
                <a:lnTo>
                  <a:pt x="12411" y="1643"/>
                </a:lnTo>
                <a:lnTo>
                  <a:pt x="12845" y="0"/>
                </a:lnTo>
                <a:lnTo>
                  <a:pt x="13278" y="1643"/>
                </a:lnTo>
                <a:lnTo>
                  <a:pt x="14637" y="2162"/>
                </a:lnTo>
                <a:lnTo>
                  <a:pt x="13278" y="2672"/>
                </a:lnTo>
                <a:lnTo>
                  <a:pt x="12845" y="4316"/>
                </a:lnTo>
                <a:lnTo>
                  <a:pt x="12411" y="2672"/>
                </a:lnTo>
                <a:close/>
                <a:moveTo>
                  <a:pt x="20497" y="2993"/>
                </a:moveTo>
                <a:lnTo>
                  <a:pt x="19398" y="1291"/>
                </a:lnTo>
                <a:lnTo>
                  <a:pt x="15070" y="5387"/>
                </a:lnTo>
                <a:lnTo>
                  <a:pt x="16171" y="7086"/>
                </a:lnTo>
                <a:lnTo>
                  <a:pt x="20497" y="2993"/>
                </a:lnTo>
                <a:close/>
                <a:moveTo>
                  <a:pt x="21600" y="9156"/>
                </a:moveTo>
                <a:lnTo>
                  <a:pt x="20228" y="9675"/>
                </a:lnTo>
                <a:lnTo>
                  <a:pt x="19807" y="11322"/>
                </a:lnTo>
                <a:lnTo>
                  <a:pt x="19373" y="9675"/>
                </a:lnTo>
                <a:lnTo>
                  <a:pt x="18000" y="9156"/>
                </a:lnTo>
                <a:lnTo>
                  <a:pt x="19373" y="8661"/>
                </a:lnTo>
                <a:lnTo>
                  <a:pt x="19807" y="7005"/>
                </a:lnTo>
                <a:lnTo>
                  <a:pt x="20228" y="8661"/>
                </a:lnTo>
                <a:lnTo>
                  <a:pt x="21600" y="915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6" name="Google Shape;626;p34"/>
          <p:cNvSpPr/>
          <p:nvPr/>
        </p:nvSpPr>
        <p:spPr>
          <a:xfrm>
            <a:off x="5271151" y="6466364"/>
            <a:ext cx="394201" cy="394304"/>
          </a:xfrm>
          <a:custGeom>
            <a:rect b="b" l="l" r="r" t="t"/>
            <a:pathLst>
              <a:path extrusionOk="0" h="21600" w="21600">
                <a:moveTo>
                  <a:pt x="535" y="6464"/>
                </a:moveTo>
                <a:cubicBezTo>
                  <a:pt x="385" y="6464"/>
                  <a:pt x="262" y="6413"/>
                  <a:pt x="154" y="6306"/>
                </a:cubicBezTo>
                <a:cubicBezTo>
                  <a:pt x="48" y="6201"/>
                  <a:pt x="0" y="6077"/>
                  <a:pt x="0" y="5925"/>
                </a:cubicBezTo>
                <a:lnTo>
                  <a:pt x="0" y="539"/>
                </a:lnTo>
                <a:cubicBezTo>
                  <a:pt x="0" y="389"/>
                  <a:pt x="48" y="264"/>
                  <a:pt x="154" y="158"/>
                </a:cubicBezTo>
                <a:cubicBezTo>
                  <a:pt x="262" y="52"/>
                  <a:pt x="385" y="0"/>
                  <a:pt x="535" y="0"/>
                </a:cubicBezTo>
                <a:lnTo>
                  <a:pt x="5925" y="0"/>
                </a:lnTo>
                <a:cubicBezTo>
                  <a:pt x="6072" y="0"/>
                  <a:pt x="6201" y="52"/>
                  <a:pt x="6319" y="158"/>
                </a:cubicBezTo>
                <a:cubicBezTo>
                  <a:pt x="6432" y="264"/>
                  <a:pt x="6485" y="389"/>
                  <a:pt x="6485" y="539"/>
                </a:cubicBezTo>
                <a:lnTo>
                  <a:pt x="6485" y="5925"/>
                </a:lnTo>
                <a:cubicBezTo>
                  <a:pt x="6485" y="6077"/>
                  <a:pt x="6432" y="6201"/>
                  <a:pt x="6319" y="6306"/>
                </a:cubicBezTo>
                <a:cubicBezTo>
                  <a:pt x="6201" y="6413"/>
                  <a:pt x="6072" y="6464"/>
                  <a:pt x="5925" y="6464"/>
                </a:cubicBezTo>
                <a:lnTo>
                  <a:pt x="535" y="6464"/>
                </a:lnTo>
                <a:close/>
                <a:moveTo>
                  <a:pt x="21058" y="8105"/>
                </a:moveTo>
                <a:cubicBezTo>
                  <a:pt x="21205" y="8105"/>
                  <a:pt x="21334" y="8156"/>
                  <a:pt x="21439" y="8258"/>
                </a:cubicBezTo>
                <a:cubicBezTo>
                  <a:pt x="21542" y="8358"/>
                  <a:pt x="21600" y="8488"/>
                  <a:pt x="21600" y="8644"/>
                </a:cubicBezTo>
                <a:lnTo>
                  <a:pt x="21600" y="12615"/>
                </a:lnTo>
                <a:cubicBezTo>
                  <a:pt x="21600" y="13857"/>
                  <a:pt x="21314" y="15022"/>
                  <a:pt x="20750" y="16116"/>
                </a:cubicBezTo>
                <a:cubicBezTo>
                  <a:pt x="20183" y="17210"/>
                  <a:pt x="19411" y="18159"/>
                  <a:pt x="18432" y="18969"/>
                </a:cubicBezTo>
                <a:cubicBezTo>
                  <a:pt x="17454" y="19775"/>
                  <a:pt x="16314" y="20417"/>
                  <a:pt x="15000" y="20892"/>
                </a:cubicBezTo>
                <a:cubicBezTo>
                  <a:pt x="13691" y="21364"/>
                  <a:pt x="12291" y="21600"/>
                  <a:pt x="10803" y="21600"/>
                </a:cubicBezTo>
                <a:cubicBezTo>
                  <a:pt x="9297" y="21600"/>
                  <a:pt x="7891" y="21364"/>
                  <a:pt x="6587" y="20892"/>
                </a:cubicBezTo>
                <a:cubicBezTo>
                  <a:pt x="5282" y="20417"/>
                  <a:pt x="4139" y="19775"/>
                  <a:pt x="3161" y="18969"/>
                </a:cubicBezTo>
                <a:cubicBezTo>
                  <a:pt x="2182" y="18159"/>
                  <a:pt x="1410" y="17213"/>
                  <a:pt x="843" y="16122"/>
                </a:cubicBezTo>
                <a:cubicBezTo>
                  <a:pt x="279" y="15033"/>
                  <a:pt x="0" y="13867"/>
                  <a:pt x="0" y="12615"/>
                </a:cubicBezTo>
                <a:lnTo>
                  <a:pt x="0" y="8644"/>
                </a:lnTo>
                <a:cubicBezTo>
                  <a:pt x="0" y="8496"/>
                  <a:pt x="48" y="8371"/>
                  <a:pt x="154" y="8262"/>
                </a:cubicBezTo>
                <a:cubicBezTo>
                  <a:pt x="262" y="8159"/>
                  <a:pt x="385" y="8105"/>
                  <a:pt x="535" y="8105"/>
                </a:cubicBezTo>
                <a:lnTo>
                  <a:pt x="5925" y="8105"/>
                </a:lnTo>
                <a:cubicBezTo>
                  <a:pt x="6072" y="8105"/>
                  <a:pt x="6201" y="8156"/>
                  <a:pt x="6319" y="8258"/>
                </a:cubicBezTo>
                <a:cubicBezTo>
                  <a:pt x="6432" y="8358"/>
                  <a:pt x="6485" y="8488"/>
                  <a:pt x="6485" y="8644"/>
                </a:cubicBezTo>
                <a:lnTo>
                  <a:pt x="6485" y="12615"/>
                </a:lnTo>
                <a:cubicBezTo>
                  <a:pt x="6485" y="12881"/>
                  <a:pt x="6596" y="13155"/>
                  <a:pt x="6801" y="13441"/>
                </a:cubicBezTo>
                <a:cubicBezTo>
                  <a:pt x="7004" y="13725"/>
                  <a:pt x="7299" y="13992"/>
                  <a:pt x="7675" y="14247"/>
                </a:cubicBezTo>
                <a:cubicBezTo>
                  <a:pt x="8049" y="14501"/>
                  <a:pt x="8505" y="14705"/>
                  <a:pt x="9031" y="14865"/>
                </a:cubicBezTo>
                <a:cubicBezTo>
                  <a:pt x="9561" y="15030"/>
                  <a:pt x="10151" y="15108"/>
                  <a:pt x="10803" y="15108"/>
                </a:cubicBezTo>
                <a:cubicBezTo>
                  <a:pt x="11448" y="15108"/>
                  <a:pt x="12037" y="15030"/>
                  <a:pt x="12576" y="14865"/>
                </a:cubicBezTo>
                <a:cubicBezTo>
                  <a:pt x="13112" y="14705"/>
                  <a:pt x="13566" y="14501"/>
                  <a:pt x="13944" y="14247"/>
                </a:cubicBezTo>
                <a:cubicBezTo>
                  <a:pt x="14321" y="13992"/>
                  <a:pt x="14614" y="13722"/>
                  <a:pt x="14822" y="13441"/>
                </a:cubicBezTo>
                <a:cubicBezTo>
                  <a:pt x="15030" y="13155"/>
                  <a:pt x="15130" y="12881"/>
                  <a:pt x="15130" y="12615"/>
                </a:cubicBezTo>
                <a:lnTo>
                  <a:pt x="15130" y="8644"/>
                </a:lnTo>
                <a:cubicBezTo>
                  <a:pt x="15130" y="8286"/>
                  <a:pt x="15311" y="8105"/>
                  <a:pt x="15672" y="8105"/>
                </a:cubicBezTo>
                <a:lnTo>
                  <a:pt x="21058" y="8105"/>
                </a:lnTo>
                <a:close/>
                <a:moveTo>
                  <a:pt x="21058" y="3"/>
                </a:moveTo>
                <a:cubicBezTo>
                  <a:pt x="21205" y="3"/>
                  <a:pt x="21334" y="55"/>
                  <a:pt x="21439" y="161"/>
                </a:cubicBezTo>
                <a:cubicBezTo>
                  <a:pt x="21542" y="267"/>
                  <a:pt x="21600" y="392"/>
                  <a:pt x="21600" y="542"/>
                </a:cubicBezTo>
                <a:lnTo>
                  <a:pt x="21600" y="5928"/>
                </a:lnTo>
                <a:cubicBezTo>
                  <a:pt x="21600" y="6079"/>
                  <a:pt x="21542" y="6204"/>
                  <a:pt x="21439" y="6308"/>
                </a:cubicBezTo>
                <a:cubicBezTo>
                  <a:pt x="21334" y="6416"/>
                  <a:pt x="21205" y="6467"/>
                  <a:pt x="21058" y="6467"/>
                </a:cubicBezTo>
                <a:lnTo>
                  <a:pt x="15672" y="6467"/>
                </a:lnTo>
                <a:cubicBezTo>
                  <a:pt x="15311" y="6467"/>
                  <a:pt x="15130" y="6289"/>
                  <a:pt x="15130" y="5928"/>
                </a:cubicBezTo>
                <a:lnTo>
                  <a:pt x="15130" y="542"/>
                </a:lnTo>
                <a:cubicBezTo>
                  <a:pt x="15130" y="392"/>
                  <a:pt x="15181" y="267"/>
                  <a:pt x="15283" y="161"/>
                </a:cubicBezTo>
                <a:cubicBezTo>
                  <a:pt x="15383" y="55"/>
                  <a:pt x="15512" y="3"/>
                  <a:pt x="15672" y="3"/>
                </a:cubicBezTo>
                <a:lnTo>
                  <a:pt x="21058" y="3"/>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7" name="Google Shape;627;p34"/>
          <p:cNvSpPr/>
          <p:nvPr/>
        </p:nvSpPr>
        <p:spPr>
          <a:xfrm>
            <a:off x="6694273" y="6462441"/>
            <a:ext cx="283766" cy="402150"/>
          </a:xfrm>
          <a:custGeom>
            <a:rect b="b" l="l" r="r" t="t"/>
            <a:pathLst>
              <a:path extrusionOk="0" h="21600" w="21600">
                <a:moveTo>
                  <a:pt x="21600" y="7649"/>
                </a:moveTo>
                <a:cubicBezTo>
                  <a:pt x="21600" y="8412"/>
                  <a:pt x="21445" y="9124"/>
                  <a:pt x="21132" y="9806"/>
                </a:cubicBezTo>
                <a:cubicBezTo>
                  <a:pt x="20820" y="10489"/>
                  <a:pt x="20406" y="11135"/>
                  <a:pt x="19881" y="11748"/>
                </a:cubicBezTo>
                <a:lnTo>
                  <a:pt x="12620" y="20680"/>
                </a:lnTo>
                <a:cubicBezTo>
                  <a:pt x="12098" y="21294"/>
                  <a:pt x="11492" y="21600"/>
                  <a:pt x="10805" y="21600"/>
                </a:cubicBezTo>
                <a:cubicBezTo>
                  <a:pt x="10113" y="21600"/>
                  <a:pt x="9522" y="21294"/>
                  <a:pt x="9025" y="20680"/>
                </a:cubicBezTo>
                <a:lnTo>
                  <a:pt x="1729" y="11720"/>
                </a:lnTo>
                <a:cubicBezTo>
                  <a:pt x="1206" y="11106"/>
                  <a:pt x="786" y="10463"/>
                  <a:pt x="473" y="9783"/>
                </a:cubicBezTo>
                <a:cubicBezTo>
                  <a:pt x="157" y="9112"/>
                  <a:pt x="0" y="8399"/>
                  <a:pt x="0" y="7649"/>
                </a:cubicBezTo>
                <a:cubicBezTo>
                  <a:pt x="0" y="6596"/>
                  <a:pt x="281" y="5602"/>
                  <a:pt x="845" y="4672"/>
                </a:cubicBezTo>
                <a:cubicBezTo>
                  <a:pt x="1405" y="3739"/>
                  <a:pt x="2181" y="2924"/>
                  <a:pt x="3165" y="2229"/>
                </a:cubicBezTo>
                <a:cubicBezTo>
                  <a:pt x="4145" y="1540"/>
                  <a:pt x="5296" y="991"/>
                  <a:pt x="6617" y="596"/>
                </a:cubicBezTo>
                <a:cubicBezTo>
                  <a:pt x="7937" y="198"/>
                  <a:pt x="9345" y="0"/>
                  <a:pt x="10821" y="0"/>
                </a:cubicBezTo>
                <a:cubicBezTo>
                  <a:pt x="12316" y="0"/>
                  <a:pt x="13720" y="198"/>
                  <a:pt x="15025" y="596"/>
                </a:cubicBezTo>
                <a:cubicBezTo>
                  <a:pt x="16337" y="994"/>
                  <a:pt x="17476" y="1540"/>
                  <a:pt x="18453" y="2229"/>
                </a:cubicBezTo>
                <a:cubicBezTo>
                  <a:pt x="19429" y="2924"/>
                  <a:pt x="20201" y="3739"/>
                  <a:pt x="20757" y="4672"/>
                </a:cubicBezTo>
                <a:cubicBezTo>
                  <a:pt x="21319" y="5604"/>
                  <a:pt x="21600" y="6596"/>
                  <a:pt x="21600" y="7649"/>
                </a:cubicBezTo>
                <a:close/>
                <a:moveTo>
                  <a:pt x="10821" y="11409"/>
                </a:moveTo>
                <a:cubicBezTo>
                  <a:pt x="11549" y="11409"/>
                  <a:pt x="12241" y="11312"/>
                  <a:pt x="12901" y="11116"/>
                </a:cubicBezTo>
                <a:cubicBezTo>
                  <a:pt x="13557" y="10923"/>
                  <a:pt x="14129" y="10653"/>
                  <a:pt x="14612" y="10311"/>
                </a:cubicBezTo>
                <a:cubicBezTo>
                  <a:pt x="15095" y="9970"/>
                  <a:pt x="15477" y="9566"/>
                  <a:pt x="15748" y="9109"/>
                </a:cubicBezTo>
                <a:cubicBezTo>
                  <a:pt x="16029" y="8651"/>
                  <a:pt x="16164" y="8159"/>
                  <a:pt x="16164" y="7646"/>
                </a:cubicBezTo>
                <a:cubicBezTo>
                  <a:pt x="16164" y="7132"/>
                  <a:pt x="16029" y="6643"/>
                  <a:pt x="15748" y="6177"/>
                </a:cubicBezTo>
                <a:cubicBezTo>
                  <a:pt x="15477" y="5714"/>
                  <a:pt x="15095" y="5306"/>
                  <a:pt x="14612" y="4953"/>
                </a:cubicBezTo>
                <a:cubicBezTo>
                  <a:pt x="14129" y="4605"/>
                  <a:pt x="13565" y="4328"/>
                  <a:pt x="12909" y="4136"/>
                </a:cubicBezTo>
                <a:cubicBezTo>
                  <a:pt x="12257" y="3945"/>
                  <a:pt x="11565" y="3843"/>
                  <a:pt x="10821" y="3843"/>
                </a:cubicBezTo>
                <a:cubicBezTo>
                  <a:pt x="10068" y="3843"/>
                  <a:pt x="9377" y="3941"/>
                  <a:pt x="8736" y="4136"/>
                </a:cubicBezTo>
                <a:cubicBezTo>
                  <a:pt x="8094" y="4328"/>
                  <a:pt x="7528" y="4605"/>
                  <a:pt x="7033" y="4953"/>
                </a:cubicBezTo>
                <a:cubicBezTo>
                  <a:pt x="6534" y="5306"/>
                  <a:pt x="6149" y="5714"/>
                  <a:pt x="5874" y="6173"/>
                </a:cubicBezTo>
                <a:cubicBezTo>
                  <a:pt x="5597" y="6630"/>
                  <a:pt x="5461" y="7121"/>
                  <a:pt x="5461" y="7642"/>
                </a:cubicBezTo>
                <a:cubicBezTo>
                  <a:pt x="5461" y="8156"/>
                  <a:pt x="5597" y="8646"/>
                  <a:pt x="5874" y="9106"/>
                </a:cubicBezTo>
                <a:cubicBezTo>
                  <a:pt x="6149" y="9563"/>
                  <a:pt x="6534" y="9967"/>
                  <a:pt x="7033" y="10308"/>
                </a:cubicBezTo>
                <a:cubicBezTo>
                  <a:pt x="7528" y="10649"/>
                  <a:pt x="8094" y="10921"/>
                  <a:pt x="8736" y="11112"/>
                </a:cubicBezTo>
                <a:cubicBezTo>
                  <a:pt x="9377" y="11312"/>
                  <a:pt x="10068" y="11409"/>
                  <a:pt x="10821" y="11409"/>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8" name="Google Shape;628;p34"/>
          <p:cNvSpPr/>
          <p:nvPr/>
        </p:nvSpPr>
        <p:spPr>
          <a:xfrm>
            <a:off x="8017112" y="6621770"/>
            <a:ext cx="386381" cy="83491"/>
          </a:xfrm>
          <a:custGeom>
            <a:rect b="b" l="l" r="r" t="t"/>
            <a:pathLst>
              <a:path extrusionOk="0" h="21600" w="21600">
                <a:moveTo>
                  <a:pt x="20276" y="0"/>
                </a:moveTo>
                <a:cubicBezTo>
                  <a:pt x="20642" y="0"/>
                  <a:pt x="20951" y="608"/>
                  <a:pt x="21209" y="1810"/>
                </a:cubicBezTo>
                <a:cubicBezTo>
                  <a:pt x="21467" y="3005"/>
                  <a:pt x="21600" y="4427"/>
                  <a:pt x="21600" y="6130"/>
                </a:cubicBezTo>
                <a:lnTo>
                  <a:pt x="21600" y="15497"/>
                </a:lnTo>
                <a:cubicBezTo>
                  <a:pt x="21600" y="17173"/>
                  <a:pt x="21467" y="18629"/>
                  <a:pt x="21209" y="19824"/>
                </a:cubicBezTo>
                <a:cubicBezTo>
                  <a:pt x="20951" y="21019"/>
                  <a:pt x="20642" y="21600"/>
                  <a:pt x="20276" y="21600"/>
                </a:cubicBezTo>
                <a:lnTo>
                  <a:pt x="1349" y="21600"/>
                </a:lnTo>
                <a:cubicBezTo>
                  <a:pt x="964" y="21600"/>
                  <a:pt x="641" y="21019"/>
                  <a:pt x="385" y="19877"/>
                </a:cubicBezTo>
                <a:cubicBezTo>
                  <a:pt x="127" y="18736"/>
                  <a:pt x="0" y="17280"/>
                  <a:pt x="0" y="15497"/>
                </a:cubicBezTo>
                <a:lnTo>
                  <a:pt x="0" y="6130"/>
                </a:lnTo>
                <a:cubicBezTo>
                  <a:pt x="0" y="4427"/>
                  <a:pt x="127" y="3005"/>
                  <a:pt x="385" y="1810"/>
                </a:cubicBezTo>
                <a:cubicBezTo>
                  <a:pt x="641" y="608"/>
                  <a:pt x="955" y="0"/>
                  <a:pt x="1319" y="0"/>
                </a:cubicBezTo>
                <a:lnTo>
                  <a:pt x="20276"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29" name="Google Shape;629;p34"/>
          <p:cNvSpPr/>
          <p:nvPr/>
        </p:nvSpPr>
        <p:spPr>
          <a:xfrm>
            <a:off x="9406077" y="6462466"/>
            <a:ext cx="401686" cy="402099"/>
          </a:xfrm>
          <a:custGeom>
            <a:rect b="b" l="l" r="r" t="t"/>
            <a:pathLst>
              <a:path extrusionOk="0" h="21600" w="21600">
                <a:moveTo>
                  <a:pt x="10806" y="0"/>
                </a:moveTo>
                <a:cubicBezTo>
                  <a:pt x="12303" y="0"/>
                  <a:pt x="13705" y="281"/>
                  <a:pt x="15013" y="843"/>
                </a:cubicBezTo>
                <a:cubicBezTo>
                  <a:pt x="16322" y="1406"/>
                  <a:pt x="17466" y="2179"/>
                  <a:pt x="18448" y="3153"/>
                </a:cubicBezTo>
                <a:cubicBezTo>
                  <a:pt x="19432" y="4129"/>
                  <a:pt x="20204" y="5278"/>
                  <a:pt x="20760" y="6590"/>
                </a:cubicBezTo>
                <a:cubicBezTo>
                  <a:pt x="21322" y="7897"/>
                  <a:pt x="21600" y="9303"/>
                  <a:pt x="21600" y="10796"/>
                </a:cubicBezTo>
                <a:cubicBezTo>
                  <a:pt x="21600" y="12290"/>
                  <a:pt x="21322" y="13696"/>
                  <a:pt x="20760" y="15009"/>
                </a:cubicBezTo>
                <a:cubicBezTo>
                  <a:pt x="20204" y="16318"/>
                  <a:pt x="19432" y="17463"/>
                  <a:pt x="18448" y="18440"/>
                </a:cubicBezTo>
                <a:cubicBezTo>
                  <a:pt x="17466" y="19423"/>
                  <a:pt x="16322" y="20189"/>
                  <a:pt x="15013" y="20750"/>
                </a:cubicBezTo>
                <a:cubicBezTo>
                  <a:pt x="13705" y="21312"/>
                  <a:pt x="12303" y="21600"/>
                  <a:pt x="10806" y="21600"/>
                </a:cubicBezTo>
                <a:cubicBezTo>
                  <a:pt x="9311" y="21600"/>
                  <a:pt x="7906" y="21312"/>
                  <a:pt x="6595" y="20750"/>
                </a:cubicBezTo>
                <a:cubicBezTo>
                  <a:pt x="5282" y="20189"/>
                  <a:pt x="4137" y="19419"/>
                  <a:pt x="3156" y="18440"/>
                </a:cubicBezTo>
                <a:cubicBezTo>
                  <a:pt x="2179" y="17463"/>
                  <a:pt x="1407" y="16318"/>
                  <a:pt x="845" y="15009"/>
                </a:cubicBezTo>
                <a:cubicBezTo>
                  <a:pt x="280" y="13696"/>
                  <a:pt x="0" y="12290"/>
                  <a:pt x="0" y="10796"/>
                </a:cubicBezTo>
                <a:cubicBezTo>
                  <a:pt x="0" y="9303"/>
                  <a:pt x="280" y="7897"/>
                  <a:pt x="845" y="6590"/>
                </a:cubicBezTo>
                <a:cubicBezTo>
                  <a:pt x="1407" y="5277"/>
                  <a:pt x="2179" y="4130"/>
                  <a:pt x="3156" y="3153"/>
                </a:cubicBezTo>
                <a:cubicBezTo>
                  <a:pt x="4137" y="2177"/>
                  <a:pt x="5282" y="1406"/>
                  <a:pt x="6595" y="843"/>
                </a:cubicBezTo>
                <a:cubicBezTo>
                  <a:pt x="7906" y="279"/>
                  <a:pt x="9311" y="0"/>
                  <a:pt x="10806" y="0"/>
                </a:cubicBezTo>
                <a:close/>
                <a:moveTo>
                  <a:pt x="17042" y="9744"/>
                </a:moveTo>
                <a:cubicBezTo>
                  <a:pt x="17042" y="9617"/>
                  <a:pt x="16997" y="9512"/>
                  <a:pt x="16901" y="9425"/>
                </a:cubicBezTo>
                <a:cubicBezTo>
                  <a:pt x="16804" y="9343"/>
                  <a:pt x="16705" y="9297"/>
                  <a:pt x="16596" y="9297"/>
                </a:cubicBezTo>
                <a:lnTo>
                  <a:pt x="5016" y="9297"/>
                </a:lnTo>
                <a:cubicBezTo>
                  <a:pt x="4719" y="9297"/>
                  <a:pt x="4569" y="9452"/>
                  <a:pt x="4569" y="9744"/>
                </a:cubicBezTo>
                <a:lnTo>
                  <a:pt x="4569" y="11877"/>
                </a:lnTo>
                <a:cubicBezTo>
                  <a:pt x="4569" y="12174"/>
                  <a:pt x="4719" y="12325"/>
                  <a:pt x="5016" y="12325"/>
                </a:cubicBezTo>
                <a:lnTo>
                  <a:pt x="16596" y="12325"/>
                </a:lnTo>
                <a:cubicBezTo>
                  <a:pt x="16705" y="12325"/>
                  <a:pt x="16804" y="12279"/>
                  <a:pt x="16901" y="12197"/>
                </a:cubicBezTo>
                <a:cubicBezTo>
                  <a:pt x="16997" y="12109"/>
                  <a:pt x="17042" y="12005"/>
                  <a:pt x="17042" y="11879"/>
                </a:cubicBezTo>
                <a:lnTo>
                  <a:pt x="17042" y="974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0" name="Google Shape;630;p34"/>
          <p:cNvSpPr/>
          <p:nvPr/>
        </p:nvSpPr>
        <p:spPr>
          <a:xfrm>
            <a:off x="6642966" y="10447353"/>
            <a:ext cx="386381" cy="386433"/>
          </a:xfrm>
          <a:custGeom>
            <a:rect b="b" l="l" r="r" t="t"/>
            <a:pathLst>
              <a:path extrusionOk="0" h="21600" w="21600">
                <a:moveTo>
                  <a:pt x="0" y="9817"/>
                </a:moveTo>
                <a:lnTo>
                  <a:pt x="9817" y="9817"/>
                </a:lnTo>
                <a:lnTo>
                  <a:pt x="9817" y="0"/>
                </a:lnTo>
                <a:lnTo>
                  <a:pt x="0" y="0"/>
                </a:lnTo>
                <a:lnTo>
                  <a:pt x="0" y="9817"/>
                </a:lnTo>
                <a:close/>
                <a:moveTo>
                  <a:pt x="0" y="21600"/>
                </a:moveTo>
                <a:lnTo>
                  <a:pt x="9817" y="21600"/>
                </a:lnTo>
                <a:lnTo>
                  <a:pt x="9817" y="11785"/>
                </a:lnTo>
                <a:lnTo>
                  <a:pt x="0" y="11785"/>
                </a:lnTo>
                <a:lnTo>
                  <a:pt x="0" y="21600"/>
                </a:lnTo>
                <a:close/>
                <a:moveTo>
                  <a:pt x="1956" y="1950"/>
                </a:moveTo>
                <a:lnTo>
                  <a:pt x="7860" y="1950"/>
                </a:lnTo>
                <a:lnTo>
                  <a:pt x="7860" y="7859"/>
                </a:lnTo>
                <a:lnTo>
                  <a:pt x="1956" y="7859"/>
                </a:lnTo>
                <a:lnTo>
                  <a:pt x="1956" y="1950"/>
                </a:lnTo>
                <a:close/>
                <a:moveTo>
                  <a:pt x="1956" y="13738"/>
                </a:moveTo>
                <a:lnTo>
                  <a:pt x="7860" y="13738"/>
                </a:lnTo>
                <a:lnTo>
                  <a:pt x="7860" y="19645"/>
                </a:lnTo>
                <a:lnTo>
                  <a:pt x="1956" y="19645"/>
                </a:lnTo>
                <a:lnTo>
                  <a:pt x="1956" y="13738"/>
                </a:lnTo>
                <a:close/>
                <a:moveTo>
                  <a:pt x="3924" y="5905"/>
                </a:moveTo>
                <a:lnTo>
                  <a:pt x="5907" y="5905"/>
                </a:lnTo>
                <a:lnTo>
                  <a:pt x="5907" y="3948"/>
                </a:lnTo>
                <a:lnTo>
                  <a:pt x="3924" y="3948"/>
                </a:lnTo>
                <a:lnTo>
                  <a:pt x="3924" y="5905"/>
                </a:lnTo>
                <a:close/>
                <a:moveTo>
                  <a:pt x="3924" y="17678"/>
                </a:moveTo>
                <a:lnTo>
                  <a:pt x="5907" y="17678"/>
                </a:lnTo>
                <a:lnTo>
                  <a:pt x="5907" y="15695"/>
                </a:lnTo>
                <a:lnTo>
                  <a:pt x="3924" y="15695"/>
                </a:lnTo>
                <a:lnTo>
                  <a:pt x="3924" y="17678"/>
                </a:lnTo>
                <a:close/>
                <a:moveTo>
                  <a:pt x="21600" y="0"/>
                </a:moveTo>
                <a:lnTo>
                  <a:pt x="11783" y="0"/>
                </a:lnTo>
                <a:lnTo>
                  <a:pt x="11783" y="9817"/>
                </a:lnTo>
                <a:lnTo>
                  <a:pt x="21600" y="9817"/>
                </a:lnTo>
                <a:lnTo>
                  <a:pt x="21600" y="0"/>
                </a:lnTo>
                <a:close/>
                <a:moveTo>
                  <a:pt x="19644" y="11785"/>
                </a:moveTo>
                <a:lnTo>
                  <a:pt x="21600" y="11785"/>
                </a:lnTo>
                <a:lnTo>
                  <a:pt x="21600" y="17678"/>
                </a:lnTo>
                <a:lnTo>
                  <a:pt x="15693" y="17678"/>
                </a:lnTo>
                <a:lnTo>
                  <a:pt x="15693" y="15723"/>
                </a:lnTo>
                <a:lnTo>
                  <a:pt x="13740" y="15723"/>
                </a:lnTo>
                <a:lnTo>
                  <a:pt x="13740" y="21600"/>
                </a:lnTo>
                <a:lnTo>
                  <a:pt x="11783" y="21600"/>
                </a:lnTo>
                <a:lnTo>
                  <a:pt x="11783" y="11785"/>
                </a:lnTo>
                <a:lnTo>
                  <a:pt x="17647" y="11785"/>
                </a:lnTo>
                <a:lnTo>
                  <a:pt x="17647" y="13738"/>
                </a:lnTo>
                <a:lnTo>
                  <a:pt x="19644" y="13738"/>
                </a:lnTo>
                <a:lnTo>
                  <a:pt x="19644" y="11785"/>
                </a:lnTo>
                <a:close/>
                <a:moveTo>
                  <a:pt x="19644" y="7864"/>
                </a:moveTo>
                <a:lnTo>
                  <a:pt x="13740" y="7864"/>
                </a:lnTo>
                <a:lnTo>
                  <a:pt x="13740" y="1955"/>
                </a:lnTo>
                <a:lnTo>
                  <a:pt x="19644" y="1955"/>
                </a:lnTo>
                <a:lnTo>
                  <a:pt x="19644" y="7864"/>
                </a:lnTo>
                <a:close/>
                <a:moveTo>
                  <a:pt x="17647" y="3950"/>
                </a:moveTo>
                <a:lnTo>
                  <a:pt x="15693" y="3950"/>
                </a:lnTo>
                <a:lnTo>
                  <a:pt x="15693" y="5906"/>
                </a:lnTo>
                <a:lnTo>
                  <a:pt x="17647" y="5906"/>
                </a:lnTo>
                <a:lnTo>
                  <a:pt x="17647" y="3950"/>
                </a:lnTo>
                <a:close/>
                <a:moveTo>
                  <a:pt x="15693" y="21599"/>
                </a:moveTo>
                <a:lnTo>
                  <a:pt x="17647" y="21599"/>
                </a:lnTo>
                <a:lnTo>
                  <a:pt x="17647" y="19645"/>
                </a:lnTo>
                <a:lnTo>
                  <a:pt x="15693" y="19645"/>
                </a:lnTo>
                <a:lnTo>
                  <a:pt x="15693" y="21599"/>
                </a:lnTo>
                <a:close/>
                <a:moveTo>
                  <a:pt x="19644" y="21599"/>
                </a:moveTo>
                <a:lnTo>
                  <a:pt x="21600" y="21599"/>
                </a:lnTo>
                <a:lnTo>
                  <a:pt x="21600" y="19645"/>
                </a:lnTo>
                <a:lnTo>
                  <a:pt x="19644" y="19645"/>
                </a:lnTo>
                <a:lnTo>
                  <a:pt x="19644" y="2159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1" name="Google Shape;631;p34"/>
          <p:cNvSpPr/>
          <p:nvPr/>
        </p:nvSpPr>
        <p:spPr>
          <a:xfrm>
            <a:off x="3934595" y="7447220"/>
            <a:ext cx="401737" cy="402073"/>
          </a:xfrm>
          <a:custGeom>
            <a:rect b="b" l="l" r="r" t="t"/>
            <a:pathLst>
              <a:path extrusionOk="0" h="21600" w="21600">
                <a:moveTo>
                  <a:pt x="10807" y="0"/>
                </a:moveTo>
                <a:cubicBezTo>
                  <a:pt x="12301" y="0"/>
                  <a:pt x="13706" y="281"/>
                  <a:pt x="15011" y="843"/>
                </a:cubicBezTo>
                <a:cubicBezTo>
                  <a:pt x="16320" y="1409"/>
                  <a:pt x="17463" y="2180"/>
                  <a:pt x="18450" y="3156"/>
                </a:cubicBezTo>
                <a:cubicBezTo>
                  <a:pt x="19433" y="4133"/>
                  <a:pt x="20201" y="5277"/>
                  <a:pt x="20760" y="6587"/>
                </a:cubicBezTo>
                <a:cubicBezTo>
                  <a:pt x="21317" y="7900"/>
                  <a:pt x="21600" y="9303"/>
                  <a:pt x="21600" y="10799"/>
                </a:cubicBezTo>
                <a:cubicBezTo>
                  <a:pt x="21600" y="12297"/>
                  <a:pt x="21317" y="13700"/>
                  <a:pt x="20760" y="15010"/>
                </a:cubicBezTo>
                <a:cubicBezTo>
                  <a:pt x="20201" y="16320"/>
                  <a:pt x="19430" y="17467"/>
                  <a:pt x="18450" y="18444"/>
                </a:cubicBezTo>
                <a:cubicBezTo>
                  <a:pt x="17463" y="19420"/>
                  <a:pt x="16320" y="20194"/>
                  <a:pt x="15011" y="20757"/>
                </a:cubicBezTo>
                <a:cubicBezTo>
                  <a:pt x="13706" y="21319"/>
                  <a:pt x="12301" y="21600"/>
                  <a:pt x="10807" y="21600"/>
                </a:cubicBezTo>
                <a:cubicBezTo>
                  <a:pt x="9310" y="21600"/>
                  <a:pt x="7905" y="21319"/>
                  <a:pt x="6594" y="20757"/>
                </a:cubicBezTo>
                <a:cubicBezTo>
                  <a:pt x="5281" y="20194"/>
                  <a:pt x="4137" y="19420"/>
                  <a:pt x="3160" y="18444"/>
                </a:cubicBezTo>
                <a:cubicBezTo>
                  <a:pt x="2179" y="17467"/>
                  <a:pt x="1411" y="16320"/>
                  <a:pt x="848" y="15010"/>
                </a:cubicBezTo>
                <a:cubicBezTo>
                  <a:pt x="283" y="13700"/>
                  <a:pt x="0" y="12297"/>
                  <a:pt x="0" y="10799"/>
                </a:cubicBezTo>
                <a:cubicBezTo>
                  <a:pt x="0" y="9303"/>
                  <a:pt x="283" y="7900"/>
                  <a:pt x="848" y="6587"/>
                </a:cubicBezTo>
                <a:cubicBezTo>
                  <a:pt x="1411" y="5277"/>
                  <a:pt x="2181" y="4133"/>
                  <a:pt x="3160" y="3156"/>
                </a:cubicBezTo>
                <a:cubicBezTo>
                  <a:pt x="4137" y="2180"/>
                  <a:pt x="5281" y="1409"/>
                  <a:pt x="6594" y="843"/>
                </a:cubicBezTo>
                <a:cubicBezTo>
                  <a:pt x="7903" y="279"/>
                  <a:pt x="9307" y="0"/>
                  <a:pt x="10807" y="0"/>
                </a:cubicBezTo>
                <a:close/>
                <a:moveTo>
                  <a:pt x="13296" y="11689"/>
                </a:moveTo>
                <a:lnTo>
                  <a:pt x="13296" y="11689"/>
                </a:lnTo>
                <a:cubicBezTo>
                  <a:pt x="13523" y="11512"/>
                  <a:pt x="13743" y="11300"/>
                  <a:pt x="13965" y="11068"/>
                </a:cubicBezTo>
                <a:cubicBezTo>
                  <a:pt x="14186" y="10831"/>
                  <a:pt x="14393" y="10577"/>
                  <a:pt x="14588" y="10297"/>
                </a:cubicBezTo>
                <a:cubicBezTo>
                  <a:pt x="14783" y="10019"/>
                  <a:pt x="14938" y="9707"/>
                  <a:pt x="15055" y="9360"/>
                </a:cubicBezTo>
                <a:cubicBezTo>
                  <a:pt x="15172" y="9012"/>
                  <a:pt x="15229" y="8603"/>
                  <a:pt x="15229" y="8134"/>
                </a:cubicBezTo>
                <a:cubicBezTo>
                  <a:pt x="15229" y="7522"/>
                  <a:pt x="15107" y="6977"/>
                  <a:pt x="14856" y="6497"/>
                </a:cubicBezTo>
                <a:cubicBezTo>
                  <a:pt x="14608" y="6023"/>
                  <a:pt x="14276" y="5625"/>
                  <a:pt x="13861" y="5317"/>
                </a:cubicBezTo>
                <a:cubicBezTo>
                  <a:pt x="13446" y="5005"/>
                  <a:pt x="12980" y="4767"/>
                  <a:pt x="12460" y="4599"/>
                </a:cubicBezTo>
                <a:cubicBezTo>
                  <a:pt x="11939" y="4433"/>
                  <a:pt x="11426" y="4348"/>
                  <a:pt x="10912" y="4348"/>
                </a:cubicBezTo>
                <a:cubicBezTo>
                  <a:pt x="10345" y="4348"/>
                  <a:pt x="9833" y="4424"/>
                  <a:pt x="9378" y="4571"/>
                </a:cubicBezTo>
                <a:cubicBezTo>
                  <a:pt x="8923" y="4721"/>
                  <a:pt x="8535" y="4882"/>
                  <a:pt x="8222" y="5052"/>
                </a:cubicBezTo>
                <a:cubicBezTo>
                  <a:pt x="7905" y="5224"/>
                  <a:pt x="7668" y="5382"/>
                  <a:pt x="7504" y="5531"/>
                </a:cubicBezTo>
                <a:cubicBezTo>
                  <a:pt x="7341" y="5682"/>
                  <a:pt x="7250" y="5762"/>
                  <a:pt x="7234" y="5783"/>
                </a:cubicBezTo>
                <a:cubicBezTo>
                  <a:pt x="7087" y="5926"/>
                  <a:pt x="7076" y="6101"/>
                  <a:pt x="7191" y="6309"/>
                </a:cubicBezTo>
                <a:lnTo>
                  <a:pt x="8476" y="7864"/>
                </a:lnTo>
                <a:cubicBezTo>
                  <a:pt x="8513" y="7938"/>
                  <a:pt x="8601" y="7992"/>
                  <a:pt x="8748" y="8025"/>
                </a:cubicBezTo>
                <a:cubicBezTo>
                  <a:pt x="8855" y="8025"/>
                  <a:pt x="8959" y="8000"/>
                  <a:pt x="9059" y="7945"/>
                </a:cubicBezTo>
                <a:lnTo>
                  <a:pt x="9195" y="7838"/>
                </a:lnTo>
                <a:cubicBezTo>
                  <a:pt x="9282" y="7766"/>
                  <a:pt x="9405" y="7685"/>
                  <a:pt x="9564" y="7601"/>
                </a:cubicBezTo>
                <a:cubicBezTo>
                  <a:pt x="9725" y="7513"/>
                  <a:pt x="9898" y="7440"/>
                  <a:pt x="10095" y="7375"/>
                </a:cubicBezTo>
                <a:cubicBezTo>
                  <a:pt x="10287" y="7312"/>
                  <a:pt x="10499" y="7282"/>
                  <a:pt x="10725" y="7282"/>
                </a:cubicBezTo>
                <a:cubicBezTo>
                  <a:pt x="11093" y="7282"/>
                  <a:pt x="11406" y="7383"/>
                  <a:pt x="11663" y="7587"/>
                </a:cubicBezTo>
                <a:cubicBezTo>
                  <a:pt x="11920" y="7791"/>
                  <a:pt x="12050" y="8050"/>
                  <a:pt x="12050" y="8363"/>
                </a:cubicBezTo>
                <a:cubicBezTo>
                  <a:pt x="12050" y="8696"/>
                  <a:pt x="11941" y="8990"/>
                  <a:pt x="11720" y="9235"/>
                </a:cubicBezTo>
                <a:cubicBezTo>
                  <a:pt x="11499" y="9485"/>
                  <a:pt x="11222" y="9755"/>
                  <a:pt x="10886" y="10055"/>
                </a:cubicBezTo>
                <a:cubicBezTo>
                  <a:pt x="10681" y="10216"/>
                  <a:pt x="10471" y="10399"/>
                  <a:pt x="10256" y="10600"/>
                </a:cubicBezTo>
                <a:cubicBezTo>
                  <a:pt x="10048" y="10803"/>
                  <a:pt x="9849" y="11035"/>
                  <a:pt x="9677" y="11297"/>
                </a:cubicBezTo>
                <a:cubicBezTo>
                  <a:pt x="9503" y="11560"/>
                  <a:pt x="9358" y="11845"/>
                  <a:pt x="9250" y="12157"/>
                </a:cubicBezTo>
                <a:cubicBezTo>
                  <a:pt x="9143" y="12466"/>
                  <a:pt x="9086" y="12825"/>
                  <a:pt x="9086" y="13231"/>
                </a:cubicBezTo>
                <a:lnTo>
                  <a:pt x="9086" y="14095"/>
                </a:lnTo>
                <a:cubicBezTo>
                  <a:pt x="9086" y="14203"/>
                  <a:pt x="9129" y="14299"/>
                  <a:pt x="9211" y="14378"/>
                </a:cubicBezTo>
                <a:cubicBezTo>
                  <a:pt x="9290" y="14460"/>
                  <a:pt x="9386" y="14500"/>
                  <a:pt x="9494" y="14500"/>
                </a:cubicBezTo>
                <a:lnTo>
                  <a:pt x="11712" y="14500"/>
                </a:lnTo>
                <a:cubicBezTo>
                  <a:pt x="11821" y="14500"/>
                  <a:pt x="11912" y="14460"/>
                  <a:pt x="11992" y="14378"/>
                </a:cubicBezTo>
                <a:cubicBezTo>
                  <a:pt x="12067" y="14299"/>
                  <a:pt x="12107" y="14203"/>
                  <a:pt x="12107" y="14095"/>
                </a:cubicBezTo>
                <a:lnTo>
                  <a:pt x="12107" y="13406"/>
                </a:lnTo>
                <a:cubicBezTo>
                  <a:pt x="12107" y="13054"/>
                  <a:pt x="12220" y="12757"/>
                  <a:pt x="12451" y="12507"/>
                </a:cubicBezTo>
                <a:cubicBezTo>
                  <a:pt x="12680" y="12261"/>
                  <a:pt x="12961" y="11988"/>
                  <a:pt x="13296" y="11689"/>
                </a:cubicBezTo>
                <a:moveTo>
                  <a:pt x="12107" y="15666"/>
                </a:moveTo>
                <a:cubicBezTo>
                  <a:pt x="12107" y="15558"/>
                  <a:pt x="12067" y="15465"/>
                  <a:pt x="11996" y="15383"/>
                </a:cubicBezTo>
                <a:cubicBezTo>
                  <a:pt x="11930" y="15301"/>
                  <a:pt x="11830" y="15258"/>
                  <a:pt x="11712" y="15258"/>
                </a:cubicBezTo>
                <a:lnTo>
                  <a:pt x="9494" y="15258"/>
                </a:lnTo>
                <a:cubicBezTo>
                  <a:pt x="9386" y="15258"/>
                  <a:pt x="9293" y="15301"/>
                  <a:pt x="9211" y="15383"/>
                </a:cubicBezTo>
                <a:cubicBezTo>
                  <a:pt x="9129" y="15465"/>
                  <a:pt x="9086" y="15558"/>
                  <a:pt x="9086" y="15666"/>
                </a:cubicBezTo>
                <a:lnTo>
                  <a:pt x="9086" y="17775"/>
                </a:lnTo>
                <a:cubicBezTo>
                  <a:pt x="9086" y="17881"/>
                  <a:pt x="9129" y="17981"/>
                  <a:pt x="9211" y="18064"/>
                </a:cubicBezTo>
                <a:cubicBezTo>
                  <a:pt x="9290" y="18153"/>
                  <a:pt x="9386" y="18195"/>
                  <a:pt x="9494" y="18195"/>
                </a:cubicBezTo>
                <a:lnTo>
                  <a:pt x="11712" y="18195"/>
                </a:lnTo>
                <a:cubicBezTo>
                  <a:pt x="11821" y="18195"/>
                  <a:pt x="11912" y="18153"/>
                  <a:pt x="11992" y="18064"/>
                </a:cubicBezTo>
                <a:cubicBezTo>
                  <a:pt x="12067" y="17981"/>
                  <a:pt x="12107" y="17881"/>
                  <a:pt x="12107" y="17775"/>
                </a:cubicBezTo>
                <a:lnTo>
                  <a:pt x="12107" y="1566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2" name="Google Shape;632;p34"/>
          <p:cNvSpPr/>
          <p:nvPr/>
        </p:nvSpPr>
        <p:spPr>
          <a:xfrm>
            <a:off x="5236405" y="7454727"/>
            <a:ext cx="463693" cy="387060"/>
          </a:xfrm>
          <a:custGeom>
            <a:rect b="b" l="l" r="r" t="t"/>
            <a:pathLst>
              <a:path extrusionOk="0" h="21499" w="21591">
                <a:moveTo>
                  <a:pt x="14059" y="6525"/>
                </a:moveTo>
                <a:cubicBezTo>
                  <a:pt x="13646" y="6525"/>
                  <a:pt x="13256" y="6672"/>
                  <a:pt x="12887" y="6963"/>
                </a:cubicBezTo>
                <a:cubicBezTo>
                  <a:pt x="12520" y="7258"/>
                  <a:pt x="12156" y="7651"/>
                  <a:pt x="11799" y="8140"/>
                </a:cubicBezTo>
                <a:cubicBezTo>
                  <a:pt x="11441" y="8627"/>
                  <a:pt x="11081" y="9183"/>
                  <a:pt x="10727" y="9815"/>
                </a:cubicBezTo>
                <a:cubicBezTo>
                  <a:pt x="10372" y="10445"/>
                  <a:pt x="10016" y="11094"/>
                  <a:pt x="9664" y="11765"/>
                </a:cubicBezTo>
                <a:cubicBezTo>
                  <a:pt x="9234" y="12586"/>
                  <a:pt x="8794" y="13395"/>
                  <a:pt x="8336" y="14198"/>
                </a:cubicBezTo>
                <a:cubicBezTo>
                  <a:pt x="7876" y="14997"/>
                  <a:pt x="7385" y="15719"/>
                  <a:pt x="6858" y="16356"/>
                </a:cubicBezTo>
                <a:cubicBezTo>
                  <a:pt x="6330" y="16997"/>
                  <a:pt x="5751" y="17510"/>
                  <a:pt x="5119" y="17899"/>
                </a:cubicBezTo>
                <a:cubicBezTo>
                  <a:pt x="4485" y="18290"/>
                  <a:pt x="3788" y="18489"/>
                  <a:pt x="3021" y="18489"/>
                </a:cubicBezTo>
                <a:lnTo>
                  <a:pt x="458" y="18489"/>
                </a:lnTo>
                <a:cubicBezTo>
                  <a:pt x="333" y="18489"/>
                  <a:pt x="225" y="18434"/>
                  <a:pt x="135" y="18325"/>
                </a:cubicBezTo>
                <a:cubicBezTo>
                  <a:pt x="43" y="18220"/>
                  <a:pt x="0" y="18091"/>
                  <a:pt x="0" y="17943"/>
                </a:cubicBezTo>
                <a:lnTo>
                  <a:pt x="0" y="15792"/>
                </a:lnTo>
                <a:cubicBezTo>
                  <a:pt x="0" y="15638"/>
                  <a:pt x="43" y="15515"/>
                  <a:pt x="135" y="15412"/>
                </a:cubicBezTo>
                <a:cubicBezTo>
                  <a:pt x="225" y="15313"/>
                  <a:pt x="333" y="15257"/>
                  <a:pt x="458" y="15257"/>
                </a:cubicBezTo>
                <a:lnTo>
                  <a:pt x="3021" y="15257"/>
                </a:lnTo>
                <a:cubicBezTo>
                  <a:pt x="3420" y="15257"/>
                  <a:pt x="3809" y="15114"/>
                  <a:pt x="4189" y="14824"/>
                </a:cubicBezTo>
                <a:cubicBezTo>
                  <a:pt x="4568" y="14539"/>
                  <a:pt x="4933" y="14150"/>
                  <a:pt x="5285" y="13664"/>
                </a:cubicBezTo>
                <a:cubicBezTo>
                  <a:pt x="5637" y="13181"/>
                  <a:pt x="5985" y="12624"/>
                  <a:pt x="6339" y="11996"/>
                </a:cubicBezTo>
                <a:cubicBezTo>
                  <a:pt x="6692" y="11368"/>
                  <a:pt x="7042" y="10717"/>
                  <a:pt x="7394" y="10046"/>
                </a:cubicBezTo>
                <a:cubicBezTo>
                  <a:pt x="7822" y="9226"/>
                  <a:pt x="8270" y="8408"/>
                  <a:pt x="8734" y="7599"/>
                </a:cubicBezTo>
                <a:cubicBezTo>
                  <a:pt x="9200" y="6791"/>
                  <a:pt x="9697" y="6064"/>
                  <a:pt x="10223" y="5420"/>
                </a:cubicBezTo>
                <a:cubicBezTo>
                  <a:pt x="10748" y="4775"/>
                  <a:pt x="11324" y="4262"/>
                  <a:pt x="11950" y="3876"/>
                </a:cubicBezTo>
                <a:cubicBezTo>
                  <a:pt x="12574" y="3489"/>
                  <a:pt x="13277" y="3293"/>
                  <a:pt x="14057" y="3293"/>
                </a:cubicBezTo>
                <a:lnTo>
                  <a:pt x="16435" y="3293"/>
                </a:lnTo>
                <a:lnTo>
                  <a:pt x="16435" y="711"/>
                </a:lnTo>
                <a:cubicBezTo>
                  <a:pt x="16435" y="330"/>
                  <a:pt x="16530" y="102"/>
                  <a:pt x="16721" y="23"/>
                </a:cubicBezTo>
                <a:cubicBezTo>
                  <a:pt x="16914" y="-50"/>
                  <a:pt x="17146" y="49"/>
                  <a:pt x="17418" y="318"/>
                </a:cubicBezTo>
                <a:lnTo>
                  <a:pt x="21331" y="4205"/>
                </a:lnTo>
                <a:cubicBezTo>
                  <a:pt x="21512" y="4374"/>
                  <a:pt x="21598" y="4585"/>
                  <a:pt x="21588" y="4834"/>
                </a:cubicBezTo>
                <a:cubicBezTo>
                  <a:pt x="21588" y="5103"/>
                  <a:pt x="21501" y="5321"/>
                  <a:pt x="21331" y="5488"/>
                </a:cubicBezTo>
                <a:lnTo>
                  <a:pt x="17418" y="9362"/>
                </a:lnTo>
                <a:cubicBezTo>
                  <a:pt x="17146" y="9630"/>
                  <a:pt x="16914" y="9727"/>
                  <a:pt x="16721" y="9646"/>
                </a:cubicBezTo>
                <a:cubicBezTo>
                  <a:pt x="16530" y="9570"/>
                  <a:pt x="16435" y="9339"/>
                  <a:pt x="16435" y="8957"/>
                </a:cubicBezTo>
                <a:lnTo>
                  <a:pt x="16435" y="6525"/>
                </a:lnTo>
                <a:lnTo>
                  <a:pt x="14059" y="6525"/>
                </a:lnTo>
                <a:close/>
                <a:moveTo>
                  <a:pt x="463" y="6495"/>
                </a:moveTo>
                <a:cubicBezTo>
                  <a:pt x="338" y="6495"/>
                  <a:pt x="230" y="6448"/>
                  <a:pt x="139" y="6349"/>
                </a:cubicBezTo>
                <a:cubicBezTo>
                  <a:pt x="49" y="6252"/>
                  <a:pt x="5" y="6128"/>
                  <a:pt x="5" y="5979"/>
                </a:cubicBezTo>
                <a:lnTo>
                  <a:pt x="5" y="3823"/>
                </a:lnTo>
                <a:cubicBezTo>
                  <a:pt x="5" y="3462"/>
                  <a:pt x="156" y="3287"/>
                  <a:pt x="463" y="3293"/>
                </a:cubicBezTo>
                <a:lnTo>
                  <a:pt x="3026" y="3293"/>
                </a:lnTo>
                <a:cubicBezTo>
                  <a:pt x="3560" y="3293"/>
                  <a:pt x="4055" y="3389"/>
                  <a:pt x="4515" y="3572"/>
                </a:cubicBezTo>
                <a:cubicBezTo>
                  <a:pt x="4974" y="3763"/>
                  <a:pt x="5410" y="4023"/>
                  <a:pt x="5821" y="4358"/>
                </a:cubicBezTo>
                <a:cubicBezTo>
                  <a:pt x="6230" y="4692"/>
                  <a:pt x="6608" y="5085"/>
                  <a:pt x="6964" y="5533"/>
                </a:cubicBezTo>
                <a:cubicBezTo>
                  <a:pt x="7319" y="5979"/>
                  <a:pt x="7656" y="6464"/>
                  <a:pt x="7994" y="6983"/>
                </a:cubicBezTo>
                <a:cubicBezTo>
                  <a:pt x="7519" y="7824"/>
                  <a:pt x="7059" y="8653"/>
                  <a:pt x="6622" y="9474"/>
                </a:cubicBezTo>
                <a:cubicBezTo>
                  <a:pt x="6589" y="9549"/>
                  <a:pt x="6557" y="9610"/>
                  <a:pt x="6516" y="9669"/>
                </a:cubicBezTo>
                <a:cubicBezTo>
                  <a:pt x="6476" y="9727"/>
                  <a:pt x="6443" y="9794"/>
                  <a:pt x="6410" y="9877"/>
                </a:cubicBezTo>
                <a:cubicBezTo>
                  <a:pt x="5862" y="8928"/>
                  <a:pt x="5319" y="8128"/>
                  <a:pt x="4776" y="7473"/>
                </a:cubicBezTo>
                <a:cubicBezTo>
                  <a:pt x="4233" y="6822"/>
                  <a:pt x="3651" y="6495"/>
                  <a:pt x="3024" y="6495"/>
                </a:cubicBezTo>
                <a:lnTo>
                  <a:pt x="463" y="6495"/>
                </a:lnTo>
                <a:close/>
                <a:moveTo>
                  <a:pt x="21333" y="15998"/>
                </a:moveTo>
                <a:cubicBezTo>
                  <a:pt x="21515" y="16169"/>
                  <a:pt x="21600" y="16387"/>
                  <a:pt x="21590" y="16657"/>
                </a:cubicBezTo>
                <a:cubicBezTo>
                  <a:pt x="21590" y="16908"/>
                  <a:pt x="21505" y="17118"/>
                  <a:pt x="21333" y="17285"/>
                </a:cubicBezTo>
                <a:lnTo>
                  <a:pt x="17420" y="21184"/>
                </a:lnTo>
                <a:cubicBezTo>
                  <a:pt x="17149" y="21454"/>
                  <a:pt x="16917" y="21550"/>
                  <a:pt x="16723" y="21473"/>
                </a:cubicBezTo>
                <a:cubicBezTo>
                  <a:pt x="16532" y="21394"/>
                  <a:pt x="16437" y="21163"/>
                  <a:pt x="16437" y="20780"/>
                </a:cubicBezTo>
                <a:lnTo>
                  <a:pt x="16437" y="18434"/>
                </a:lnTo>
                <a:lnTo>
                  <a:pt x="14059" y="18434"/>
                </a:lnTo>
                <a:cubicBezTo>
                  <a:pt x="13528" y="18434"/>
                  <a:pt x="13032" y="18336"/>
                  <a:pt x="12574" y="18144"/>
                </a:cubicBezTo>
                <a:cubicBezTo>
                  <a:pt x="12113" y="17955"/>
                  <a:pt x="11681" y="17691"/>
                  <a:pt x="11279" y="17357"/>
                </a:cubicBezTo>
                <a:cubicBezTo>
                  <a:pt x="10878" y="17020"/>
                  <a:pt x="10497" y="16629"/>
                  <a:pt x="10137" y="16182"/>
                </a:cubicBezTo>
                <a:cubicBezTo>
                  <a:pt x="9780" y="15733"/>
                  <a:pt x="9440" y="15254"/>
                  <a:pt x="9119" y="14739"/>
                </a:cubicBezTo>
                <a:cubicBezTo>
                  <a:pt x="9345" y="14361"/>
                  <a:pt x="9567" y="13962"/>
                  <a:pt x="9780" y="13551"/>
                </a:cubicBezTo>
                <a:cubicBezTo>
                  <a:pt x="9995" y="13143"/>
                  <a:pt x="10217" y="12740"/>
                  <a:pt x="10443" y="12338"/>
                </a:cubicBezTo>
                <a:cubicBezTo>
                  <a:pt x="10474" y="12247"/>
                  <a:pt x="10514" y="12166"/>
                  <a:pt x="10560" y="12093"/>
                </a:cubicBezTo>
                <a:cubicBezTo>
                  <a:pt x="10609" y="12024"/>
                  <a:pt x="10646" y="11940"/>
                  <a:pt x="10680" y="11847"/>
                </a:cubicBezTo>
                <a:cubicBezTo>
                  <a:pt x="11225" y="12798"/>
                  <a:pt x="11769" y="13593"/>
                  <a:pt x="12314" y="14232"/>
                </a:cubicBezTo>
                <a:cubicBezTo>
                  <a:pt x="12855" y="14868"/>
                  <a:pt x="13440" y="15190"/>
                  <a:pt x="14064" y="15190"/>
                </a:cubicBezTo>
                <a:lnTo>
                  <a:pt x="16442" y="15190"/>
                </a:lnTo>
                <a:lnTo>
                  <a:pt x="16442" y="12532"/>
                </a:lnTo>
                <a:cubicBezTo>
                  <a:pt x="16442" y="12153"/>
                  <a:pt x="16538" y="11923"/>
                  <a:pt x="16728" y="11847"/>
                </a:cubicBezTo>
                <a:cubicBezTo>
                  <a:pt x="16922" y="11774"/>
                  <a:pt x="17155" y="11868"/>
                  <a:pt x="17426" y="12128"/>
                </a:cubicBezTo>
                <a:lnTo>
                  <a:pt x="21333" y="1599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3" name="Google Shape;633;p34"/>
          <p:cNvSpPr/>
          <p:nvPr/>
        </p:nvSpPr>
        <p:spPr>
          <a:xfrm>
            <a:off x="6594776" y="7447138"/>
            <a:ext cx="482761" cy="402238"/>
          </a:xfrm>
          <a:custGeom>
            <a:rect b="b" l="l" r="r" t="t"/>
            <a:pathLst>
              <a:path extrusionOk="0" h="21431" w="21519">
                <a:moveTo>
                  <a:pt x="18959" y="13479"/>
                </a:moveTo>
                <a:cubicBezTo>
                  <a:pt x="19079" y="13532"/>
                  <a:pt x="19165" y="13623"/>
                  <a:pt x="19217" y="13755"/>
                </a:cubicBezTo>
                <a:cubicBezTo>
                  <a:pt x="19269" y="13884"/>
                  <a:pt x="19273" y="14022"/>
                  <a:pt x="19228" y="14165"/>
                </a:cubicBezTo>
                <a:cubicBezTo>
                  <a:pt x="18833" y="15578"/>
                  <a:pt x="18235" y="16805"/>
                  <a:pt x="17439" y="17842"/>
                </a:cubicBezTo>
                <a:cubicBezTo>
                  <a:pt x="16642" y="18887"/>
                  <a:pt x="15731" y="19706"/>
                  <a:pt x="14708" y="20309"/>
                </a:cubicBezTo>
                <a:cubicBezTo>
                  <a:pt x="13684" y="20911"/>
                  <a:pt x="12579" y="21275"/>
                  <a:pt x="11388" y="21395"/>
                </a:cubicBezTo>
                <a:cubicBezTo>
                  <a:pt x="10201" y="21516"/>
                  <a:pt x="9023" y="21337"/>
                  <a:pt x="7857" y="20866"/>
                </a:cubicBezTo>
                <a:cubicBezTo>
                  <a:pt x="6848" y="20442"/>
                  <a:pt x="5946" y="19849"/>
                  <a:pt x="5150" y="19067"/>
                </a:cubicBezTo>
                <a:cubicBezTo>
                  <a:pt x="4352" y="18293"/>
                  <a:pt x="3683" y="17362"/>
                  <a:pt x="3138" y="16281"/>
                </a:cubicBezTo>
                <a:lnTo>
                  <a:pt x="840" y="17623"/>
                </a:lnTo>
                <a:cubicBezTo>
                  <a:pt x="518" y="17828"/>
                  <a:pt x="282" y="17853"/>
                  <a:pt x="129" y="17692"/>
                </a:cubicBezTo>
                <a:cubicBezTo>
                  <a:pt x="-25" y="17539"/>
                  <a:pt x="-41" y="17250"/>
                  <a:pt x="78" y="16828"/>
                </a:cubicBezTo>
                <a:lnTo>
                  <a:pt x="1759" y="10972"/>
                </a:lnTo>
                <a:cubicBezTo>
                  <a:pt x="1835" y="10675"/>
                  <a:pt x="1985" y="10475"/>
                  <a:pt x="2200" y="10369"/>
                </a:cubicBezTo>
                <a:cubicBezTo>
                  <a:pt x="2416" y="10261"/>
                  <a:pt x="2638" y="10243"/>
                  <a:pt x="2863" y="10313"/>
                </a:cubicBezTo>
                <a:lnTo>
                  <a:pt x="7773" y="12328"/>
                </a:lnTo>
                <a:cubicBezTo>
                  <a:pt x="8110" y="12471"/>
                  <a:pt x="8281" y="12649"/>
                  <a:pt x="8288" y="12868"/>
                </a:cubicBezTo>
                <a:cubicBezTo>
                  <a:pt x="8297" y="13089"/>
                  <a:pt x="8141" y="13303"/>
                  <a:pt x="7820" y="13507"/>
                </a:cubicBezTo>
                <a:lnTo>
                  <a:pt x="5552" y="14845"/>
                </a:lnTo>
                <a:cubicBezTo>
                  <a:pt x="5948" y="15543"/>
                  <a:pt x="6409" y="16144"/>
                  <a:pt x="6939" y="16650"/>
                </a:cubicBezTo>
                <a:cubicBezTo>
                  <a:pt x="7465" y="17156"/>
                  <a:pt x="8062" y="17539"/>
                  <a:pt x="8740" y="17807"/>
                </a:cubicBezTo>
                <a:cubicBezTo>
                  <a:pt x="9568" y="18142"/>
                  <a:pt x="10395" y="18264"/>
                  <a:pt x="11223" y="18187"/>
                </a:cubicBezTo>
                <a:cubicBezTo>
                  <a:pt x="12050" y="18104"/>
                  <a:pt x="12827" y="17855"/>
                  <a:pt x="13543" y="17433"/>
                </a:cubicBezTo>
                <a:cubicBezTo>
                  <a:pt x="14265" y="17015"/>
                  <a:pt x="14900" y="16438"/>
                  <a:pt x="15448" y="15702"/>
                </a:cubicBezTo>
                <a:cubicBezTo>
                  <a:pt x="15998" y="14971"/>
                  <a:pt x="16411" y="14111"/>
                  <a:pt x="16687" y="13114"/>
                </a:cubicBezTo>
                <a:cubicBezTo>
                  <a:pt x="16734" y="12971"/>
                  <a:pt x="16809" y="12874"/>
                  <a:pt x="16919" y="12823"/>
                </a:cubicBezTo>
                <a:cubicBezTo>
                  <a:pt x="17026" y="12766"/>
                  <a:pt x="17141" y="12759"/>
                  <a:pt x="17261" y="12795"/>
                </a:cubicBezTo>
                <a:lnTo>
                  <a:pt x="18959" y="13479"/>
                </a:lnTo>
                <a:close/>
                <a:moveTo>
                  <a:pt x="20675" y="3812"/>
                </a:moveTo>
                <a:cubicBezTo>
                  <a:pt x="20999" y="3610"/>
                  <a:pt x="21236" y="3582"/>
                  <a:pt x="21390" y="3742"/>
                </a:cubicBezTo>
                <a:cubicBezTo>
                  <a:pt x="21543" y="3894"/>
                  <a:pt x="21559" y="4175"/>
                  <a:pt x="21439" y="4575"/>
                </a:cubicBezTo>
                <a:lnTo>
                  <a:pt x="19755" y="10463"/>
                </a:lnTo>
                <a:cubicBezTo>
                  <a:pt x="19683" y="10757"/>
                  <a:pt x="19535" y="10961"/>
                  <a:pt x="19318" y="11064"/>
                </a:cubicBezTo>
                <a:cubicBezTo>
                  <a:pt x="19099" y="11173"/>
                  <a:pt x="18880" y="11190"/>
                  <a:pt x="18657" y="11118"/>
                </a:cubicBezTo>
                <a:lnTo>
                  <a:pt x="13745" y="9110"/>
                </a:lnTo>
                <a:cubicBezTo>
                  <a:pt x="13408" y="8964"/>
                  <a:pt x="13235" y="8783"/>
                  <a:pt x="13228" y="8564"/>
                </a:cubicBezTo>
                <a:cubicBezTo>
                  <a:pt x="13221" y="8345"/>
                  <a:pt x="13370" y="8132"/>
                  <a:pt x="13675" y="7929"/>
                </a:cubicBezTo>
                <a:lnTo>
                  <a:pt x="15942" y="6587"/>
                </a:lnTo>
                <a:cubicBezTo>
                  <a:pt x="15561" y="5888"/>
                  <a:pt x="15103" y="5287"/>
                  <a:pt x="14570" y="4787"/>
                </a:cubicBezTo>
                <a:cubicBezTo>
                  <a:pt x="14033" y="4279"/>
                  <a:pt x="13438" y="3891"/>
                  <a:pt x="12778" y="3626"/>
                </a:cubicBezTo>
                <a:cubicBezTo>
                  <a:pt x="11949" y="3293"/>
                  <a:pt x="11120" y="3169"/>
                  <a:pt x="10293" y="3249"/>
                </a:cubicBezTo>
                <a:cubicBezTo>
                  <a:pt x="9466" y="3329"/>
                  <a:pt x="8693" y="3582"/>
                  <a:pt x="7974" y="3999"/>
                </a:cubicBezTo>
                <a:cubicBezTo>
                  <a:pt x="7253" y="4422"/>
                  <a:pt x="6615" y="4998"/>
                  <a:pt x="6068" y="5733"/>
                </a:cubicBezTo>
                <a:cubicBezTo>
                  <a:pt x="5519" y="6463"/>
                  <a:pt x="5107" y="7325"/>
                  <a:pt x="4831" y="8316"/>
                </a:cubicBezTo>
                <a:cubicBezTo>
                  <a:pt x="4784" y="8461"/>
                  <a:pt x="4707" y="8558"/>
                  <a:pt x="4599" y="8613"/>
                </a:cubicBezTo>
                <a:cubicBezTo>
                  <a:pt x="4490" y="8664"/>
                  <a:pt x="4377" y="8673"/>
                  <a:pt x="4257" y="8638"/>
                </a:cubicBezTo>
                <a:lnTo>
                  <a:pt x="2550" y="7952"/>
                </a:lnTo>
                <a:cubicBezTo>
                  <a:pt x="2430" y="7903"/>
                  <a:pt x="2346" y="7810"/>
                  <a:pt x="2294" y="7681"/>
                </a:cubicBezTo>
                <a:cubicBezTo>
                  <a:pt x="2243" y="7552"/>
                  <a:pt x="2238" y="7416"/>
                  <a:pt x="2282" y="7269"/>
                </a:cubicBezTo>
                <a:cubicBezTo>
                  <a:pt x="2679" y="5878"/>
                  <a:pt x="3276" y="4655"/>
                  <a:pt x="4072" y="3604"/>
                </a:cubicBezTo>
                <a:cubicBezTo>
                  <a:pt x="4868" y="2555"/>
                  <a:pt x="5779" y="1727"/>
                  <a:pt x="6800" y="1126"/>
                </a:cubicBezTo>
                <a:cubicBezTo>
                  <a:pt x="7827" y="520"/>
                  <a:pt x="8928" y="157"/>
                  <a:pt x="10108" y="37"/>
                </a:cubicBezTo>
                <a:cubicBezTo>
                  <a:pt x="11291" y="-84"/>
                  <a:pt x="12471" y="95"/>
                  <a:pt x="13655" y="568"/>
                </a:cubicBezTo>
                <a:cubicBezTo>
                  <a:pt x="14646" y="989"/>
                  <a:pt x="15549" y="1588"/>
                  <a:pt x="16350" y="2364"/>
                </a:cubicBezTo>
                <a:cubicBezTo>
                  <a:pt x="17153" y="3143"/>
                  <a:pt x="17828" y="4072"/>
                  <a:pt x="18374" y="5152"/>
                </a:cubicBezTo>
                <a:lnTo>
                  <a:pt x="20675" y="381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4" name="Google Shape;634;p34"/>
          <p:cNvSpPr/>
          <p:nvPr/>
        </p:nvSpPr>
        <p:spPr>
          <a:xfrm>
            <a:off x="8017137" y="7454757"/>
            <a:ext cx="386330" cy="387001"/>
          </a:xfrm>
          <a:custGeom>
            <a:rect b="b" l="l" r="r" t="t"/>
            <a:pathLst>
              <a:path extrusionOk="0" h="21600" w="21600">
                <a:moveTo>
                  <a:pt x="21192" y="17892"/>
                </a:moveTo>
                <a:cubicBezTo>
                  <a:pt x="21461" y="18164"/>
                  <a:pt x="21600" y="18476"/>
                  <a:pt x="21600" y="18824"/>
                </a:cubicBezTo>
                <a:cubicBezTo>
                  <a:pt x="21600" y="19179"/>
                  <a:pt x="21461" y="19491"/>
                  <a:pt x="21192" y="19762"/>
                </a:cubicBezTo>
                <a:lnTo>
                  <a:pt x="19785" y="21192"/>
                </a:lnTo>
                <a:cubicBezTo>
                  <a:pt x="19513" y="21465"/>
                  <a:pt x="19197" y="21600"/>
                  <a:pt x="18829" y="21600"/>
                </a:cubicBezTo>
                <a:cubicBezTo>
                  <a:pt x="18466" y="21600"/>
                  <a:pt x="18151" y="21465"/>
                  <a:pt x="17890" y="21192"/>
                </a:cubicBezTo>
                <a:lnTo>
                  <a:pt x="10801" y="14102"/>
                </a:lnTo>
                <a:lnTo>
                  <a:pt x="3685" y="21192"/>
                </a:lnTo>
                <a:cubicBezTo>
                  <a:pt x="3411" y="21465"/>
                  <a:pt x="3100" y="21600"/>
                  <a:pt x="2750" y="21600"/>
                </a:cubicBezTo>
                <a:cubicBezTo>
                  <a:pt x="2398" y="21600"/>
                  <a:pt x="2084" y="21465"/>
                  <a:pt x="1817" y="21192"/>
                </a:cubicBezTo>
                <a:lnTo>
                  <a:pt x="410" y="19786"/>
                </a:lnTo>
                <a:cubicBezTo>
                  <a:pt x="136" y="19521"/>
                  <a:pt x="0" y="19200"/>
                  <a:pt x="0" y="18840"/>
                </a:cubicBezTo>
                <a:cubicBezTo>
                  <a:pt x="0" y="18481"/>
                  <a:pt x="136" y="18164"/>
                  <a:pt x="410" y="17892"/>
                </a:cubicBezTo>
                <a:lnTo>
                  <a:pt x="7557" y="10732"/>
                </a:lnTo>
                <a:lnTo>
                  <a:pt x="410" y="3708"/>
                </a:lnTo>
                <a:cubicBezTo>
                  <a:pt x="136" y="3436"/>
                  <a:pt x="0" y="3122"/>
                  <a:pt x="0" y="2761"/>
                </a:cubicBezTo>
                <a:cubicBezTo>
                  <a:pt x="0" y="2400"/>
                  <a:pt x="136" y="2083"/>
                  <a:pt x="410" y="1816"/>
                </a:cubicBezTo>
                <a:lnTo>
                  <a:pt x="1817" y="408"/>
                </a:lnTo>
                <a:cubicBezTo>
                  <a:pt x="2087" y="135"/>
                  <a:pt x="2404" y="0"/>
                  <a:pt x="2771" y="0"/>
                </a:cubicBezTo>
                <a:cubicBezTo>
                  <a:pt x="3136" y="0"/>
                  <a:pt x="3450" y="135"/>
                  <a:pt x="3711" y="408"/>
                </a:cubicBezTo>
                <a:lnTo>
                  <a:pt x="10801" y="7486"/>
                </a:lnTo>
                <a:lnTo>
                  <a:pt x="17890" y="408"/>
                </a:lnTo>
                <a:cubicBezTo>
                  <a:pt x="18160" y="135"/>
                  <a:pt x="18477" y="0"/>
                  <a:pt x="18840" y="0"/>
                </a:cubicBezTo>
                <a:cubicBezTo>
                  <a:pt x="19197" y="0"/>
                  <a:pt x="19515" y="135"/>
                  <a:pt x="19785" y="408"/>
                </a:cubicBezTo>
                <a:lnTo>
                  <a:pt x="21192" y="1816"/>
                </a:lnTo>
                <a:cubicBezTo>
                  <a:pt x="21461" y="2083"/>
                  <a:pt x="21600" y="2403"/>
                  <a:pt x="21600" y="2770"/>
                </a:cubicBezTo>
                <a:cubicBezTo>
                  <a:pt x="21600" y="3133"/>
                  <a:pt x="21461" y="3448"/>
                  <a:pt x="21192" y="3708"/>
                </a:cubicBezTo>
                <a:lnTo>
                  <a:pt x="14043" y="10870"/>
                </a:lnTo>
                <a:lnTo>
                  <a:pt x="21192" y="1789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5" name="Google Shape;635;p34"/>
          <p:cNvSpPr/>
          <p:nvPr/>
        </p:nvSpPr>
        <p:spPr>
          <a:xfrm>
            <a:off x="9406052" y="7447208"/>
            <a:ext cx="401737" cy="402098"/>
          </a:xfrm>
          <a:custGeom>
            <a:rect b="b" l="l" r="r" t="t"/>
            <a:pathLst>
              <a:path extrusionOk="0" h="21600" w="21600">
                <a:moveTo>
                  <a:pt x="10807" y="0"/>
                </a:moveTo>
                <a:cubicBezTo>
                  <a:pt x="12301" y="0"/>
                  <a:pt x="13706" y="283"/>
                  <a:pt x="15011" y="847"/>
                </a:cubicBezTo>
                <a:cubicBezTo>
                  <a:pt x="16319" y="1410"/>
                  <a:pt x="17463" y="2179"/>
                  <a:pt x="18450" y="3157"/>
                </a:cubicBezTo>
                <a:cubicBezTo>
                  <a:pt x="19432" y="4133"/>
                  <a:pt x="20201" y="5281"/>
                  <a:pt x="20760" y="6591"/>
                </a:cubicBezTo>
                <a:cubicBezTo>
                  <a:pt x="21317" y="7900"/>
                  <a:pt x="21600" y="9307"/>
                  <a:pt x="21600" y="10800"/>
                </a:cubicBezTo>
                <a:cubicBezTo>
                  <a:pt x="21600" y="12296"/>
                  <a:pt x="21317" y="13703"/>
                  <a:pt x="20760" y="15012"/>
                </a:cubicBezTo>
                <a:cubicBezTo>
                  <a:pt x="20201" y="16319"/>
                  <a:pt x="19430" y="17470"/>
                  <a:pt x="18450" y="18443"/>
                </a:cubicBezTo>
                <a:cubicBezTo>
                  <a:pt x="17463" y="19421"/>
                  <a:pt x="16319" y="20193"/>
                  <a:pt x="15011" y="20756"/>
                </a:cubicBezTo>
                <a:cubicBezTo>
                  <a:pt x="13706" y="21317"/>
                  <a:pt x="12301" y="21600"/>
                  <a:pt x="10807" y="21600"/>
                </a:cubicBezTo>
                <a:cubicBezTo>
                  <a:pt x="9310" y="21600"/>
                  <a:pt x="7905" y="21317"/>
                  <a:pt x="6594" y="20756"/>
                </a:cubicBezTo>
                <a:cubicBezTo>
                  <a:pt x="5281" y="20193"/>
                  <a:pt x="4137" y="19421"/>
                  <a:pt x="3160" y="18443"/>
                </a:cubicBezTo>
                <a:cubicBezTo>
                  <a:pt x="2179" y="17470"/>
                  <a:pt x="1411" y="16319"/>
                  <a:pt x="848" y="15012"/>
                </a:cubicBezTo>
                <a:cubicBezTo>
                  <a:pt x="283" y="13703"/>
                  <a:pt x="0" y="12296"/>
                  <a:pt x="0" y="10800"/>
                </a:cubicBezTo>
                <a:cubicBezTo>
                  <a:pt x="0" y="9307"/>
                  <a:pt x="283" y="7900"/>
                  <a:pt x="848" y="6591"/>
                </a:cubicBezTo>
                <a:cubicBezTo>
                  <a:pt x="1411" y="5281"/>
                  <a:pt x="2181" y="4133"/>
                  <a:pt x="3160" y="3157"/>
                </a:cubicBezTo>
                <a:cubicBezTo>
                  <a:pt x="4137" y="2179"/>
                  <a:pt x="5281" y="1410"/>
                  <a:pt x="6594" y="847"/>
                </a:cubicBezTo>
                <a:cubicBezTo>
                  <a:pt x="7903" y="283"/>
                  <a:pt x="9307" y="0"/>
                  <a:pt x="10807" y="0"/>
                </a:cubicBezTo>
                <a:close/>
                <a:moveTo>
                  <a:pt x="10807" y="18356"/>
                </a:moveTo>
                <a:cubicBezTo>
                  <a:pt x="11862" y="18356"/>
                  <a:pt x="12844" y="18159"/>
                  <a:pt x="13756" y="17760"/>
                </a:cubicBezTo>
                <a:cubicBezTo>
                  <a:pt x="14666" y="17367"/>
                  <a:pt x="15462" y="16823"/>
                  <a:pt x="16149" y="16140"/>
                </a:cubicBezTo>
                <a:cubicBezTo>
                  <a:pt x="16836" y="15455"/>
                  <a:pt x="17379" y="14657"/>
                  <a:pt x="17774" y="13745"/>
                </a:cubicBezTo>
                <a:cubicBezTo>
                  <a:pt x="18170" y="12835"/>
                  <a:pt x="18368" y="11854"/>
                  <a:pt x="18368" y="10800"/>
                </a:cubicBezTo>
                <a:cubicBezTo>
                  <a:pt x="18368" y="9746"/>
                  <a:pt x="18170" y="8766"/>
                  <a:pt x="17774" y="7853"/>
                </a:cubicBezTo>
                <a:cubicBezTo>
                  <a:pt x="17376" y="6943"/>
                  <a:pt x="16836" y="6147"/>
                  <a:pt x="16149" y="5462"/>
                </a:cubicBezTo>
                <a:cubicBezTo>
                  <a:pt x="15465" y="4778"/>
                  <a:pt x="14666" y="4235"/>
                  <a:pt x="13749" y="3840"/>
                </a:cubicBezTo>
                <a:cubicBezTo>
                  <a:pt x="12830" y="3444"/>
                  <a:pt x="11852" y="3247"/>
                  <a:pt x="10807" y="3247"/>
                </a:cubicBezTo>
                <a:cubicBezTo>
                  <a:pt x="9754" y="3247"/>
                  <a:pt x="8764" y="3444"/>
                  <a:pt x="7853" y="3840"/>
                </a:cubicBezTo>
                <a:cubicBezTo>
                  <a:pt x="6934" y="4235"/>
                  <a:pt x="6140" y="4776"/>
                  <a:pt x="5456" y="5462"/>
                </a:cubicBezTo>
                <a:cubicBezTo>
                  <a:pt x="4775" y="6147"/>
                  <a:pt x="4235" y="6943"/>
                  <a:pt x="3840" y="7853"/>
                </a:cubicBezTo>
                <a:cubicBezTo>
                  <a:pt x="3444" y="8766"/>
                  <a:pt x="3247" y="9746"/>
                  <a:pt x="3247" y="10800"/>
                </a:cubicBezTo>
                <a:cubicBezTo>
                  <a:pt x="3247" y="11854"/>
                  <a:pt x="3444" y="12835"/>
                  <a:pt x="3840" y="13745"/>
                </a:cubicBezTo>
                <a:cubicBezTo>
                  <a:pt x="4239" y="14657"/>
                  <a:pt x="4775" y="15455"/>
                  <a:pt x="5456" y="16140"/>
                </a:cubicBezTo>
                <a:cubicBezTo>
                  <a:pt x="6138" y="16823"/>
                  <a:pt x="6931" y="17367"/>
                  <a:pt x="7853" y="17760"/>
                </a:cubicBezTo>
                <a:cubicBezTo>
                  <a:pt x="8764" y="18159"/>
                  <a:pt x="9754" y="18356"/>
                  <a:pt x="10807" y="18356"/>
                </a:cubicBezTo>
                <a:moveTo>
                  <a:pt x="15350" y="7785"/>
                </a:moveTo>
                <a:cubicBezTo>
                  <a:pt x="15612" y="8051"/>
                  <a:pt x="15612" y="8303"/>
                  <a:pt x="15350" y="8555"/>
                </a:cubicBezTo>
                <a:lnTo>
                  <a:pt x="13103" y="10800"/>
                </a:lnTo>
                <a:lnTo>
                  <a:pt x="15350" y="13045"/>
                </a:lnTo>
                <a:cubicBezTo>
                  <a:pt x="15612" y="13305"/>
                  <a:pt x="15612" y="13564"/>
                  <a:pt x="15350" y="13813"/>
                </a:cubicBezTo>
                <a:lnTo>
                  <a:pt x="13821" y="15339"/>
                </a:lnTo>
                <a:cubicBezTo>
                  <a:pt x="13714" y="15449"/>
                  <a:pt x="13584" y="15501"/>
                  <a:pt x="13435" y="15501"/>
                </a:cubicBezTo>
                <a:cubicBezTo>
                  <a:pt x="13288" y="15501"/>
                  <a:pt x="13158" y="15449"/>
                  <a:pt x="13051" y="15339"/>
                </a:cubicBezTo>
                <a:lnTo>
                  <a:pt x="10804" y="13095"/>
                </a:lnTo>
                <a:lnTo>
                  <a:pt x="8558" y="15339"/>
                </a:lnTo>
                <a:cubicBezTo>
                  <a:pt x="8451" y="15449"/>
                  <a:pt x="8320" y="15501"/>
                  <a:pt x="8172" y="15501"/>
                </a:cubicBezTo>
                <a:cubicBezTo>
                  <a:pt x="8025" y="15501"/>
                  <a:pt x="7889" y="15449"/>
                  <a:pt x="7772" y="15339"/>
                </a:cubicBezTo>
                <a:lnTo>
                  <a:pt x="6258" y="13813"/>
                </a:lnTo>
                <a:cubicBezTo>
                  <a:pt x="6151" y="13706"/>
                  <a:pt x="6095" y="13576"/>
                  <a:pt x="6095" y="13429"/>
                </a:cubicBezTo>
                <a:cubicBezTo>
                  <a:pt x="6095" y="13279"/>
                  <a:pt x="6151" y="13149"/>
                  <a:pt x="6258" y="13042"/>
                </a:cubicBezTo>
                <a:lnTo>
                  <a:pt x="8505" y="10797"/>
                </a:lnTo>
                <a:lnTo>
                  <a:pt x="6258" y="8553"/>
                </a:lnTo>
                <a:cubicBezTo>
                  <a:pt x="6151" y="8446"/>
                  <a:pt x="6095" y="8316"/>
                  <a:pt x="6095" y="8169"/>
                </a:cubicBezTo>
                <a:cubicBezTo>
                  <a:pt x="6095" y="8019"/>
                  <a:pt x="6151" y="7891"/>
                  <a:pt x="6258" y="7782"/>
                </a:cubicBezTo>
                <a:lnTo>
                  <a:pt x="7772" y="6257"/>
                </a:lnTo>
                <a:cubicBezTo>
                  <a:pt x="8036" y="5995"/>
                  <a:pt x="8295" y="5995"/>
                  <a:pt x="8555" y="6257"/>
                </a:cubicBezTo>
                <a:lnTo>
                  <a:pt x="10801" y="8499"/>
                </a:lnTo>
                <a:lnTo>
                  <a:pt x="13048" y="6257"/>
                </a:lnTo>
                <a:cubicBezTo>
                  <a:pt x="13307" y="5995"/>
                  <a:pt x="13567" y="5995"/>
                  <a:pt x="13815" y="6257"/>
                </a:cubicBezTo>
                <a:lnTo>
                  <a:pt x="15350" y="778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6" name="Google Shape;636;p34"/>
          <p:cNvSpPr/>
          <p:nvPr/>
        </p:nvSpPr>
        <p:spPr>
          <a:xfrm>
            <a:off x="10769093" y="7447208"/>
            <a:ext cx="401712" cy="402098"/>
          </a:xfrm>
          <a:custGeom>
            <a:rect b="b" l="l" r="r" t="t"/>
            <a:pathLst>
              <a:path extrusionOk="0" h="21600" w="21600">
                <a:moveTo>
                  <a:pt x="18450" y="3162"/>
                </a:moveTo>
                <a:cubicBezTo>
                  <a:pt x="19503" y="4215"/>
                  <a:pt x="20293" y="5406"/>
                  <a:pt x="20817" y="6730"/>
                </a:cubicBezTo>
                <a:cubicBezTo>
                  <a:pt x="21341" y="8058"/>
                  <a:pt x="21600" y="9411"/>
                  <a:pt x="21600" y="10800"/>
                </a:cubicBezTo>
                <a:cubicBezTo>
                  <a:pt x="21600" y="12186"/>
                  <a:pt x="21338" y="13544"/>
                  <a:pt x="20817" y="14870"/>
                </a:cubicBezTo>
                <a:cubicBezTo>
                  <a:pt x="20293" y="16192"/>
                  <a:pt x="19503" y="17381"/>
                  <a:pt x="18450" y="18438"/>
                </a:cubicBezTo>
                <a:cubicBezTo>
                  <a:pt x="17392" y="19490"/>
                  <a:pt x="16200" y="20284"/>
                  <a:pt x="14870" y="20810"/>
                </a:cubicBezTo>
                <a:cubicBezTo>
                  <a:pt x="13539" y="21337"/>
                  <a:pt x="12183" y="21600"/>
                  <a:pt x="10801" y="21600"/>
                </a:cubicBezTo>
                <a:cubicBezTo>
                  <a:pt x="9417" y="21600"/>
                  <a:pt x="8057" y="21337"/>
                  <a:pt x="6729" y="20810"/>
                </a:cubicBezTo>
                <a:cubicBezTo>
                  <a:pt x="5400" y="20284"/>
                  <a:pt x="4206" y="19490"/>
                  <a:pt x="3150" y="18438"/>
                </a:cubicBezTo>
                <a:cubicBezTo>
                  <a:pt x="2098" y="17381"/>
                  <a:pt x="1307" y="16192"/>
                  <a:pt x="783" y="14870"/>
                </a:cubicBezTo>
                <a:cubicBezTo>
                  <a:pt x="260" y="13544"/>
                  <a:pt x="0" y="12186"/>
                  <a:pt x="0" y="10800"/>
                </a:cubicBezTo>
                <a:cubicBezTo>
                  <a:pt x="0" y="9411"/>
                  <a:pt x="265" y="8055"/>
                  <a:pt x="791" y="6724"/>
                </a:cubicBezTo>
                <a:cubicBezTo>
                  <a:pt x="1318" y="5394"/>
                  <a:pt x="2105" y="4209"/>
                  <a:pt x="3150" y="3161"/>
                </a:cubicBezTo>
                <a:cubicBezTo>
                  <a:pt x="4206" y="2109"/>
                  <a:pt x="5400" y="1318"/>
                  <a:pt x="6729" y="790"/>
                </a:cubicBezTo>
                <a:cubicBezTo>
                  <a:pt x="8060" y="262"/>
                  <a:pt x="9417" y="0"/>
                  <a:pt x="10801" y="0"/>
                </a:cubicBezTo>
                <a:cubicBezTo>
                  <a:pt x="12183" y="0"/>
                  <a:pt x="13542" y="262"/>
                  <a:pt x="14870" y="790"/>
                </a:cubicBezTo>
                <a:cubicBezTo>
                  <a:pt x="16198" y="1318"/>
                  <a:pt x="17392" y="2109"/>
                  <a:pt x="18450" y="3162"/>
                </a:cubicBezTo>
                <a:close/>
                <a:moveTo>
                  <a:pt x="16282" y="7529"/>
                </a:moveTo>
                <a:cubicBezTo>
                  <a:pt x="16489" y="7320"/>
                  <a:pt x="16489" y="7112"/>
                  <a:pt x="16282" y="6890"/>
                </a:cubicBezTo>
                <a:lnTo>
                  <a:pt x="14700" y="5340"/>
                </a:lnTo>
                <a:cubicBezTo>
                  <a:pt x="14474" y="5116"/>
                  <a:pt x="14262" y="5116"/>
                  <a:pt x="14062" y="5340"/>
                </a:cubicBezTo>
                <a:lnTo>
                  <a:pt x="10776" y="8639"/>
                </a:lnTo>
                <a:lnTo>
                  <a:pt x="7776" y="5650"/>
                </a:lnTo>
                <a:cubicBezTo>
                  <a:pt x="7685" y="5561"/>
                  <a:pt x="7583" y="5514"/>
                  <a:pt x="7465" y="5514"/>
                </a:cubicBezTo>
                <a:cubicBezTo>
                  <a:pt x="7348" y="5514"/>
                  <a:pt x="7238" y="5561"/>
                  <a:pt x="7140" y="5650"/>
                </a:cubicBezTo>
                <a:lnTo>
                  <a:pt x="5654" y="7177"/>
                </a:lnTo>
                <a:cubicBezTo>
                  <a:pt x="5427" y="7385"/>
                  <a:pt x="5427" y="7595"/>
                  <a:pt x="5654" y="7812"/>
                </a:cubicBezTo>
                <a:lnTo>
                  <a:pt x="8618" y="10771"/>
                </a:lnTo>
                <a:lnTo>
                  <a:pt x="5346" y="14069"/>
                </a:lnTo>
                <a:cubicBezTo>
                  <a:pt x="5255" y="14162"/>
                  <a:pt x="5207" y="14263"/>
                  <a:pt x="5207" y="14382"/>
                </a:cubicBezTo>
                <a:cubicBezTo>
                  <a:pt x="5207" y="14502"/>
                  <a:pt x="5255" y="14608"/>
                  <a:pt x="5346" y="14704"/>
                </a:cubicBezTo>
                <a:lnTo>
                  <a:pt x="6900" y="16273"/>
                </a:lnTo>
                <a:cubicBezTo>
                  <a:pt x="6990" y="16364"/>
                  <a:pt x="7094" y="16413"/>
                  <a:pt x="7216" y="16416"/>
                </a:cubicBezTo>
                <a:cubicBezTo>
                  <a:pt x="7340" y="16419"/>
                  <a:pt x="7445" y="16372"/>
                  <a:pt x="7535" y="16273"/>
                </a:cubicBezTo>
                <a:lnTo>
                  <a:pt x="10835" y="12991"/>
                </a:lnTo>
                <a:lnTo>
                  <a:pt x="13795" y="15977"/>
                </a:lnTo>
                <a:cubicBezTo>
                  <a:pt x="13887" y="16066"/>
                  <a:pt x="13991" y="16110"/>
                  <a:pt x="14115" y="16110"/>
                </a:cubicBezTo>
                <a:cubicBezTo>
                  <a:pt x="14237" y="16110"/>
                  <a:pt x="14342" y="16066"/>
                  <a:pt x="14431" y="15977"/>
                </a:cubicBezTo>
                <a:lnTo>
                  <a:pt x="15960" y="14450"/>
                </a:lnTo>
                <a:cubicBezTo>
                  <a:pt x="16167" y="14241"/>
                  <a:pt x="16167" y="14032"/>
                  <a:pt x="15960" y="13815"/>
                </a:cubicBezTo>
                <a:lnTo>
                  <a:pt x="12957" y="10855"/>
                </a:lnTo>
                <a:lnTo>
                  <a:pt x="16282" y="7529"/>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7" name="Google Shape;637;p34"/>
          <p:cNvSpPr/>
          <p:nvPr/>
        </p:nvSpPr>
        <p:spPr>
          <a:xfrm>
            <a:off x="11969728" y="7455015"/>
            <a:ext cx="463575" cy="386484"/>
          </a:xfrm>
          <a:custGeom>
            <a:rect b="b" l="l" r="r" t="t"/>
            <a:pathLst>
              <a:path extrusionOk="0" h="21600" w="21600">
                <a:moveTo>
                  <a:pt x="20711" y="0"/>
                </a:moveTo>
                <a:cubicBezTo>
                  <a:pt x="20954" y="0"/>
                  <a:pt x="21162" y="105"/>
                  <a:pt x="21338" y="317"/>
                </a:cubicBezTo>
                <a:cubicBezTo>
                  <a:pt x="21515" y="525"/>
                  <a:pt x="21600" y="777"/>
                  <a:pt x="21600" y="1066"/>
                </a:cubicBezTo>
                <a:lnTo>
                  <a:pt x="21600" y="4117"/>
                </a:lnTo>
                <a:cubicBezTo>
                  <a:pt x="21600" y="4409"/>
                  <a:pt x="21515" y="4660"/>
                  <a:pt x="21338" y="4870"/>
                </a:cubicBezTo>
                <a:cubicBezTo>
                  <a:pt x="21162" y="5083"/>
                  <a:pt x="20954" y="5191"/>
                  <a:pt x="20711" y="5191"/>
                </a:cubicBezTo>
                <a:lnTo>
                  <a:pt x="914" y="5191"/>
                </a:lnTo>
                <a:cubicBezTo>
                  <a:pt x="657" y="5191"/>
                  <a:pt x="441" y="5083"/>
                  <a:pt x="262" y="4870"/>
                </a:cubicBezTo>
                <a:cubicBezTo>
                  <a:pt x="87" y="4660"/>
                  <a:pt x="0" y="4409"/>
                  <a:pt x="0" y="4117"/>
                </a:cubicBezTo>
                <a:lnTo>
                  <a:pt x="0" y="1066"/>
                </a:lnTo>
                <a:cubicBezTo>
                  <a:pt x="0" y="777"/>
                  <a:pt x="87" y="525"/>
                  <a:pt x="262" y="317"/>
                </a:cubicBezTo>
                <a:cubicBezTo>
                  <a:pt x="439" y="105"/>
                  <a:pt x="654" y="0"/>
                  <a:pt x="914" y="0"/>
                </a:cubicBezTo>
                <a:lnTo>
                  <a:pt x="20711" y="0"/>
                </a:lnTo>
                <a:close/>
                <a:moveTo>
                  <a:pt x="20711" y="8213"/>
                </a:moveTo>
                <a:cubicBezTo>
                  <a:pt x="20954" y="8213"/>
                  <a:pt x="21162" y="8315"/>
                  <a:pt x="21338" y="8528"/>
                </a:cubicBezTo>
                <a:cubicBezTo>
                  <a:pt x="21515" y="8742"/>
                  <a:pt x="21600" y="8985"/>
                  <a:pt x="21600" y="9265"/>
                </a:cubicBezTo>
                <a:lnTo>
                  <a:pt x="21600" y="12331"/>
                </a:lnTo>
                <a:cubicBezTo>
                  <a:pt x="21600" y="12622"/>
                  <a:pt x="21515" y="12872"/>
                  <a:pt x="21338" y="13077"/>
                </a:cubicBezTo>
                <a:cubicBezTo>
                  <a:pt x="21162" y="13286"/>
                  <a:pt x="20954" y="13388"/>
                  <a:pt x="20711" y="13388"/>
                </a:cubicBezTo>
                <a:lnTo>
                  <a:pt x="914" y="13388"/>
                </a:lnTo>
                <a:cubicBezTo>
                  <a:pt x="657" y="13388"/>
                  <a:pt x="441" y="13283"/>
                  <a:pt x="262" y="13070"/>
                </a:cubicBezTo>
                <a:cubicBezTo>
                  <a:pt x="87" y="12860"/>
                  <a:pt x="0" y="12612"/>
                  <a:pt x="0" y="12331"/>
                </a:cubicBezTo>
                <a:lnTo>
                  <a:pt x="0" y="9265"/>
                </a:lnTo>
                <a:cubicBezTo>
                  <a:pt x="0" y="8978"/>
                  <a:pt x="87" y="8731"/>
                  <a:pt x="262" y="8522"/>
                </a:cubicBezTo>
                <a:cubicBezTo>
                  <a:pt x="439" y="8317"/>
                  <a:pt x="654" y="8213"/>
                  <a:pt x="914" y="8213"/>
                </a:cubicBezTo>
                <a:lnTo>
                  <a:pt x="20711" y="8213"/>
                </a:lnTo>
                <a:close/>
                <a:moveTo>
                  <a:pt x="20711" y="16412"/>
                </a:moveTo>
                <a:cubicBezTo>
                  <a:pt x="20954" y="16412"/>
                  <a:pt x="21162" y="16514"/>
                  <a:pt x="21338" y="16726"/>
                </a:cubicBezTo>
                <a:cubicBezTo>
                  <a:pt x="21515" y="16940"/>
                  <a:pt x="21600" y="17191"/>
                  <a:pt x="21600" y="17478"/>
                </a:cubicBezTo>
                <a:lnTo>
                  <a:pt x="21600" y="20504"/>
                </a:lnTo>
                <a:cubicBezTo>
                  <a:pt x="21600" y="20812"/>
                  <a:pt x="21515" y="21071"/>
                  <a:pt x="21338" y="21283"/>
                </a:cubicBezTo>
                <a:cubicBezTo>
                  <a:pt x="21162" y="21493"/>
                  <a:pt x="20954" y="21600"/>
                  <a:pt x="20711" y="21600"/>
                </a:cubicBezTo>
                <a:lnTo>
                  <a:pt x="914" y="21600"/>
                </a:lnTo>
                <a:cubicBezTo>
                  <a:pt x="657" y="21600"/>
                  <a:pt x="441" y="21493"/>
                  <a:pt x="262" y="21283"/>
                </a:cubicBezTo>
                <a:cubicBezTo>
                  <a:pt x="87" y="21071"/>
                  <a:pt x="0" y="20812"/>
                  <a:pt x="0" y="20504"/>
                </a:cubicBezTo>
                <a:lnTo>
                  <a:pt x="0" y="17478"/>
                </a:lnTo>
                <a:cubicBezTo>
                  <a:pt x="0" y="17191"/>
                  <a:pt x="87" y="16940"/>
                  <a:pt x="262" y="16726"/>
                </a:cubicBezTo>
                <a:cubicBezTo>
                  <a:pt x="439" y="16514"/>
                  <a:pt x="654" y="16412"/>
                  <a:pt x="914" y="16412"/>
                </a:cubicBezTo>
                <a:lnTo>
                  <a:pt x="20711" y="16412"/>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8" name="Google Shape;638;p34"/>
          <p:cNvSpPr/>
          <p:nvPr/>
        </p:nvSpPr>
        <p:spPr>
          <a:xfrm>
            <a:off x="13250842" y="7547516"/>
            <a:ext cx="401647" cy="201481"/>
          </a:xfrm>
          <a:custGeom>
            <a:rect b="b" l="l" r="r" t="t"/>
            <a:pathLst>
              <a:path extrusionOk="0" h="21364" w="21591">
                <a:moveTo>
                  <a:pt x="5705" y="19757"/>
                </a:moveTo>
                <a:cubicBezTo>
                  <a:pt x="5705" y="20595"/>
                  <a:pt x="5604" y="21101"/>
                  <a:pt x="5402" y="21279"/>
                </a:cubicBezTo>
                <a:cubicBezTo>
                  <a:pt x="5200" y="21462"/>
                  <a:pt x="4939" y="21246"/>
                  <a:pt x="4627" y="20639"/>
                </a:cubicBezTo>
                <a:lnTo>
                  <a:pt x="312" y="12100"/>
                </a:lnTo>
                <a:cubicBezTo>
                  <a:pt x="107" y="11698"/>
                  <a:pt x="0" y="11219"/>
                  <a:pt x="0" y="10686"/>
                </a:cubicBezTo>
                <a:cubicBezTo>
                  <a:pt x="0" y="10130"/>
                  <a:pt x="107" y="9665"/>
                  <a:pt x="312" y="9274"/>
                </a:cubicBezTo>
                <a:lnTo>
                  <a:pt x="4627" y="681"/>
                </a:lnTo>
                <a:cubicBezTo>
                  <a:pt x="4939" y="95"/>
                  <a:pt x="5200" y="-113"/>
                  <a:pt x="5402" y="57"/>
                </a:cubicBezTo>
                <a:cubicBezTo>
                  <a:pt x="5604" y="224"/>
                  <a:pt x="5705" y="724"/>
                  <a:pt x="5705" y="1562"/>
                </a:cubicBezTo>
                <a:lnTo>
                  <a:pt x="5705" y="7035"/>
                </a:lnTo>
                <a:lnTo>
                  <a:pt x="15899" y="7035"/>
                </a:lnTo>
                <a:lnTo>
                  <a:pt x="15899" y="1617"/>
                </a:lnTo>
                <a:cubicBezTo>
                  <a:pt x="15899" y="779"/>
                  <a:pt x="16005" y="267"/>
                  <a:pt x="16200" y="84"/>
                </a:cubicBezTo>
                <a:cubicBezTo>
                  <a:pt x="16406" y="-99"/>
                  <a:pt x="16660" y="95"/>
                  <a:pt x="16966" y="681"/>
                </a:cubicBezTo>
                <a:lnTo>
                  <a:pt x="21293" y="9274"/>
                </a:lnTo>
                <a:cubicBezTo>
                  <a:pt x="21501" y="9681"/>
                  <a:pt x="21600" y="10149"/>
                  <a:pt x="21590" y="10686"/>
                </a:cubicBezTo>
                <a:cubicBezTo>
                  <a:pt x="21590" y="11241"/>
                  <a:pt x="21492" y="11712"/>
                  <a:pt x="21293" y="12100"/>
                </a:cubicBezTo>
                <a:lnTo>
                  <a:pt x="16966" y="20693"/>
                </a:lnTo>
                <a:cubicBezTo>
                  <a:pt x="16654" y="21279"/>
                  <a:pt x="16396" y="21487"/>
                  <a:pt x="16198" y="21293"/>
                </a:cubicBezTo>
                <a:cubicBezTo>
                  <a:pt x="16001" y="21107"/>
                  <a:pt x="15902" y="20595"/>
                  <a:pt x="15902" y="19757"/>
                </a:cubicBezTo>
                <a:lnTo>
                  <a:pt x="15902" y="14342"/>
                </a:lnTo>
                <a:lnTo>
                  <a:pt x="5705" y="14342"/>
                </a:lnTo>
                <a:lnTo>
                  <a:pt x="5705" y="1975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39" name="Google Shape;639;p34"/>
          <p:cNvSpPr/>
          <p:nvPr/>
        </p:nvSpPr>
        <p:spPr>
          <a:xfrm>
            <a:off x="14700969" y="7447195"/>
            <a:ext cx="201096" cy="402124"/>
          </a:xfrm>
          <a:custGeom>
            <a:rect b="b" l="l" r="r" t="t"/>
            <a:pathLst>
              <a:path extrusionOk="0" h="21600" w="21364">
                <a:moveTo>
                  <a:pt x="19757" y="15898"/>
                </a:moveTo>
                <a:cubicBezTo>
                  <a:pt x="20596" y="15898"/>
                  <a:pt x="21108" y="15997"/>
                  <a:pt x="21295" y="16200"/>
                </a:cubicBezTo>
                <a:cubicBezTo>
                  <a:pt x="21478" y="16403"/>
                  <a:pt x="21259" y="16663"/>
                  <a:pt x="20639" y="16979"/>
                </a:cubicBezTo>
                <a:lnTo>
                  <a:pt x="12115" y="21288"/>
                </a:lnTo>
                <a:cubicBezTo>
                  <a:pt x="11707" y="21493"/>
                  <a:pt x="11230" y="21600"/>
                  <a:pt x="10673" y="21600"/>
                </a:cubicBezTo>
                <a:cubicBezTo>
                  <a:pt x="10116" y="21600"/>
                  <a:pt x="9648" y="21493"/>
                  <a:pt x="9258" y="21288"/>
                </a:cubicBezTo>
                <a:lnTo>
                  <a:pt x="676" y="16979"/>
                </a:lnTo>
                <a:cubicBezTo>
                  <a:pt x="90" y="16663"/>
                  <a:pt x="-116" y="16403"/>
                  <a:pt x="62" y="16200"/>
                </a:cubicBezTo>
                <a:cubicBezTo>
                  <a:pt x="243" y="15997"/>
                  <a:pt x="748" y="15898"/>
                  <a:pt x="1587" y="15898"/>
                </a:cubicBezTo>
                <a:lnTo>
                  <a:pt x="7015" y="15898"/>
                </a:lnTo>
                <a:lnTo>
                  <a:pt x="7015" y="5705"/>
                </a:lnTo>
                <a:lnTo>
                  <a:pt x="1587" y="5705"/>
                </a:lnTo>
                <a:cubicBezTo>
                  <a:pt x="748" y="5705"/>
                  <a:pt x="243" y="5603"/>
                  <a:pt x="62" y="5401"/>
                </a:cubicBezTo>
                <a:cubicBezTo>
                  <a:pt x="-111" y="5197"/>
                  <a:pt x="114" y="4941"/>
                  <a:pt x="734" y="4625"/>
                </a:cubicBezTo>
                <a:lnTo>
                  <a:pt x="9258" y="311"/>
                </a:lnTo>
                <a:cubicBezTo>
                  <a:pt x="9664" y="104"/>
                  <a:pt x="10133" y="0"/>
                  <a:pt x="10673" y="0"/>
                </a:cubicBezTo>
                <a:cubicBezTo>
                  <a:pt x="11230" y="0"/>
                  <a:pt x="11707" y="104"/>
                  <a:pt x="12115" y="311"/>
                </a:cubicBezTo>
                <a:lnTo>
                  <a:pt x="20697" y="4625"/>
                </a:lnTo>
                <a:cubicBezTo>
                  <a:pt x="21284" y="4941"/>
                  <a:pt x="21484" y="5197"/>
                  <a:pt x="21295" y="5401"/>
                </a:cubicBezTo>
                <a:cubicBezTo>
                  <a:pt x="21108" y="5603"/>
                  <a:pt x="20596" y="5705"/>
                  <a:pt x="19757" y="5705"/>
                </a:cubicBezTo>
                <a:lnTo>
                  <a:pt x="14358" y="5705"/>
                </a:lnTo>
                <a:lnTo>
                  <a:pt x="14358" y="15898"/>
                </a:lnTo>
                <a:lnTo>
                  <a:pt x="19757" y="1589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0" name="Google Shape;640;p34"/>
          <p:cNvSpPr/>
          <p:nvPr/>
        </p:nvSpPr>
        <p:spPr>
          <a:xfrm>
            <a:off x="15906959" y="7447181"/>
            <a:ext cx="482366" cy="402151"/>
          </a:xfrm>
          <a:custGeom>
            <a:rect b="b" l="l" r="r" t="t"/>
            <a:pathLst>
              <a:path extrusionOk="0" h="21600" w="21478">
                <a:moveTo>
                  <a:pt x="9108" y="16747"/>
                </a:moveTo>
                <a:cubicBezTo>
                  <a:pt x="9155" y="16836"/>
                  <a:pt x="9197" y="16924"/>
                  <a:pt x="9244" y="17012"/>
                </a:cubicBezTo>
                <a:cubicBezTo>
                  <a:pt x="9291" y="17096"/>
                  <a:pt x="9352" y="17181"/>
                  <a:pt x="9431" y="17275"/>
                </a:cubicBezTo>
                <a:lnTo>
                  <a:pt x="12260" y="21068"/>
                </a:lnTo>
                <a:lnTo>
                  <a:pt x="4474" y="21068"/>
                </a:lnTo>
                <a:cubicBezTo>
                  <a:pt x="4228" y="21068"/>
                  <a:pt x="4014" y="20964"/>
                  <a:pt x="3839" y="20756"/>
                </a:cubicBezTo>
                <a:cubicBezTo>
                  <a:pt x="3665" y="20542"/>
                  <a:pt x="3575" y="20287"/>
                  <a:pt x="3575" y="19988"/>
                </a:cubicBezTo>
                <a:lnTo>
                  <a:pt x="3575" y="7553"/>
                </a:lnTo>
                <a:lnTo>
                  <a:pt x="788" y="7553"/>
                </a:lnTo>
                <a:cubicBezTo>
                  <a:pt x="376" y="7553"/>
                  <a:pt x="126" y="7419"/>
                  <a:pt x="33" y="7145"/>
                </a:cubicBezTo>
                <a:cubicBezTo>
                  <a:pt x="-61" y="6871"/>
                  <a:pt x="46" y="6529"/>
                  <a:pt x="354" y="6123"/>
                </a:cubicBezTo>
                <a:lnTo>
                  <a:pt x="4666" y="391"/>
                </a:lnTo>
                <a:cubicBezTo>
                  <a:pt x="4851" y="133"/>
                  <a:pt x="5089" y="0"/>
                  <a:pt x="5372" y="0"/>
                </a:cubicBezTo>
                <a:cubicBezTo>
                  <a:pt x="5662" y="0"/>
                  <a:pt x="5903" y="133"/>
                  <a:pt x="6091" y="391"/>
                </a:cubicBezTo>
                <a:lnTo>
                  <a:pt x="10402" y="6123"/>
                </a:lnTo>
                <a:cubicBezTo>
                  <a:pt x="10709" y="6529"/>
                  <a:pt x="10814" y="6871"/>
                  <a:pt x="10723" y="7145"/>
                </a:cubicBezTo>
                <a:cubicBezTo>
                  <a:pt x="10629" y="7419"/>
                  <a:pt x="10377" y="7553"/>
                  <a:pt x="9967" y="7553"/>
                </a:cubicBezTo>
                <a:lnTo>
                  <a:pt x="7167" y="7553"/>
                </a:lnTo>
                <a:lnTo>
                  <a:pt x="7167" y="16747"/>
                </a:lnTo>
                <a:lnTo>
                  <a:pt x="9108" y="16747"/>
                </a:lnTo>
                <a:close/>
                <a:moveTo>
                  <a:pt x="20690" y="14045"/>
                </a:moveTo>
                <a:cubicBezTo>
                  <a:pt x="21102" y="14045"/>
                  <a:pt x="21352" y="14182"/>
                  <a:pt x="21446" y="14457"/>
                </a:cubicBezTo>
                <a:cubicBezTo>
                  <a:pt x="21539" y="14731"/>
                  <a:pt x="21432" y="15070"/>
                  <a:pt x="21128" y="15476"/>
                </a:cubicBezTo>
                <a:lnTo>
                  <a:pt x="16814" y="21208"/>
                </a:lnTo>
                <a:cubicBezTo>
                  <a:pt x="16626" y="21467"/>
                  <a:pt x="16389" y="21600"/>
                  <a:pt x="16107" y="21600"/>
                </a:cubicBezTo>
                <a:cubicBezTo>
                  <a:pt x="15814" y="21600"/>
                  <a:pt x="15576" y="21467"/>
                  <a:pt x="15389" y="21208"/>
                </a:cubicBezTo>
                <a:lnTo>
                  <a:pt x="11077" y="15476"/>
                </a:lnTo>
                <a:cubicBezTo>
                  <a:pt x="10770" y="15070"/>
                  <a:pt x="10663" y="14731"/>
                  <a:pt x="10756" y="14457"/>
                </a:cubicBezTo>
                <a:cubicBezTo>
                  <a:pt x="10849" y="14182"/>
                  <a:pt x="11099" y="14045"/>
                  <a:pt x="11511" y="14045"/>
                </a:cubicBezTo>
                <a:lnTo>
                  <a:pt x="14312" y="14045"/>
                </a:lnTo>
                <a:lnTo>
                  <a:pt x="14312" y="4881"/>
                </a:lnTo>
                <a:lnTo>
                  <a:pt x="12363" y="4881"/>
                </a:lnTo>
                <a:cubicBezTo>
                  <a:pt x="12317" y="4791"/>
                  <a:pt x="12272" y="4698"/>
                  <a:pt x="12220" y="4604"/>
                </a:cubicBezTo>
                <a:cubicBezTo>
                  <a:pt x="12171" y="4508"/>
                  <a:pt x="12117" y="4416"/>
                  <a:pt x="12056" y="4328"/>
                </a:cubicBezTo>
                <a:lnTo>
                  <a:pt x="9214" y="554"/>
                </a:lnTo>
                <a:lnTo>
                  <a:pt x="16997" y="554"/>
                </a:lnTo>
                <a:cubicBezTo>
                  <a:pt x="17243" y="554"/>
                  <a:pt x="17453" y="658"/>
                  <a:pt x="17627" y="861"/>
                </a:cubicBezTo>
                <a:cubicBezTo>
                  <a:pt x="17798" y="1062"/>
                  <a:pt x="17883" y="1321"/>
                  <a:pt x="17883" y="1637"/>
                </a:cubicBezTo>
                <a:lnTo>
                  <a:pt x="17883" y="14045"/>
                </a:lnTo>
                <a:lnTo>
                  <a:pt x="20690" y="1404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1" name="Google Shape;641;p34"/>
          <p:cNvSpPr/>
          <p:nvPr/>
        </p:nvSpPr>
        <p:spPr>
          <a:xfrm>
            <a:off x="17258894" y="7455015"/>
            <a:ext cx="463936" cy="386484"/>
          </a:xfrm>
          <a:custGeom>
            <a:rect b="b" l="l" r="r" t="t"/>
            <a:pathLst>
              <a:path extrusionOk="0" h="21600" w="21570">
                <a:moveTo>
                  <a:pt x="21538" y="21107"/>
                </a:moveTo>
                <a:cubicBezTo>
                  <a:pt x="21585" y="21239"/>
                  <a:pt x="21580" y="21353"/>
                  <a:pt x="21526" y="21453"/>
                </a:cubicBezTo>
                <a:cubicBezTo>
                  <a:pt x="21472" y="21551"/>
                  <a:pt x="21380" y="21600"/>
                  <a:pt x="21257" y="21600"/>
                </a:cubicBezTo>
                <a:lnTo>
                  <a:pt x="12602" y="21600"/>
                </a:lnTo>
                <a:lnTo>
                  <a:pt x="12299" y="14401"/>
                </a:lnTo>
                <a:lnTo>
                  <a:pt x="9281" y="14401"/>
                </a:lnTo>
                <a:lnTo>
                  <a:pt x="8966" y="21600"/>
                </a:lnTo>
                <a:lnTo>
                  <a:pt x="322" y="21600"/>
                </a:lnTo>
                <a:cubicBezTo>
                  <a:pt x="199" y="21600"/>
                  <a:pt x="106" y="21557"/>
                  <a:pt x="50" y="21462"/>
                </a:cubicBezTo>
                <a:cubicBezTo>
                  <a:pt x="-9" y="21366"/>
                  <a:pt x="-15" y="21248"/>
                  <a:pt x="29" y="21107"/>
                </a:cubicBezTo>
                <a:lnTo>
                  <a:pt x="6979" y="495"/>
                </a:lnTo>
                <a:cubicBezTo>
                  <a:pt x="7026" y="362"/>
                  <a:pt x="7110" y="247"/>
                  <a:pt x="7231" y="151"/>
                </a:cubicBezTo>
                <a:cubicBezTo>
                  <a:pt x="7351" y="50"/>
                  <a:pt x="7476" y="0"/>
                  <a:pt x="7599" y="0"/>
                </a:cubicBezTo>
                <a:lnTo>
                  <a:pt x="9880" y="0"/>
                </a:lnTo>
                <a:lnTo>
                  <a:pt x="9787" y="2391"/>
                </a:lnTo>
                <a:lnTo>
                  <a:pt x="11798" y="2391"/>
                </a:lnTo>
                <a:lnTo>
                  <a:pt x="11693" y="0"/>
                </a:lnTo>
                <a:lnTo>
                  <a:pt x="13975" y="0"/>
                </a:lnTo>
                <a:cubicBezTo>
                  <a:pt x="14100" y="0"/>
                  <a:pt x="14223" y="46"/>
                  <a:pt x="14341" y="141"/>
                </a:cubicBezTo>
                <a:cubicBezTo>
                  <a:pt x="14463" y="235"/>
                  <a:pt x="14546" y="349"/>
                  <a:pt x="14595" y="493"/>
                </a:cubicBezTo>
                <a:lnTo>
                  <a:pt x="21538" y="21107"/>
                </a:lnTo>
                <a:close/>
                <a:moveTo>
                  <a:pt x="12120" y="10394"/>
                </a:moveTo>
                <a:lnTo>
                  <a:pt x="11886" y="4584"/>
                </a:lnTo>
                <a:lnTo>
                  <a:pt x="9677" y="4584"/>
                </a:lnTo>
                <a:lnTo>
                  <a:pt x="9443" y="10394"/>
                </a:lnTo>
                <a:lnTo>
                  <a:pt x="12120" y="1039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2" name="Google Shape;642;p34"/>
          <p:cNvSpPr/>
          <p:nvPr/>
        </p:nvSpPr>
        <p:spPr>
          <a:xfrm>
            <a:off x="18632617" y="7451079"/>
            <a:ext cx="394408" cy="394356"/>
          </a:xfrm>
          <a:custGeom>
            <a:rect b="b" l="l" r="r" t="t"/>
            <a:pathLst>
              <a:path extrusionOk="0" h="21600" w="21570">
                <a:moveTo>
                  <a:pt x="1132" y="0"/>
                </a:moveTo>
                <a:cubicBezTo>
                  <a:pt x="3894" y="147"/>
                  <a:pt x="6483" y="775"/>
                  <a:pt x="8906" y="1889"/>
                </a:cubicBezTo>
                <a:cubicBezTo>
                  <a:pt x="11330" y="3000"/>
                  <a:pt x="13450" y="4471"/>
                  <a:pt x="15275" y="6296"/>
                </a:cubicBezTo>
                <a:cubicBezTo>
                  <a:pt x="17102" y="8124"/>
                  <a:pt x="18568" y="10253"/>
                  <a:pt x="19672" y="12679"/>
                </a:cubicBezTo>
                <a:cubicBezTo>
                  <a:pt x="20779" y="15103"/>
                  <a:pt x="21407" y="17700"/>
                  <a:pt x="21563" y="20468"/>
                </a:cubicBezTo>
                <a:cubicBezTo>
                  <a:pt x="21600" y="20752"/>
                  <a:pt x="21494" y="21013"/>
                  <a:pt x="21246" y="21252"/>
                </a:cubicBezTo>
                <a:cubicBezTo>
                  <a:pt x="21037" y="21483"/>
                  <a:pt x="20784" y="21597"/>
                  <a:pt x="20488" y="21597"/>
                </a:cubicBezTo>
                <a:lnTo>
                  <a:pt x="18315" y="21597"/>
                </a:lnTo>
                <a:cubicBezTo>
                  <a:pt x="18035" y="21597"/>
                  <a:pt x="17783" y="21497"/>
                  <a:pt x="17579" y="21297"/>
                </a:cubicBezTo>
                <a:cubicBezTo>
                  <a:pt x="17373" y="21104"/>
                  <a:pt x="17261" y="20861"/>
                  <a:pt x="17243" y="20577"/>
                </a:cubicBezTo>
                <a:cubicBezTo>
                  <a:pt x="17113" y="18391"/>
                  <a:pt x="16609" y="16341"/>
                  <a:pt x="15730" y="14423"/>
                </a:cubicBezTo>
                <a:cubicBezTo>
                  <a:pt x="14850" y="12506"/>
                  <a:pt x="13680" y="10818"/>
                  <a:pt x="12219" y="9357"/>
                </a:cubicBezTo>
                <a:cubicBezTo>
                  <a:pt x="10763" y="7896"/>
                  <a:pt x="9073" y="6726"/>
                  <a:pt x="7156" y="5842"/>
                </a:cubicBezTo>
                <a:cubicBezTo>
                  <a:pt x="5239" y="4963"/>
                  <a:pt x="3193" y="4456"/>
                  <a:pt x="1020" y="4328"/>
                </a:cubicBezTo>
                <a:cubicBezTo>
                  <a:pt x="737" y="4310"/>
                  <a:pt x="495" y="4196"/>
                  <a:pt x="299" y="3991"/>
                </a:cubicBezTo>
                <a:cubicBezTo>
                  <a:pt x="102" y="3783"/>
                  <a:pt x="0" y="3535"/>
                  <a:pt x="0" y="3254"/>
                </a:cubicBezTo>
                <a:lnTo>
                  <a:pt x="0" y="1074"/>
                </a:lnTo>
                <a:cubicBezTo>
                  <a:pt x="0" y="769"/>
                  <a:pt x="114" y="522"/>
                  <a:pt x="344" y="318"/>
                </a:cubicBezTo>
                <a:cubicBezTo>
                  <a:pt x="555" y="106"/>
                  <a:pt x="796" y="0"/>
                  <a:pt x="1076" y="0"/>
                </a:cubicBezTo>
                <a:lnTo>
                  <a:pt x="1132" y="0"/>
                </a:lnTo>
                <a:close/>
                <a:moveTo>
                  <a:pt x="1162" y="7060"/>
                </a:moveTo>
                <a:cubicBezTo>
                  <a:pt x="2930" y="7188"/>
                  <a:pt x="4593" y="7624"/>
                  <a:pt x="6148" y="8370"/>
                </a:cubicBezTo>
                <a:cubicBezTo>
                  <a:pt x="7701" y="9112"/>
                  <a:pt x="9082" y="10092"/>
                  <a:pt x="10288" y="11296"/>
                </a:cubicBezTo>
                <a:cubicBezTo>
                  <a:pt x="11492" y="12506"/>
                  <a:pt x="12466" y="13892"/>
                  <a:pt x="13206" y="15452"/>
                </a:cubicBezTo>
                <a:cubicBezTo>
                  <a:pt x="13944" y="17014"/>
                  <a:pt x="14382" y="18675"/>
                  <a:pt x="14519" y="20444"/>
                </a:cubicBezTo>
                <a:cubicBezTo>
                  <a:pt x="14557" y="20763"/>
                  <a:pt x="14458" y="21033"/>
                  <a:pt x="14228" y="21255"/>
                </a:cubicBezTo>
                <a:cubicBezTo>
                  <a:pt x="14019" y="21485"/>
                  <a:pt x="13756" y="21600"/>
                  <a:pt x="13447" y="21600"/>
                </a:cubicBezTo>
                <a:lnTo>
                  <a:pt x="11272" y="21600"/>
                </a:lnTo>
                <a:cubicBezTo>
                  <a:pt x="11004" y="21600"/>
                  <a:pt x="10768" y="21505"/>
                  <a:pt x="10565" y="21316"/>
                </a:cubicBezTo>
                <a:cubicBezTo>
                  <a:pt x="10357" y="21128"/>
                  <a:pt x="10236" y="20892"/>
                  <a:pt x="10199" y="20605"/>
                </a:cubicBezTo>
                <a:cubicBezTo>
                  <a:pt x="10088" y="19383"/>
                  <a:pt x="9775" y="18237"/>
                  <a:pt x="9257" y="17170"/>
                </a:cubicBezTo>
                <a:cubicBezTo>
                  <a:pt x="8737" y="16100"/>
                  <a:pt x="8069" y="15155"/>
                  <a:pt x="7259" y="14335"/>
                </a:cubicBezTo>
                <a:cubicBezTo>
                  <a:pt x="6441" y="13518"/>
                  <a:pt x="5498" y="12853"/>
                  <a:pt x="4429" y="12331"/>
                </a:cubicBezTo>
                <a:cubicBezTo>
                  <a:pt x="3359" y="11809"/>
                  <a:pt x="2216" y="11495"/>
                  <a:pt x="996" y="11387"/>
                </a:cubicBezTo>
                <a:cubicBezTo>
                  <a:pt x="713" y="11348"/>
                  <a:pt x="477" y="11224"/>
                  <a:pt x="289" y="11015"/>
                </a:cubicBezTo>
                <a:cubicBezTo>
                  <a:pt x="103" y="10806"/>
                  <a:pt x="6" y="10570"/>
                  <a:pt x="6" y="10312"/>
                </a:cubicBezTo>
                <a:lnTo>
                  <a:pt x="6" y="8133"/>
                </a:lnTo>
                <a:cubicBezTo>
                  <a:pt x="6" y="7813"/>
                  <a:pt x="120" y="7552"/>
                  <a:pt x="350" y="7349"/>
                </a:cubicBezTo>
                <a:cubicBezTo>
                  <a:pt x="560" y="7137"/>
                  <a:pt x="803" y="7031"/>
                  <a:pt x="1081" y="7031"/>
                </a:cubicBezTo>
                <a:cubicBezTo>
                  <a:pt x="1098" y="7031"/>
                  <a:pt x="1112" y="7037"/>
                  <a:pt x="1121" y="7044"/>
                </a:cubicBezTo>
                <a:cubicBezTo>
                  <a:pt x="1129" y="7053"/>
                  <a:pt x="1142" y="7060"/>
                  <a:pt x="1162" y="7060"/>
                </a:cubicBezTo>
                <a:moveTo>
                  <a:pt x="3251" y="15103"/>
                </a:moveTo>
                <a:cubicBezTo>
                  <a:pt x="3698" y="15103"/>
                  <a:pt x="4119" y="15189"/>
                  <a:pt x="4504" y="15362"/>
                </a:cubicBezTo>
                <a:cubicBezTo>
                  <a:pt x="4888" y="15529"/>
                  <a:pt x="5230" y="15762"/>
                  <a:pt x="5526" y="16064"/>
                </a:cubicBezTo>
                <a:cubicBezTo>
                  <a:pt x="5825" y="16364"/>
                  <a:pt x="6064" y="16706"/>
                  <a:pt x="6227" y="17086"/>
                </a:cubicBezTo>
                <a:cubicBezTo>
                  <a:pt x="6400" y="17475"/>
                  <a:pt x="6483" y="17892"/>
                  <a:pt x="6483" y="18342"/>
                </a:cubicBezTo>
                <a:cubicBezTo>
                  <a:pt x="6483" y="18794"/>
                  <a:pt x="6400" y="19221"/>
                  <a:pt x="6227" y="19617"/>
                </a:cubicBezTo>
                <a:cubicBezTo>
                  <a:pt x="6061" y="20017"/>
                  <a:pt x="5825" y="20362"/>
                  <a:pt x="5526" y="20653"/>
                </a:cubicBezTo>
                <a:cubicBezTo>
                  <a:pt x="5227" y="20941"/>
                  <a:pt x="4885" y="21169"/>
                  <a:pt x="4504" y="21343"/>
                </a:cubicBezTo>
                <a:cubicBezTo>
                  <a:pt x="4122" y="21515"/>
                  <a:pt x="3701" y="21597"/>
                  <a:pt x="3251" y="21597"/>
                </a:cubicBezTo>
                <a:cubicBezTo>
                  <a:pt x="2800" y="21597"/>
                  <a:pt x="2377" y="21515"/>
                  <a:pt x="1980" y="21343"/>
                </a:cubicBezTo>
                <a:cubicBezTo>
                  <a:pt x="1578" y="21169"/>
                  <a:pt x="1235" y="20941"/>
                  <a:pt x="948" y="20653"/>
                </a:cubicBezTo>
                <a:cubicBezTo>
                  <a:pt x="658" y="20362"/>
                  <a:pt x="429" y="20020"/>
                  <a:pt x="262" y="19624"/>
                </a:cubicBezTo>
                <a:cubicBezTo>
                  <a:pt x="90" y="19231"/>
                  <a:pt x="6" y="18802"/>
                  <a:pt x="6" y="18342"/>
                </a:cubicBezTo>
                <a:cubicBezTo>
                  <a:pt x="6" y="17892"/>
                  <a:pt x="90" y="17475"/>
                  <a:pt x="262" y="17086"/>
                </a:cubicBezTo>
                <a:cubicBezTo>
                  <a:pt x="432" y="16706"/>
                  <a:pt x="661" y="16364"/>
                  <a:pt x="948" y="16064"/>
                </a:cubicBezTo>
                <a:cubicBezTo>
                  <a:pt x="1239" y="15762"/>
                  <a:pt x="1581" y="15529"/>
                  <a:pt x="1980" y="15362"/>
                </a:cubicBezTo>
                <a:cubicBezTo>
                  <a:pt x="2380" y="15192"/>
                  <a:pt x="2803" y="15103"/>
                  <a:pt x="3251" y="1510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3" name="Google Shape;643;p34"/>
          <p:cNvSpPr/>
          <p:nvPr/>
        </p:nvSpPr>
        <p:spPr>
          <a:xfrm>
            <a:off x="19857406" y="7455027"/>
            <a:ext cx="386614" cy="386459"/>
          </a:xfrm>
          <a:custGeom>
            <a:rect b="b" l="l" r="r" t="t"/>
            <a:pathLst>
              <a:path extrusionOk="0" h="21600" w="21600">
                <a:moveTo>
                  <a:pt x="21051" y="9183"/>
                </a:moveTo>
                <a:cubicBezTo>
                  <a:pt x="21201" y="9183"/>
                  <a:pt x="21329" y="9229"/>
                  <a:pt x="21436" y="9327"/>
                </a:cubicBezTo>
                <a:cubicBezTo>
                  <a:pt x="21544" y="9427"/>
                  <a:pt x="21600" y="9549"/>
                  <a:pt x="21600" y="9699"/>
                </a:cubicBezTo>
                <a:lnTo>
                  <a:pt x="21600" y="11867"/>
                </a:lnTo>
                <a:cubicBezTo>
                  <a:pt x="21600" y="12231"/>
                  <a:pt x="21414" y="12414"/>
                  <a:pt x="21051" y="12414"/>
                </a:cubicBezTo>
                <a:lnTo>
                  <a:pt x="18745" y="12414"/>
                </a:lnTo>
                <a:cubicBezTo>
                  <a:pt x="18575" y="13205"/>
                  <a:pt x="18299" y="13948"/>
                  <a:pt x="17915" y="14647"/>
                </a:cubicBezTo>
                <a:cubicBezTo>
                  <a:pt x="17531" y="15344"/>
                  <a:pt x="17067" y="15966"/>
                  <a:pt x="16517" y="16515"/>
                </a:cubicBezTo>
                <a:cubicBezTo>
                  <a:pt x="15969" y="17062"/>
                  <a:pt x="15346" y="17528"/>
                  <a:pt x="14648" y="17914"/>
                </a:cubicBezTo>
                <a:cubicBezTo>
                  <a:pt x="13949" y="18298"/>
                  <a:pt x="13207" y="18578"/>
                  <a:pt x="12419" y="18742"/>
                </a:cubicBezTo>
                <a:lnTo>
                  <a:pt x="12419" y="21052"/>
                </a:lnTo>
                <a:cubicBezTo>
                  <a:pt x="12419" y="21198"/>
                  <a:pt x="12369" y="21330"/>
                  <a:pt x="12269" y="21436"/>
                </a:cubicBezTo>
                <a:cubicBezTo>
                  <a:pt x="12173" y="21544"/>
                  <a:pt x="12050" y="21600"/>
                  <a:pt x="11896" y="21600"/>
                </a:cubicBezTo>
                <a:lnTo>
                  <a:pt x="9733" y="21600"/>
                </a:lnTo>
                <a:cubicBezTo>
                  <a:pt x="9368" y="21600"/>
                  <a:pt x="9185" y="21417"/>
                  <a:pt x="9185" y="21052"/>
                </a:cubicBezTo>
                <a:lnTo>
                  <a:pt x="9185" y="18742"/>
                </a:lnTo>
                <a:cubicBezTo>
                  <a:pt x="8398" y="18578"/>
                  <a:pt x="7655" y="18298"/>
                  <a:pt x="6956" y="17914"/>
                </a:cubicBezTo>
                <a:cubicBezTo>
                  <a:pt x="6259" y="17528"/>
                  <a:pt x="5635" y="17062"/>
                  <a:pt x="5086" y="16515"/>
                </a:cubicBezTo>
                <a:cubicBezTo>
                  <a:pt x="4536" y="15966"/>
                  <a:pt x="4071" y="15344"/>
                  <a:pt x="3688" y="14647"/>
                </a:cubicBezTo>
                <a:cubicBezTo>
                  <a:pt x="3301" y="13948"/>
                  <a:pt x="3025" y="13205"/>
                  <a:pt x="2858" y="12414"/>
                </a:cubicBezTo>
                <a:lnTo>
                  <a:pt x="552" y="12414"/>
                </a:lnTo>
                <a:cubicBezTo>
                  <a:pt x="189" y="12414"/>
                  <a:pt x="0" y="12231"/>
                  <a:pt x="0" y="11867"/>
                </a:cubicBezTo>
                <a:lnTo>
                  <a:pt x="0" y="9699"/>
                </a:lnTo>
                <a:cubicBezTo>
                  <a:pt x="0" y="9549"/>
                  <a:pt x="59" y="9427"/>
                  <a:pt x="169" y="9327"/>
                </a:cubicBezTo>
                <a:cubicBezTo>
                  <a:pt x="274" y="9229"/>
                  <a:pt x="404" y="9183"/>
                  <a:pt x="552" y="9183"/>
                </a:cubicBezTo>
                <a:lnTo>
                  <a:pt x="2858" y="9183"/>
                </a:lnTo>
                <a:cubicBezTo>
                  <a:pt x="3028" y="8392"/>
                  <a:pt x="3301" y="7651"/>
                  <a:pt x="3688" y="6953"/>
                </a:cubicBezTo>
                <a:cubicBezTo>
                  <a:pt x="4071" y="6250"/>
                  <a:pt x="4536" y="5630"/>
                  <a:pt x="5086" y="5080"/>
                </a:cubicBezTo>
                <a:cubicBezTo>
                  <a:pt x="5635" y="4531"/>
                  <a:pt x="6257" y="4065"/>
                  <a:pt x="6956" y="3681"/>
                </a:cubicBezTo>
                <a:cubicBezTo>
                  <a:pt x="7655" y="3298"/>
                  <a:pt x="8398" y="3022"/>
                  <a:pt x="9185" y="2852"/>
                </a:cubicBezTo>
                <a:lnTo>
                  <a:pt x="9185" y="547"/>
                </a:lnTo>
                <a:cubicBezTo>
                  <a:pt x="9185" y="182"/>
                  <a:pt x="9365" y="0"/>
                  <a:pt x="9733" y="0"/>
                </a:cubicBezTo>
                <a:lnTo>
                  <a:pt x="11896" y="0"/>
                </a:lnTo>
                <a:cubicBezTo>
                  <a:pt x="12050" y="0"/>
                  <a:pt x="12173" y="49"/>
                  <a:pt x="12269" y="157"/>
                </a:cubicBezTo>
                <a:cubicBezTo>
                  <a:pt x="12369" y="265"/>
                  <a:pt x="12419" y="395"/>
                  <a:pt x="12419" y="547"/>
                </a:cubicBezTo>
                <a:lnTo>
                  <a:pt x="12419" y="2852"/>
                </a:lnTo>
                <a:cubicBezTo>
                  <a:pt x="13207" y="3022"/>
                  <a:pt x="13949" y="3299"/>
                  <a:pt x="14648" y="3681"/>
                </a:cubicBezTo>
                <a:cubicBezTo>
                  <a:pt x="15343" y="4065"/>
                  <a:pt x="15969" y="4532"/>
                  <a:pt x="16517" y="5080"/>
                </a:cubicBezTo>
                <a:cubicBezTo>
                  <a:pt x="17067" y="5632"/>
                  <a:pt x="17531" y="6252"/>
                  <a:pt x="17915" y="6953"/>
                </a:cubicBezTo>
                <a:cubicBezTo>
                  <a:pt x="18299" y="7651"/>
                  <a:pt x="18578" y="8392"/>
                  <a:pt x="18745" y="9183"/>
                </a:cubicBezTo>
                <a:lnTo>
                  <a:pt x="21051" y="9183"/>
                </a:lnTo>
                <a:close/>
                <a:moveTo>
                  <a:pt x="12419" y="16465"/>
                </a:moveTo>
                <a:cubicBezTo>
                  <a:pt x="13411" y="16195"/>
                  <a:pt x="14269" y="15699"/>
                  <a:pt x="14992" y="14982"/>
                </a:cubicBezTo>
                <a:cubicBezTo>
                  <a:pt x="15711" y="14263"/>
                  <a:pt x="16204" y="13411"/>
                  <a:pt x="16468" y="12414"/>
                </a:cubicBezTo>
                <a:lnTo>
                  <a:pt x="14050" y="12414"/>
                </a:lnTo>
                <a:cubicBezTo>
                  <a:pt x="13685" y="12414"/>
                  <a:pt x="13507" y="12231"/>
                  <a:pt x="13514" y="11867"/>
                </a:cubicBezTo>
                <a:lnTo>
                  <a:pt x="13514" y="9699"/>
                </a:lnTo>
                <a:cubicBezTo>
                  <a:pt x="13514" y="9549"/>
                  <a:pt x="13568" y="9427"/>
                  <a:pt x="13669" y="9327"/>
                </a:cubicBezTo>
                <a:cubicBezTo>
                  <a:pt x="13773" y="9229"/>
                  <a:pt x="13899" y="9183"/>
                  <a:pt x="14050" y="9183"/>
                </a:cubicBezTo>
                <a:lnTo>
                  <a:pt x="16468" y="9183"/>
                </a:lnTo>
                <a:cubicBezTo>
                  <a:pt x="16196" y="8188"/>
                  <a:pt x="15698" y="7332"/>
                  <a:pt x="14982" y="6610"/>
                </a:cubicBezTo>
                <a:cubicBezTo>
                  <a:pt x="14266" y="5884"/>
                  <a:pt x="13411" y="5389"/>
                  <a:pt x="12419" y="5131"/>
                </a:cubicBezTo>
                <a:lnTo>
                  <a:pt x="12419" y="7549"/>
                </a:lnTo>
                <a:cubicBezTo>
                  <a:pt x="12419" y="7700"/>
                  <a:pt x="12369" y="7828"/>
                  <a:pt x="12269" y="7928"/>
                </a:cubicBezTo>
                <a:cubicBezTo>
                  <a:pt x="12173" y="8030"/>
                  <a:pt x="12050" y="8081"/>
                  <a:pt x="11896" y="8081"/>
                </a:cubicBezTo>
                <a:lnTo>
                  <a:pt x="9733" y="8081"/>
                </a:lnTo>
                <a:cubicBezTo>
                  <a:pt x="9368" y="8081"/>
                  <a:pt x="9185" y="7905"/>
                  <a:pt x="9185" y="7549"/>
                </a:cubicBezTo>
                <a:lnTo>
                  <a:pt x="9185" y="5131"/>
                </a:lnTo>
                <a:cubicBezTo>
                  <a:pt x="8192" y="5402"/>
                  <a:pt x="7334" y="5895"/>
                  <a:pt x="6608" y="6612"/>
                </a:cubicBezTo>
                <a:cubicBezTo>
                  <a:pt x="5890" y="7332"/>
                  <a:pt x="5400" y="8188"/>
                  <a:pt x="5136" y="9183"/>
                </a:cubicBezTo>
                <a:lnTo>
                  <a:pt x="7580" y="9183"/>
                </a:lnTo>
                <a:cubicBezTo>
                  <a:pt x="7734" y="9183"/>
                  <a:pt x="7854" y="9229"/>
                  <a:pt x="7948" y="9327"/>
                </a:cubicBezTo>
                <a:cubicBezTo>
                  <a:pt x="8040" y="9427"/>
                  <a:pt x="8089" y="9551"/>
                  <a:pt x="8089" y="9699"/>
                </a:cubicBezTo>
                <a:lnTo>
                  <a:pt x="8089" y="11867"/>
                </a:lnTo>
                <a:cubicBezTo>
                  <a:pt x="8089" y="12017"/>
                  <a:pt x="8040" y="12144"/>
                  <a:pt x="7948" y="12253"/>
                </a:cubicBezTo>
                <a:cubicBezTo>
                  <a:pt x="7854" y="12364"/>
                  <a:pt x="7734" y="12414"/>
                  <a:pt x="7580" y="12414"/>
                </a:cubicBezTo>
                <a:lnTo>
                  <a:pt x="5136" y="12414"/>
                </a:lnTo>
                <a:cubicBezTo>
                  <a:pt x="5409" y="13411"/>
                  <a:pt x="5905" y="14268"/>
                  <a:pt x="6621" y="14990"/>
                </a:cubicBezTo>
                <a:cubicBezTo>
                  <a:pt x="7338" y="15710"/>
                  <a:pt x="8192" y="16204"/>
                  <a:pt x="9185" y="16466"/>
                </a:cubicBezTo>
                <a:lnTo>
                  <a:pt x="9185" y="14018"/>
                </a:lnTo>
                <a:cubicBezTo>
                  <a:pt x="9185" y="13868"/>
                  <a:pt x="9240" y="13744"/>
                  <a:pt x="9349" y="13655"/>
                </a:cubicBezTo>
                <a:cubicBezTo>
                  <a:pt x="9455" y="13559"/>
                  <a:pt x="9583" y="13513"/>
                  <a:pt x="9733" y="13513"/>
                </a:cubicBezTo>
                <a:lnTo>
                  <a:pt x="11896" y="13513"/>
                </a:lnTo>
                <a:cubicBezTo>
                  <a:pt x="12050" y="13513"/>
                  <a:pt x="12173" y="13559"/>
                  <a:pt x="12269" y="13655"/>
                </a:cubicBezTo>
                <a:cubicBezTo>
                  <a:pt x="12369" y="13744"/>
                  <a:pt x="12419" y="13868"/>
                  <a:pt x="12419" y="14018"/>
                </a:cubicBezTo>
                <a:lnTo>
                  <a:pt x="12419" y="16465"/>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4" name="Google Shape;644;p34"/>
          <p:cNvSpPr/>
          <p:nvPr/>
        </p:nvSpPr>
        <p:spPr>
          <a:xfrm>
            <a:off x="12000647" y="12401456"/>
            <a:ext cx="401737" cy="402047"/>
          </a:xfrm>
          <a:custGeom>
            <a:rect b="b" l="l" r="r" t="t"/>
            <a:pathLst>
              <a:path extrusionOk="0" h="21600" w="21600">
                <a:moveTo>
                  <a:pt x="21357" y="18802"/>
                </a:moveTo>
                <a:cubicBezTo>
                  <a:pt x="21518" y="18965"/>
                  <a:pt x="21600" y="19178"/>
                  <a:pt x="21600" y="19437"/>
                </a:cubicBezTo>
                <a:cubicBezTo>
                  <a:pt x="21600" y="19581"/>
                  <a:pt x="21518" y="19775"/>
                  <a:pt x="21357" y="20018"/>
                </a:cubicBezTo>
                <a:cubicBezTo>
                  <a:pt x="21193" y="20262"/>
                  <a:pt x="20989" y="20505"/>
                  <a:pt x="20747" y="20740"/>
                </a:cubicBezTo>
                <a:cubicBezTo>
                  <a:pt x="20504" y="20977"/>
                  <a:pt x="20261" y="21185"/>
                  <a:pt x="20022" y="21349"/>
                </a:cubicBezTo>
                <a:cubicBezTo>
                  <a:pt x="19782" y="21518"/>
                  <a:pt x="19593" y="21600"/>
                  <a:pt x="19446" y="21600"/>
                </a:cubicBezTo>
                <a:cubicBezTo>
                  <a:pt x="19190" y="21600"/>
                  <a:pt x="18975" y="21515"/>
                  <a:pt x="18811" y="21343"/>
                </a:cubicBezTo>
                <a:lnTo>
                  <a:pt x="13957" y="16503"/>
                </a:lnTo>
                <a:cubicBezTo>
                  <a:pt x="13217" y="16981"/>
                  <a:pt x="12428" y="17350"/>
                  <a:pt x="11590" y="17605"/>
                </a:cubicBezTo>
                <a:cubicBezTo>
                  <a:pt x="10750" y="17863"/>
                  <a:pt x="9891" y="17991"/>
                  <a:pt x="9009" y="17991"/>
                </a:cubicBezTo>
                <a:cubicBezTo>
                  <a:pt x="7769" y="17991"/>
                  <a:pt x="6609" y="17759"/>
                  <a:pt x="5519" y="17291"/>
                </a:cubicBezTo>
                <a:cubicBezTo>
                  <a:pt x="4428" y="16822"/>
                  <a:pt x="3469" y="16174"/>
                  <a:pt x="2645" y="15355"/>
                </a:cubicBezTo>
                <a:cubicBezTo>
                  <a:pt x="1818" y="14535"/>
                  <a:pt x="1172" y="13580"/>
                  <a:pt x="701" y="12487"/>
                </a:cubicBezTo>
                <a:cubicBezTo>
                  <a:pt x="232" y="11400"/>
                  <a:pt x="0" y="10237"/>
                  <a:pt x="0" y="9000"/>
                </a:cubicBezTo>
                <a:cubicBezTo>
                  <a:pt x="0" y="7769"/>
                  <a:pt x="232" y="6603"/>
                  <a:pt x="701" y="5516"/>
                </a:cubicBezTo>
                <a:cubicBezTo>
                  <a:pt x="1170" y="4423"/>
                  <a:pt x="1818" y="3468"/>
                  <a:pt x="2645" y="2647"/>
                </a:cubicBezTo>
                <a:cubicBezTo>
                  <a:pt x="3469" y="1827"/>
                  <a:pt x="4425" y="1181"/>
                  <a:pt x="5513" y="710"/>
                </a:cubicBezTo>
                <a:cubicBezTo>
                  <a:pt x="6600" y="237"/>
                  <a:pt x="7764" y="0"/>
                  <a:pt x="9009" y="0"/>
                </a:cubicBezTo>
                <a:cubicBezTo>
                  <a:pt x="10245" y="0"/>
                  <a:pt x="11404" y="237"/>
                  <a:pt x="12487" y="710"/>
                </a:cubicBezTo>
                <a:cubicBezTo>
                  <a:pt x="13574" y="1181"/>
                  <a:pt x="14531" y="1827"/>
                  <a:pt x="15358" y="2647"/>
                </a:cubicBezTo>
                <a:cubicBezTo>
                  <a:pt x="16183" y="3468"/>
                  <a:pt x="16831" y="4423"/>
                  <a:pt x="17300" y="5516"/>
                </a:cubicBezTo>
                <a:cubicBezTo>
                  <a:pt x="17769" y="6603"/>
                  <a:pt x="18003" y="7769"/>
                  <a:pt x="18003" y="9000"/>
                </a:cubicBezTo>
                <a:cubicBezTo>
                  <a:pt x="18003" y="9886"/>
                  <a:pt x="17873" y="10747"/>
                  <a:pt x="17616" y="11590"/>
                </a:cubicBezTo>
                <a:cubicBezTo>
                  <a:pt x="17359" y="12433"/>
                  <a:pt x="16992" y="13220"/>
                  <a:pt x="16514" y="13948"/>
                </a:cubicBezTo>
                <a:lnTo>
                  <a:pt x="21357" y="18802"/>
                </a:lnTo>
                <a:close/>
                <a:moveTo>
                  <a:pt x="3597" y="9000"/>
                </a:moveTo>
                <a:cubicBezTo>
                  <a:pt x="3597" y="9760"/>
                  <a:pt x="3741" y="10466"/>
                  <a:pt x="4030" y="11118"/>
                </a:cubicBezTo>
                <a:cubicBezTo>
                  <a:pt x="4318" y="11771"/>
                  <a:pt x="4707" y="12338"/>
                  <a:pt x="5194" y="12822"/>
                </a:cubicBezTo>
                <a:cubicBezTo>
                  <a:pt x="5680" y="13300"/>
                  <a:pt x="6253" y="13685"/>
                  <a:pt x="6908" y="13971"/>
                </a:cubicBezTo>
                <a:cubicBezTo>
                  <a:pt x="7567" y="14253"/>
                  <a:pt x="8263" y="14394"/>
                  <a:pt x="9004" y="14394"/>
                </a:cubicBezTo>
                <a:cubicBezTo>
                  <a:pt x="9745" y="14394"/>
                  <a:pt x="10441" y="14253"/>
                  <a:pt x="11093" y="13971"/>
                </a:cubicBezTo>
                <a:cubicBezTo>
                  <a:pt x="11745" y="13685"/>
                  <a:pt x="12318" y="13300"/>
                  <a:pt x="12802" y="12822"/>
                </a:cubicBezTo>
                <a:cubicBezTo>
                  <a:pt x="13291" y="12338"/>
                  <a:pt x="13678" y="11771"/>
                  <a:pt x="13967" y="11118"/>
                </a:cubicBezTo>
                <a:cubicBezTo>
                  <a:pt x="14254" y="10466"/>
                  <a:pt x="14398" y="9760"/>
                  <a:pt x="14398" y="9000"/>
                </a:cubicBezTo>
                <a:cubicBezTo>
                  <a:pt x="14398" y="8260"/>
                  <a:pt x="14254" y="7565"/>
                  <a:pt x="13967" y="6913"/>
                </a:cubicBezTo>
                <a:cubicBezTo>
                  <a:pt x="13675" y="6258"/>
                  <a:pt x="13291" y="5685"/>
                  <a:pt x="12802" y="5194"/>
                </a:cubicBezTo>
                <a:cubicBezTo>
                  <a:pt x="12315" y="4705"/>
                  <a:pt x="11745" y="4319"/>
                  <a:pt x="11093" y="4034"/>
                </a:cubicBezTo>
                <a:cubicBezTo>
                  <a:pt x="10441" y="3751"/>
                  <a:pt x="9743" y="3606"/>
                  <a:pt x="9004" y="3606"/>
                </a:cubicBezTo>
                <a:cubicBezTo>
                  <a:pt x="8266" y="3606"/>
                  <a:pt x="7567" y="3751"/>
                  <a:pt x="6908" y="4034"/>
                </a:cubicBezTo>
                <a:cubicBezTo>
                  <a:pt x="6253" y="4319"/>
                  <a:pt x="5677" y="4705"/>
                  <a:pt x="5194" y="5194"/>
                </a:cubicBezTo>
                <a:cubicBezTo>
                  <a:pt x="4707" y="5685"/>
                  <a:pt x="4318" y="6258"/>
                  <a:pt x="4030" y="6913"/>
                </a:cubicBezTo>
                <a:cubicBezTo>
                  <a:pt x="3741" y="7565"/>
                  <a:pt x="3597" y="8258"/>
                  <a:pt x="3597" y="9000"/>
                </a:cubicBezTo>
                <a:moveTo>
                  <a:pt x="9009" y="5592"/>
                </a:moveTo>
                <a:cubicBezTo>
                  <a:pt x="9186" y="5592"/>
                  <a:pt x="9344" y="5657"/>
                  <a:pt x="9475" y="5786"/>
                </a:cubicBezTo>
                <a:cubicBezTo>
                  <a:pt x="9604" y="5919"/>
                  <a:pt x="9668" y="6083"/>
                  <a:pt x="9668" y="6281"/>
                </a:cubicBezTo>
                <a:cubicBezTo>
                  <a:pt x="9668" y="6461"/>
                  <a:pt x="9604" y="6617"/>
                  <a:pt x="9475" y="6747"/>
                </a:cubicBezTo>
                <a:cubicBezTo>
                  <a:pt x="9344" y="6879"/>
                  <a:pt x="9186" y="6944"/>
                  <a:pt x="9009" y="6944"/>
                </a:cubicBezTo>
                <a:cubicBezTo>
                  <a:pt x="8438" y="6944"/>
                  <a:pt x="7954" y="7145"/>
                  <a:pt x="7553" y="7537"/>
                </a:cubicBezTo>
                <a:cubicBezTo>
                  <a:pt x="7152" y="7935"/>
                  <a:pt x="6951" y="8425"/>
                  <a:pt x="6951" y="8997"/>
                </a:cubicBezTo>
                <a:cubicBezTo>
                  <a:pt x="6951" y="9182"/>
                  <a:pt x="6885" y="9333"/>
                  <a:pt x="6756" y="9466"/>
                </a:cubicBezTo>
                <a:cubicBezTo>
                  <a:pt x="6623" y="9595"/>
                  <a:pt x="6468" y="9657"/>
                  <a:pt x="6290" y="9657"/>
                </a:cubicBezTo>
                <a:cubicBezTo>
                  <a:pt x="6081" y="9657"/>
                  <a:pt x="5914" y="9595"/>
                  <a:pt x="5786" y="9466"/>
                </a:cubicBezTo>
                <a:cubicBezTo>
                  <a:pt x="5659" y="9333"/>
                  <a:pt x="5600" y="9182"/>
                  <a:pt x="5600" y="8997"/>
                </a:cubicBezTo>
                <a:cubicBezTo>
                  <a:pt x="5600" y="8540"/>
                  <a:pt x="5685" y="8105"/>
                  <a:pt x="5863" y="7686"/>
                </a:cubicBezTo>
                <a:cubicBezTo>
                  <a:pt x="6038" y="7273"/>
                  <a:pt x="6282" y="6908"/>
                  <a:pt x="6597" y="6590"/>
                </a:cubicBezTo>
                <a:cubicBezTo>
                  <a:pt x="6905" y="6278"/>
                  <a:pt x="7264" y="6029"/>
                  <a:pt x="7678" y="5857"/>
                </a:cubicBezTo>
                <a:cubicBezTo>
                  <a:pt x="8087" y="5682"/>
                  <a:pt x="8530" y="5592"/>
                  <a:pt x="9009" y="559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5" name="Google Shape;645;p34"/>
          <p:cNvSpPr/>
          <p:nvPr/>
        </p:nvSpPr>
        <p:spPr>
          <a:xfrm>
            <a:off x="14569723" y="11454615"/>
            <a:ext cx="463589" cy="386412"/>
          </a:xfrm>
          <a:custGeom>
            <a:rect b="b" l="l" r="r" t="t"/>
            <a:pathLst>
              <a:path extrusionOk="0" h="21524" w="21591">
                <a:moveTo>
                  <a:pt x="17535" y="15669"/>
                </a:moveTo>
                <a:cubicBezTo>
                  <a:pt x="17660" y="15577"/>
                  <a:pt x="17785" y="15476"/>
                  <a:pt x="17905" y="15367"/>
                </a:cubicBezTo>
                <a:cubicBezTo>
                  <a:pt x="18024" y="15259"/>
                  <a:pt x="18153" y="15130"/>
                  <a:pt x="18284" y="14980"/>
                </a:cubicBezTo>
                <a:lnTo>
                  <a:pt x="19795" y="13200"/>
                </a:lnTo>
                <a:lnTo>
                  <a:pt x="19795" y="17224"/>
                </a:lnTo>
                <a:cubicBezTo>
                  <a:pt x="19795" y="17812"/>
                  <a:pt x="19696" y="18368"/>
                  <a:pt x="19504" y="18883"/>
                </a:cubicBezTo>
                <a:cubicBezTo>
                  <a:pt x="19308" y="19402"/>
                  <a:pt x="19046" y="19859"/>
                  <a:pt x="18716" y="20252"/>
                </a:cubicBezTo>
                <a:cubicBezTo>
                  <a:pt x="18389" y="20643"/>
                  <a:pt x="18011" y="20953"/>
                  <a:pt x="17582" y="21182"/>
                </a:cubicBezTo>
                <a:cubicBezTo>
                  <a:pt x="17151" y="21410"/>
                  <a:pt x="16689" y="21524"/>
                  <a:pt x="16187" y="21524"/>
                </a:cubicBezTo>
                <a:lnTo>
                  <a:pt x="3593" y="21524"/>
                </a:lnTo>
                <a:cubicBezTo>
                  <a:pt x="3104" y="21524"/>
                  <a:pt x="2634" y="21410"/>
                  <a:pt x="2195" y="21182"/>
                </a:cubicBezTo>
                <a:cubicBezTo>
                  <a:pt x="1753" y="20953"/>
                  <a:pt x="1374" y="20640"/>
                  <a:pt x="1053" y="20252"/>
                </a:cubicBezTo>
                <a:cubicBezTo>
                  <a:pt x="732" y="19862"/>
                  <a:pt x="478" y="19402"/>
                  <a:pt x="286" y="18883"/>
                </a:cubicBezTo>
                <a:cubicBezTo>
                  <a:pt x="96" y="18366"/>
                  <a:pt x="0" y="17812"/>
                  <a:pt x="0" y="17224"/>
                </a:cubicBezTo>
                <a:lnTo>
                  <a:pt x="0" y="4300"/>
                </a:lnTo>
                <a:cubicBezTo>
                  <a:pt x="0" y="3712"/>
                  <a:pt x="96" y="3153"/>
                  <a:pt x="286" y="2630"/>
                </a:cubicBezTo>
                <a:cubicBezTo>
                  <a:pt x="478" y="2099"/>
                  <a:pt x="734" y="1645"/>
                  <a:pt x="1053" y="1262"/>
                </a:cubicBezTo>
                <a:cubicBezTo>
                  <a:pt x="1371" y="879"/>
                  <a:pt x="1753" y="574"/>
                  <a:pt x="2195" y="345"/>
                </a:cubicBezTo>
                <a:cubicBezTo>
                  <a:pt x="2636" y="121"/>
                  <a:pt x="3104" y="0"/>
                  <a:pt x="3593" y="0"/>
                </a:cubicBezTo>
                <a:lnTo>
                  <a:pt x="13390" y="0"/>
                </a:lnTo>
                <a:cubicBezTo>
                  <a:pt x="13341" y="293"/>
                  <a:pt x="13318" y="585"/>
                  <a:pt x="13318" y="884"/>
                </a:cubicBezTo>
                <a:lnTo>
                  <a:pt x="13318" y="1613"/>
                </a:lnTo>
                <a:cubicBezTo>
                  <a:pt x="12039" y="1802"/>
                  <a:pt x="10828" y="2162"/>
                  <a:pt x="9689" y="2707"/>
                </a:cubicBezTo>
                <a:lnTo>
                  <a:pt x="3595" y="2707"/>
                </a:lnTo>
                <a:cubicBezTo>
                  <a:pt x="3231" y="2707"/>
                  <a:pt x="2915" y="2864"/>
                  <a:pt x="2653" y="3177"/>
                </a:cubicBezTo>
                <a:cubicBezTo>
                  <a:pt x="2391" y="3486"/>
                  <a:pt x="2261" y="3864"/>
                  <a:pt x="2261" y="4304"/>
                </a:cubicBezTo>
                <a:lnTo>
                  <a:pt x="2261" y="17227"/>
                </a:lnTo>
                <a:cubicBezTo>
                  <a:pt x="2261" y="17667"/>
                  <a:pt x="2391" y="18041"/>
                  <a:pt x="2653" y="18357"/>
                </a:cubicBezTo>
                <a:cubicBezTo>
                  <a:pt x="2913" y="18665"/>
                  <a:pt x="3229" y="18824"/>
                  <a:pt x="3595" y="18824"/>
                </a:cubicBezTo>
                <a:lnTo>
                  <a:pt x="16190" y="18824"/>
                </a:lnTo>
                <a:cubicBezTo>
                  <a:pt x="16556" y="18824"/>
                  <a:pt x="16871" y="18665"/>
                  <a:pt x="17142" y="18357"/>
                </a:cubicBezTo>
                <a:cubicBezTo>
                  <a:pt x="17406" y="18044"/>
                  <a:pt x="17537" y="17670"/>
                  <a:pt x="17537" y="17227"/>
                </a:cubicBezTo>
                <a:lnTo>
                  <a:pt x="17537" y="15669"/>
                </a:lnTo>
                <a:lnTo>
                  <a:pt x="17535" y="15669"/>
                </a:lnTo>
                <a:close/>
                <a:moveTo>
                  <a:pt x="21286" y="5914"/>
                </a:moveTo>
                <a:cubicBezTo>
                  <a:pt x="21498" y="6147"/>
                  <a:pt x="21600" y="6452"/>
                  <a:pt x="21590" y="6827"/>
                </a:cubicBezTo>
                <a:cubicBezTo>
                  <a:pt x="21590" y="7191"/>
                  <a:pt x="21489" y="7493"/>
                  <a:pt x="21286" y="7723"/>
                </a:cubicBezTo>
                <a:lnTo>
                  <a:pt x="16693" y="13203"/>
                </a:lnTo>
                <a:cubicBezTo>
                  <a:pt x="16373" y="13588"/>
                  <a:pt x="16104" y="13722"/>
                  <a:pt x="15879" y="13604"/>
                </a:cubicBezTo>
                <a:cubicBezTo>
                  <a:pt x="15656" y="13488"/>
                  <a:pt x="15545" y="13163"/>
                  <a:pt x="15545" y="12631"/>
                </a:cubicBezTo>
                <a:lnTo>
                  <a:pt x="15545" y="8988"/>
                </a:lnTo>
                <a:cubicBezTo>
                  <a:pt x="13928" y="8988"/>
                  <a:pt x="12506" y="9186"/>
                  <a:pt x="11275" y="9589"/>
                </a:cubicBezTo>
                <a:cubicBezTo>
                  <a:pt x="10044" y="9993"/>
                  <a:pt x="9005" y="10535"/>
                  <a:pt x="8159" y="11228"/>
                </a:cubicBezTo>
                <a:cubicBezTo>
                  <a:pt x="7311" y="11911"/>
                  <a:pt x="6649" y="12723"/>
                  <a:pt x="6170" y="13663"/>
                </a:cubicBezTo>
                <a:cubicBezTo>
                  <a:pt x="5690" y="14601"/>
                  <a:pt x="5387" y="15608"/>
                  <a:pt x="5262" y="16682"/>
                </a:cubicBezTo>
                <a:cubicBezTo>
                  <a:pt x="5228" y="16934"/>
                  <a:pt x="5110" y="17060"/>
                  <a:pt x="4899" y="17060"/>
                </a:cubicBezTo>
                <a:cubicBezTo>
                  <a:pt x="4704" y="17060"/>
                  <a:pt x="4590" y="16934"/>
                  <a:pt x="4559" y="16682"/>
                </a:cubicBezTo>
                <a:cubicBezTo>
                  <a:pt x="4528" y="16472"/>
                  <a:pt x="4510" y="16267"/>
                  <a:pt x="4510" y="16088"/>
                </a:cubicBezTo>
                <a:lnTo>
                  <a:pt x="4510" y="15561"/>
                </a:lnTo>
                <a:cubicBezTo>
                  <a:pt x="4510" y="14010"/>
                  <a:pt x="4731" y="12550"/>
                  <a:pt x="5175" y="11182"/>
                </a:cubicBezTo>
                <a:cubicBezTo>
                  <a:pt x="5617" y="9812"/>
                  <a:pt x="6290" y="8617"/>
                  <a:pt x="7200" y="7592"/>
                </a:cubicBezTo>
                <a:cubicBezTo>
                  <a:pt x="8110" y="6567"/>
                  <a:pt x="9255" y="5761"/>
                  <a:pt x="10639" y="5167"/>
                </a:cubicBezTo>
                <a:cubicBezTo>
                  <a:pt x="12019" y="4573"/>
                  <a:pt x="13656" y="4266"/>
                  <a:pt x="15548" y="4251"/>
                </a:cubicBezTo>
                <a:lnTo>
                  <a:pt x="15548" y="1014"/>
                </a:lnTo>
                <a:cubicBezTo>
                  <a:pt x="15548" y="480"/>
                  <a:pt x="15657" y="158"/>
                  <a:pt x="15881" y="40"/>
                </a:cubicBezTo>
                <a:cubicBezTo>
                  <a:pt x="16107" y="-76"/>
                  <a:pt x="16375" y="59"/>
                  <a:pt x="16696" y="439"/>
                </a:cubicBezTo>
                <a:lnTo>
                  <a:pt x="21286" y="5914"/>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6" name="Google Shape;646;p34"/>
          <p:cNvSpPr/>
          <p:nvPr/>
        </p:nvSpPr>
        <p:spPr>
          <a:xfrm>
            <a:off x="9375106" y="11454462"/>
            <a:ext cx="463629" cy="386565"/>
          </a:xfrm>
          <a:custGeom>
            <a:rect b="b" l="l" r="r" t="t"/>
            <a:pathLst>
              <a:path extrusionOk="0" h="21508" w="21600">
                <a:moveTo>
                  <a:pt x="21191" y="7447"/>
                </a:moveTo>
                <a:cubicBezTo>
                  <a:pt x="21464" y="7754"/>
                  <a:pt x="21600" y="8136"/>
                  <a:pt x="21600" y="8597"/>
                </a:cubicBezTo>
                <a:cubicBezTo>
                  <a:pt x="21600" y="9035"/>
                  <a:pt x="21464" y="9419"/>
                  <a:pt x="21191" y="9746"/>
                </a:cubicBezTo>
                <a:lnTo>
                  <a:pt x="15436" y="16663"/>
                </a:lnTo>
                <a:cubicBezTo>
                  <a:pt x="15037" y="17135"/>
                  <a:pt x="14692" y="17302"/>
                  <a:pt x="14402" y="17160"/>
                </a:cubicBezTo>
                <a:cubicBezTo>
                  <a:pt x="14114" y="17016"/>
                  <a:pt x="13970" y="16610"/>
                  <a:pt x="13970" y="15949"/>
                </a:cubicBezTo>
                <a:lnTo>
                  <a:pt x="13970" y="11328"/>
                </a:lnTo>
                <a:cubicBezTo>
                  <a:pt x="11923" y="11346"/>
                  <a:pt x="10123" y="11608"/>
                  <a:pt x="8566" y="12118"/>
                </a:cubicBezTo>
                <a:cubicBezTo>
                  <a:pt x="7012" y="12632"/>
                  <a:pt x="5699" y="13317"/>
                  <a:pt x="4630" y="14185"/>
                </a:cubicBezTo>
                <a:cubicBezTo>
                  <a:pt x="3560" y="15053"/>
                  <a:pt x="2721" y="16074"/>
                  <a:pt x="2111" y="17253"/>
                </a:cubicBezTo>
                <a:cubicBezTo>
                  <a:pt x="1502" y="18424"/>
                  <a:pt x="1119" y="19691"/>
                  <a:pt x="963" y="21047"/>
                </a:cubicBezTo>
                <a:cubicBezTo>
                  <a:pt x="931" y="21353"/>
                  <a:pt x="786" y="21508"/>
                  <a:pt x="527" y="21508"/>
                </a:cubicBezTo>
                <a:lnTo>
                  <a:pt x="503" y="21508"/>
                </a:lnTo>
                <a:cubicBezTo>
                  <a:pt x="248" y="21508"/>
                  <a:pt x="101" y="21354"/>
                  <a:pt x="70" y="21047"/>
                </a:cubicBezTo>
                <a:cubicBezTo>
                  <a:pt x="23" y="20567"/>
                  <a:pt x="0" y="20094"/>
                  <a:pt x="0" y="19620"/>
                </a:cubicBezTo>
                <a:cubicBezTo>
                  <a:pt x="0" y="17665"/>
                  <a:pt x="277" y="15832"/>
                  <a:pt x="840" y="14107"/>
                </a:cubicBezTo>
                <a:cubicBezTo>
                  <a:pt x="1398" y="12387"/>
                  <a:pt x="2247" y="10877"/>
                  <a:pt x="3393" y="9594"/>
                </a:cubicBezTo>
                <a:cubicBezTo>
                  <a:pt x="4539" y="8304"/>
                  <a:pt x="5988" y="7280"/>
                  <a:pt x="7741" y="6525"/>
                </a:cubicBezTo>
                <a:cubicBezTo>
                  <a:pt x="9494" y="5771"/>
                  <a:pt x="11571" y="5383"/>
                  <a:pt x="13970" y="5368"/>
                </a:cubicBezTo>
                <a:lnTo>
                  <a:pt x="13970" y="1261"/>
                </a:lnTo>
                <a:cubicBezTo>
                  <a:pt x="13970" y="593"/>
                  <a:pt x="14111" y="188"/>
                  <a:pt x="14393" y="46"/>
                </a:cubicBezTo>
                <a:cubicBezTo>
                  <a:pt x="14672" y="-92"/>
                  <a:pt x="15022" y="80"/>
                  <a:pt x="15436" y="548"/>
                </a:cubicBezTo>
                <a:lnTo>
                  <a:pt x="21191" y="7447"/>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7" name="Google Shape;647;p34"/>
          <p:cNvSpPr/>
          <p:nvPr/>
        </p:nvSpPr>
        <p:spPr>
          <a:xfrm>
            <a:off x="10738201" y="11454491"/>
            <a:ext cx="463497" cy="386536"/>
          </a:xfrm>
          <a:custGeom>
            <a:rect b="b" l="l" r="r" t="t"/>
            <a:pathLst>
              <a:path extrusionOk="0" h="21600" w="21563">
                <a:moveTo>
                  <a:pt x="20680" y="3131"/>
                </a:moveTo>
                <a:cubicBezTo>
                  <a:pt x="20952" y="3131"/>
                  <a:pt x="21179" y="3258"/>
                  <a:pt x="21356" y="3516"/>
                </a:cubicBezTo>
                <a:cubicBezTo>
                  <a:pt x="21535" y="3767"/>
                  <a:pt x="21600" y="4044"/>
                  <a:pt x="21542" y="4341"/>
                </a:cubicBezTo>
                <a:lnTo>
                  <a:pt x="20279" y="12472"/>
                </a:lnTo>
                <a:cubicBezTo>
                  <a:pt x="20230" y="12706"/>
                  <a:pt x="20127" y="12899"/>
                  <a:pt x="19968" y="13062"/>
                </a:cubicBezTo>
                <a:cubicBezTo>
                  <a:pt x="19809" y="13222"/>
                  <a:pt x="19613" y="13297"/>
                  <a:pt x="19390" y="13297"/>
                </a:cubicBezTo>
                <a:lnTo>
                  <a:pt x="6706" y="13297"/>
                </a:lnTo>
                <a:lnTo>
                  <a:pt x="7114" y="15661"/>
                </a:lnTo>
                <a:cubicBezTo>
                  <a:pt x="7148" y="15811"/>
                  <a:pt x="7215" y="15936"/>
                  <a:pt x="7320" y="16033"/>
                </a:cubicBezTo>
                <a:cubicBezTo>
                  <a:pt x="7425" y="16131"/>
                  <a:pt x="7540" y="16184"/>
                  <a:pt x="7667" y="16184"/>
                </a:cubicBezTo>
                <a:lnTo>
                  <a:pt x="17685" y="16184"/>
                </a:lnTo>
                <a:cubicBezTo>
                  <a:pt x="17810" y="16184"/>
                  <a:pt x="17917" y="16236"/>
                  <a:pt x="18008" y="16345"/>
                </a:cubicBezTo>
                <a:cubicBezTo>
                  <a:pt x="18096" y="16454"/>
                  <a:pt x="18142" y="16580"/>
                  <a:pt x="18142" y="16737"/>
                </a:cubicBezTo>
                <a:lnTo>
                  <a:pt x="18142" y="17831"/>
                </a:lnTo>
                <a:cubicBezTo>
                  <a:pt x="18142" y="17981"/>
                  <a:pt x="18099" y="18108"/>
                  <a:pt x="18012" y="18204"/>
                </a:cubicBezTo>
                <a:cubicBezTo>
                  <a:pt x="17927" y="18302"/>
                  <a:pt x="17817" y="18349"/>
                  <a:pt x="17685" y="18349"/>
                </a:cubicBezTo>
                <a:lnTo>
                  <a:pt x="15776" y="18349"/>
                </a:lnTo>
                <a:lnTo>
                  <a:pt x="8146" y="18349"/>
                </a:lnTo>
                <a:lnTo>
                  <a:pt x="6929" y="18349"/>
                </a:lnTo>
                <a:cubicBezTo>
                  <a:pt x="6802" y="18349"/>
                  <a:pt x="6662" y="18336"/>
                  <a:pt x="6500" y="18302"/>
                </a:cubicBezTo>
                <a:cubicBezTo>
                  <a:pt x="6341" y="18266"/>
                  <a:pt x="6203" y="18222"/>
                  <a:pt x="6086" y="18170"/>
                </a:cubicBezTo>
                <a:cubicBezTo>
                  <a:pt x="6037" y="18146"/>
                  <a:pt x="5983" y="18090"/>
                  <a:pt x="5922" y="17987"/>
                </a:cubicBezTo>
                <a:cubicBezTo>
                  <a:pt x="5860" y="17883"/>
                  <a:pt x="5799" y="17769"/>
                  <a:pt x="5742" y="17644"/>
                </a:cubicBezTo>
                <a:cubicBezTo>
                  <a:pt x="5685" y="17517"/>
                  <a:pt x="5634" y="17392"/>
                  <a:pt x="5595" y="17259"/>
                </a:cubicBezTo>
                <a:cubicBezTo>
                  <a:pt x="5552" y="17132"/>
                  <a:pt x="5528" y="17037"/>
                  <a:pt x="5513" y="16959"/>
                </a:cubicBezTo>
                <a:lnTo>
                  <a:pt x="2998" y="2671"/>
                </a:lnTo>
                <a:cubicBezTo>
                  <a:pt x="2966" y="2520"/>
                  <a:pt x="2897" y="2400"/>
                  <a:pt x="2793" y="2309"/>
                </a:cubicBezTo>
                <a:cubicBezTo>
                  <a:pt x="2688" y="2211"/>
                  <a:pt x="2571" y="2165"/>
                  <a:pt x="2445" y="2165"/>
                </a:cubicBezTo>
                <a:lnTo>
                  <a:pt x="457" y="2165"/>
                </a:lnTo>
                <a:cubicBezTo>
                  <a:pt x="152" y="2165"/>
                  <a:pt x="0" y="1983"/>
                  <a:pt x="0" y="1618"/>
                </a:cubicBezTo>
                <a:lnTo>
                  <a:pt x="0" y="547"/>
                </a:lnTo>
                <a:cubicBezTo>
                  <a:pt x="0" y="185"/>
                  <a:pt x="152" y="0"/>
                  <a:pt x="457" y="0"/>
                </a:cubicBezTo>
                <a:lnTo>
                  <a:pt x="3159" y="0"/>
                </a:lnTo>
                <a:cubicBezTo>
                  <a:pt x="3287" y="0"/>
                  <a:pt x="3434" y="19"/>
                  <a:pt x="3607" y="59"/>
                </a:cubicBezTo>
                <a:cubicBezTo>
                  <a:pt x="3775" y="95"/>
                  <a:pt x="3917" y="133"/>
                  <a:pt x="4027" y="167"/>
                </a:cubicBezTo>
                <a:cubicBezTo>
                  <a:pt x="4076" y="209"/>
                  <a:pt x="4130" y="277"/>
                  <a:pt x="4194" y="374"/>
                </a:cubicBezTo>
                <a:cubicBezTo>
                  <a:pt x="4261" y="470"/>
                  <a:pt x="4322" y="584"/>
                  <a:pt x="4376" y="705"/>
                </a:cubicBezTo>
                <a:cubicBezTo>
                  <a:pt x="4430" y="825"/>
                  <a:pt x="4480" y="952"/>
                  <a:pt x="4518" y="1072"/>
                </a:cubicBezTo>
                <a:cubicBezTo>
                  <a:pt x="4558" y="1198"/>
                  <a:pt x="4585" y="1301"/>
                  <a:pt x="4599" y="1377"/>
                </a:cubicBezTo>
                <a:lnTo>
                  <a:pt x="4917" y="3134"/>
                </a:lnTo>
                <a:lnTo>
                  <a:pt x="20680" y="3134"/>
                </a:lnTo>
                <a:lnTo>
                  <a:pt x="20680" y="3131"/>
                </a:lnTo>
                <a:close/>
                <a:moveTo>
                  <a:pt x="6811" y="19982"/>
                </a:moveTo>
                <a:cubicBezTo>
                  <a:pt x="6811" y="19541"/>
                  <a:pt x="6941" y="19155"/>
                  <a:pt x="7203" y="18834"/>
                </a:cubicBezTo>
                <a:cubicBezTo>
                  <a:pt x="7461" y="18512"/>
                  <a:pt x="7778" y="18346"/>
                  <a:pt x="8146" y="18346"/>
                </a:cubicBezTo>
                <a:cubicBezTo>
                  <a:pt x="8528" y="18346"/>
                  <a:pt x="8850" y="18512"/>
                  <a:pt x="9114" y="18834"/>
                </a:cubicBezTo>
                <a:cubicBezTo>
                  <a:pt x="9381" y="19153"/>
                  <a:pt x="9513" y="19538"/>
                  <a:pt x="9513" y="19982"/>
                </a:cubicBezTo>
                <a:cubicBezTo>
                  <a:pt x="9513" y="20425"/>
                  <a:pt x="9381" y="20801"/>
                  <a:pt x="9114" y="21118"/>
                </a:cubicBezTo>
                <a:cubicBezTo>
                  <a:pt x="8850" y="21438"/>
                  <a:pt x="8528" y="21600"/>
                  <a:pt x="8146" y="21600"/>
                </a:cubicBezTo>
                <a:cubicBezTo>
                  <a:pt x="7780" y="21600"/>
                  <a:pt x="7465" y="21438"/>
                  <a:pt x="7203" y="21118"/>
                </a:cubicBezTo>
                <a:cubicBezTo>
                  <a:pt x="6941" y="20801"/>
                  <a:pt x="6811" y="20422"/>
                  <a:pt x="6811" y="19982"/>
                </a:cubicBezTo>
                <a:moveTo>
                  <a:pt x="14431" y="19982"/>
                </a:moveTo>
                <a:cubicBezTo>
                  <a:pt x="14431" y="19541"/>
                  <a:pt x="14563" y="19155"/>
                  <a:pt x="14822" y="18834"/>
                </a:cubicBezTo>
                <a:cubicBezTo>
                  <a:pt x="15084" y="18512"/>
                  <a:pt x="15400" y="18346"/>
                  <a:pt x="15778" y="18346"/>
                </a:cubicBezTo>
                <a:cubicBezTo>
                  <a:pt x="16143" y="18346"/>
                  <a:pt x="16457" y="18512"/>
                  <a:pt x="16719" y="18834"/>
                </a:cubicBezTo>
                <a:cubicBezTo>
                  <a:pt x="16981" y="19153"/>
                  <a:pt x="17113" y="19538"/>
                  <a:pt x="17113" y="19982"/>
                </a:cubicBezTo>
                <a:cubicBezTo>
                  <a:pt x="17113" y="20425"/>
                  <a:pt x="16981" y="20801"/>
                  <a:pt x="16719" y="21118"/>
                </a:cubicBezTo>
                <a:cubicBezTo>
                  <a:pt x="16460" y="21438"/>
                  <a:pt x="16145" y="21600"/>
                  <a:pt x="15778" y="21600"/>
                </a:cubicBezTo>
                <a:cubicBezTo>
                  <a:pt x="15412" y="21600"/>
                  <a:pt x="15094" y="21438"/>
                  <a:pt x="14830" y="21118"/>
                </a:cubicBezTo>
                <a:cubicBezTo>
                  <a:pt x="14563" y="20801"/>
                  <a:pt x="14431" y="20422"/>
                  <a:pt x="14431" y="19982"/>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8" name="Google Shape;648;p34"/>
          <p:cNvSpPr/>
          <p:nvPr/>
        </p:nvSpPr>
        <p:spPr>
          <a:xfrm>
            <a:off x="18628991" y="8463770"/>
            <a:ext cx="401660" cy="402022"/>
          </a:xfrm>
          <a:custGeom>
            <a:rect b="b" l="l" r="r" t="t"/>
            <a:pathLst>
              <a:path extrusionOk="0" h="21600" w="21600">
                <a:moveTo>
                  <a:pt x="21329" y="11544"/>
                </a:moveTo>
                <a:cubicBezTo>
                  <a:pt x="21493" y="11931"/>
                  <a:pt x="21572" y="12337"/>
                  <a:pt x="21572" y="12759"/>
                </a:cubicBezTo>
                <a:cubicBezTo>
                  <a:pt x="21572" y="13464"/>
                  <a:pt x="21389" y="14106"/>
                  <a:pt x="21017" y="14679"/>
                </a:cubicBezTo>
                <a:cubicBezTo>
                  <a:pt x="21111" y="15214"/>
                  <a:pt x="21077" y="15746"/>
                  <a:pt x="20925" y="16286"/>
                </a:cubicBezTo>
                <a:cubicBezTo>
                  <a:pt x="20770" y="16820"/>
                  <a:pt x="20512" y="17289"/>
                  <a:pt x="20143" y="17697"/>
                </a:cubicBezTo>
                <a:cubicBezTo>
                  <a:pt x="20105" y="18451"/>
                  <a:pt x="19903" y="19082"/>
                  <a:pt x="19532" y="19581"/>
                </a:cubicBezTo>
                <a:cubicBezTo>
                  <a:pt x="19161" y="20082"/>
                  <a:pt x="18701" y="20482"/>
                  <a:pt x="18147" y="20785"/>
                </a:cubicBezTo>
                <a:cubicBezTo>
                  <a:pt x="17593" y="21090"/>
                  <a:pt x="16982" y="21298"/>
                  <a:pt x="16322" y="21420"/>
                </a:cubicBezTo>
                <a:cubicBezTo>
                  <a:pt x="15660" y="21542"/>
                  <a:pt x="15010" y="21600"/>
                  <a:pt x="14380" y="21600"/>
                </a:cubicBezTo>
                <a:cubicBezTo>
                  <a:pt x="13729" y="21600"/>
                  <a:pt x="13078" y="21556"/>
                  <a:pt x="12425" y="21461"/>
                </a:cubicBezTo>
                <a:cubicBezTo>
                  <a:pt x="11772" y="21363"/>
                  <a:pt x="11127" y="21235"/>
                  <a:pt x="10497" y="21076"/>
                </a:cubicBezTo>
                <a:cubicBezTo>
                  <a:pt x="9864" y="20894"/>
                  <a:pt x="9236" y="20701"/>
                  <a:pt x="8611" y="20493"/>
                </a:cubicBezTo>
                <a:cubicBezTo>
                  <a:pt x="7983" y="20288"/>
                  <a:pt x="7342" y="20183"/>
                  <a:pt x="6680" y="20183"/>
                </a:cubicBezTo>
                <a:lnTo>
                  <a:pt x="1607" y="20183"/>
                </a:lnTo>
                <a:cubicBezTo>
                  <a:pt x="1167" y="20183"/>
                  <a:pt x="786" y="20030"/>
                  <a:pt x="472" y="19714"/>
                </a:cubicBezTo>
                <a:cubicBezTo>
                  <a:pt x="158" y="19406"/>
                  <a:pt x="0" y="19026"/>
                  <a:pt x="0" y="18573"/>
                </a:cubicBezTo>
                <a:lnTo>
                  <a:pt x="0" y="9881"/>
                </a:lnTo>
                <a:cubicBezTo>
                  <a:pt x="0" y="9440"/>
                  <a:pt x="158" y="9065"/>
                  <a:pt x="472" y="8754"/>
                </a:cubicBezTo>
                <a:cubicBezTo>
                  <a:pt x="786" y="8441"/>
                  <a:pt x="1167" y="8285"/>
                  <a:pt x="1607" y="8285"/>
                </a:cubicBezTo>
                <a:lnTo>
                  <a:pt x="6316" y="8285"/>
                </a:lnTo>
                <a:cubicBezTo>
                  <a:pt x="6558" y="8162"/>
                  <a:pt x="6751" y="8023"/>
                  <a:pt x="6898" y="7873"/>
                </a:cubicBezTo>
                <a:cubicBezTo>
                  <a:pt x="7041" y="7724"/>
                  <a:pt x="7196" y="7548"/>
                  <a:pt x="7368" y="7342"/>
                </a:cubicBezTo>
                <a:cubicBezTo>
                  <a:pt x="7514" y="7162"/>
                  <a:pt x="7663" y="6986"/>
                  <a:pt x="7811" y="6820"/>
                </a:cubicBezTo>
                <a:cubicBezTo>
                  <a:pt x="7957" y="6653"/>
                  <a:pt x="8114" y="6484"/>
                  <a:pt x="8277" y="6312"/>
                </a:cubicBezTo>
                <a:cubicBezTo>
                  <a:pt x="8570" y="5999"/>
                  <a:pt x="8919" y="5689"/>
                  <a:pt x="9302" y="5386"/>
                </a:cubicBezTo>
                <a:cubicBezTo>
                  <a:pt x="9692" y="5086"/>
                  <a:pt x="9989" y="4751"/>
                  <a:pt x="10196" y="4380"/>
                </a:cubicBezTo>
                <a:cubicBezTo>
                  <a:pt x="10340" y="4118"/>
                  <a:pt x="10444" y="3827"/>
                  <a:pt x="10506" y="3507"/>
                </a:cubicBezTo>
                <a:cubicBezTo>
                  <a:pt x="10565" y="3189"/>
                  <a:pt x="10627" y="2866"/>
                  <a:pt x="10676" y="2539"/>
                </a:cubicBezTo>
                <a:cubicBezTo>
                  <a:pt x="10726" y="2216"/>
                  <a:pt x="10780" y="1901"/>
                  <a:pt x="10845" y="1592"/>
                </a:cubicBezTo>
                <a:cubicBezTo>
                  <a:pt x="10908" y="1288"/>
                  <a:pt x="11014" y="1016"/>
                  <a:pt x="11162" y="777"/>
                </a:cubicBezTo>
                <a:cubicBezTo>
                  <a:pt x="11311" y="537"/>
                  <a:pt x="11524" y="351"/>
                  <a:pt x="11801" y="208"/>
                </a:cubicBezTo>
                <a:cubicBezTo>
                  <a:pt x="12075" y="68"/>
                  <a:pt x="12443" y="0"/>
                  <a:pt x="12903" y="0"/>
                </a:cubicBezTo>
                <a:cubicBezTo>
                  <a:pt x="13450" y="0"/>
                  <a:pt x="13957" y="114"/>
                  <a:pt x="14412" y="345"/>
                </a:cubicBezTo>
                <a:cubicBezTo>
                  <a:pt x="14870" y="573"/>
                  <a:pt x="15250" y="882"/>
                  <a:pt x="15567" y="1272"/>
                </a:cubicBezTo>
                <a:cubicBezTo>
                  <a:pt x="15880" y="1657"/>
                  <a:pt x="16126" y="2101"/>
                  <a:pt x="16305" y="2601"/>
                </a:cubicBezTo>
                <a:cubicBezTo>
                  <a:pt x="16480" y="3103"/>
                  <a:pt x="16570" y="3608"/>
                  <a:pt x="16570" y="4123"/>
                </a:cubicBezTo>
                <a:cubicBezTo>
                  <a:pt x="16570" y="4654"/>
                  <a:pt x="16491" y="5161"/>
                  <a:pt x="16333" y="5645"/>
                </a:cubicBezTo>
                <a:cubicBezTo>
                  <a:pt x="16175" y="6126"/>
                  <a:pt x="15982" y="6610"/>
                  <a:pt x="15758" y="7097"/>
                </a:cubicBezTo>
                <a:cubicBezTo>
                  <a:pt x="16073" y="7079"/>
                  <a:pt x="16388" y="7058"/>
                  <a:pt x="16706" y="7035"/>
                </a:cubicBezTo>
                <a:cubicBezTo>
                  <a:pt x="17020" y="7011"/>
                  <a:pt x="17336" y="7001"/>
                  <a:pt x="17653" y="7001"/>
                </a:cubicBezTo>
                <a:cubicBezTo>
                  <a:pt x="18150" y="7001"/>
                  <a:pt x="18631" y="7048"/>
                  <a:pt x="19100" y="7144"/>
                </a:cubicBezTo>
                <a:cubicBezTo>
                  <a:pt x="19568" y="7238"/>
                  <a:pt x="19986" y="7396"/>
                  <a:pt x="20356" y="7617"/>
                </a:cubicBezTo>
                <a:cubicBezTo>
                  <a:pt x="20727" y="7839"/>
                  <a:pt x="21025" y="8145"/>
                  <a:pt x="21256" y="8528"/>
                </a:cubicBezTo>
                <a:cubicBezTo>
                  <a:pt x="21486" y="8918"/>
                  <a:pt x="21600" y="9410"/>
                  <a:pt x="21600" y="10003"/>
                </a:cubicBezTo>
                <a:cubicBezTo>
                  <a:pt x="21600" y="10265"/>
                  <a:pt x="21581" y="10521"/>
                  <a:pt x="21535" y="10773"/>
                </a:cubicBezTo>
                <a:cubicBezTo>
                  <a:pt x="21483" y="11031"/>
                  <a:pt x="21418" y="11285"/>
                  <a:pt x="21329" y="11544"/>
                </a:cubicBezTo>
                <a:close/>
                <a:moveTo>
                  <a:pt x="4258" y="18519"/>
                </a:moveTo>
                <a:cubicBezTo>
                  <a:pt x="4555" y="18519"/>
                  <a:pt x="4810" y="18418"/>
                  <a:pt x="5024" y="18215"/>
                </a:cubicBezTo>
                <a:cubicBezTo>
                  <a:pt x="5232" y="18014"/>
                  <a:pt x="5339" y="17759"/>
                  <a:pt x="5339" y="17455"/>
                </a:cubicBezTo>
                <a:cubicBezTo>
                  <a:pt x="5339" y="17156"/>
                  <a:pt x="5232" y="16901"/>
                  <a:pt x="5024" y="16687"/>
                </a:cubicBezTo>
                <a:cubicBezTo>
                  <a:pt x="4813" y="16478"/>
                  <a:pt x="4558" y="16372"/>
                  <a:pt x="4258" y="16372"/>
                </a:cubicBezTo>
                <a:cubicBezTo>
                  <a:pt x="3942" y="16372"/>
                  <a:pt x="3685" y="16478"/>
                  <a:pt x="3488" y="16687"/>
                </a:cubicBezTo>
                <a:cubicBezTo>
                  <a:pt x="3289" y="16901"/>
                  <a:pt x="3191" y="17156"/>
                  <a:pt x="3191" y="17455"/>
                </a:cubicBezTo>
                <a:cubicBezTo>
                  <a:pt x="3191" y="17769"/>
                  <a:pt x="3289" y="18025"/>
                  <a:pt x="3488" y="18222"/>
                </a:cubicBezTo>
                <a:cubicBezTo>
                  <a:pt x="3682" y="18420"/>
                  <a:pt x="3939" y="18519"/>
                  <a:pt x="4258" y="18519"/>
                </a:cubicBezTo>
                <a:moveTo>
                  <a:pt x="19164" y="14344"/>
                </a:moveTo>
                <a:cubicBezTo>
                  <a:pt x="19704" y="13903"/>
                  <a:pt x="19975" y="13347"/>
                  <a:pt x="19975" y="12680"/>
                </a:cubicBezTo>
                <a:cubicBezTo>
                  <a:pt x="19975" y="12473"/>
                  <a:pt x="19918" y="12282"/>
                  <a:pt x="19805" y="12097"/>
                </a:cubicBezTo>
                <a:cubicBezTo>
                  <a:pt x="19696" y="11920"/>
                  <a:pt x="19576" y="11762"/>
                  <a:pt x="19447" y="11624"/>
                </a:cubicBezTo>
                <a:cubicBezTo>
                  <a:pt x="19592" y="11364"/>
                  <a:pt x="19721" y="11107"/>
                  <a:pt x="19835" y="10849"/>
                </a:cubicBezTo>
                <a:cubicBezTo>
                  <a:pt x="19944" y="10591"/>
                  <a:pt x="20004" y="10313"/>
                  <a:pt x="20004" y="10003"/>
                </a:cubicBezTo>
                <a:cubicBezTo>
                  <a:pt x="20004" y="9689"/>
                  <a:pt x="19923" y="9440"/>
                  <a:pt x="19767" y="9252"/>
                </a:cubicBezTo>
                <a:cubicBezTo>
                  <a:pt x="19608" y="9070"/>
                  <a:pt x="19415" y="8929"/>
                  <a:pt x="19184" y="8833"/>
                </a:cubicBezTo>
                <a:cubicBezTo>
                  <a:pt x="18955" y="8740"/>
                  <a:pt x="18698" y="8683"/>
                  <a:pt x="18417" y="8664"/>
                </a:cubicBezTo>
                <a:cubicBezTo>
                  <a:pt x="18139" y="8644"/>
                  <a:pt x="17885" y="8635"/>
                  <a:pt x="17650" y="8635"/>
                </a:cubicBezTo>
                <a:cubicBezTo>
                  <a:pt x="17243" y="8635"/>
                  <a:pt x="16837" y="8650"/>
                  <a:pt x="16423" y="8679"/>
                </a:cubicBezTo>
                <a:cubicBezTo>
                  <a:pt x="16011" y="8705"/>
                  <a:pt x="15607" y="8721"/>
                  <a:pt x="15200" y="8721"/>
                </a:cubicBezTo>
                <a:cubicBezTo>
                  <a:pt x="14917" y="8721"/>
                  <a:pt x="14644" y="8705"/>
                  <a:pt x="14366" y="8679"/>
                </a:cubicBezTo>
                <a:cubicBezTo>
                  <a:pt x="14089" y="8650"/>
                  <a:pt x="13829" y="8585"/>
                  <a:pt x="13575" y="8474"/>
                </a:cubicBezTo>
                <a:cubicBezTo>
                  <a:pt x="13575" y="8105"/>
                  <a:pt x="13646" y="7756"/>
                  <a:pt x="13792" y="7421"/>
                </a:cubicBezTo>
                <a:cubicBezTo>
                  <a:pt x="13937" y="7089"/>
                  <a:pt x="14094" y="6752"/>
                  <a:pt x="14276" y="6413"/>
                </a:cubicBezTo>
                <a:cubicBezTo>
                  <a:pt x="14448" y="6075"/>
                  <a:pt x="14606" y="5721"/>
                  <a:pt x="14748" y="5351"/>
                </a:cubicBezTo>
                <a:cubicBezTo>
                  <a:pt x="14885" y="4985"/>
                  <a:pt x="14953" y="4575"/>
                  <a:pt x="14953" y="4123"/>
                </a:cubicBezTo>
                <a:cubicBezTo>
                  <a:pt x="14953" y="3824"/>
                  <a:pt x="14906" y="3530"/>
                  <a:pt x="14813" y="3236"/>
                </a:cubicBezTo>
                <a:cubicBezTo>
                  <a:pt x="14716" y="2945"/>
                  <a:pt x="14584" y="2676"/>
                  <a:pt x="14412" y="2440"/>
                </a:cubicBezTo>
                <a:cubicBezTo>
                  <a:pt x="14240" y="2201"/>
                  <a:pt x="14026" y="2002"/>
                  <a:pt x="13776" y="1844"/>
                </a:cubicBezTo>
                <a:cubicBezTo>
                  <a:pt x="13521" y="1689"/>
                  <a:pt x="13229" y="1607"/>
                  <a:pt x="12894" y="1607"/>
                </a:cubicBezTo>
                <a:lnTo>
                  <a:pt x="12744" y="1607"/>
                </a:lnTo>
                <a:cubicBezTo>
                  <a:pt x="12683" y="1607"/>
                  <a:pt x="12630" y="1618"/>
                  <a:pt x="12594" y="1635"/>
                </a:cubicBezTo>
                <a:cubicBezTo>
                  <a:pt x="12523" y="1672"/>
                  <a:pt x="12481" y="1706"/>
                  <a:pt x="12473" y="1743"/>
                </a:cubicBezTo>
                <a:cubicBezTo>
                  <a:pt x="12463" y="1779"/>
                  <a:pt x="12451" y="1839"/>
                  <a:pt x="12430" y="1921"/>
                </a:cubicBezTo>
                <a:cubicBezTo>
                  <a:pt x="12323" y="2450"/>
                  <a:pt x="12222" y="3008"/>
                  <a:pt x="12128" y="3586"/>
                </a:cubicBezTo>
                <a:cubicBezTo>
                  <a:pt x="12036" y="4168"/>
                  <a:pt x="11854" y="4698"/>
                  <a:pt x="11596" y="5176"/>
                </a:cubicBezTo>
                <a:cubicBezTo>
                  <a:pt x="11334" y="5637"/>
                  <a:pt x="11000" y="6035"/>
                  <a:pt x="10597" y="6369"/>
                </a:cubicBezTo>
                <a:cubicBezTo>
                  <a:pt x="10190" y="6702"/>
                  <a:pt x="9801" y="7051"/>
                  <a:pt x="9432" y="7420"/>
                </a:cubicBezTo>
                <a:cubicBezTo>
                  <a:pt x="9168" y="7702"/>
                  <a:pt x="8949" y="7955"/>
                  <a:pt x="8770" y="8184"/>
                </a:cubicBezTo>
                <a:cubicBezTo>
                  <a:pt x="8593" y="8411"/>
                  <a:pt x="8404" y="8632"/>
                  <a:pt x="8212" y="8833"/>
                </a:cubicBezTo>
                <a:cubicBezTo>
                  <a:pt x="8017" y="9035"/>
                  <a:pt x="7799" y="9223"/>
                  <a:pt x="7556" y="9400"/>
                </a:cubicBezTo>
                <a:cubicBezTo>
                  <a:pt x="7313" y="9576"/>
                  <a:pt x="7019" y="9737"/>
                  <a:pt x="6673" y="9881"/>
                </a:cubicBezTo>
                <a:lnTo>
                  <a:pt x="6647" y="9881"/>
                </a:lnTo>
                <a:lnTo>
                  <a:pt x="6647" y="18573"/>
                </a:lnTo>
                <a:cubicBezTo>
                  <a:pt x="7280" y="18573"/>
                  <a:pt x="7889" y="18649"/>
                  <a:pt x="8486" y="18796"/>
                </a:cubicBezTo>
                <a:cubicBezTo>
                  <a:pt x="9082" y="18946"/>
                  <a:pt x="9683" y="19104"/>
                  <a:pt x="10294" y="19270"/>
                </a:cubicBezTo>
                <a:cubicBezTo>
                  <a:pt x="10901" y="19440"/>
                  <a:pt x="11538" y="19593"/>
                  <a:pt x="12208" y="19742"/>
                </a:cubicBezTo>
                <a:cubicBezTo>
                  <a:pt x="12874" y="19893"/>
                  <a:pt x="13594" y="19965"/>
                  <a:pt x="14375" y="19965"/>
                </a:cubicBezTo>
                <a:cubicBezTo>
                  <a:pt x="14781" y="19965"/>
                  <a:pt x="15223" y="19940"/>
                  <a:pt x="15700" y="19887"/>
                </a:cubicBezTo>
                <a:cubicBezTo>
                  <a:pt x="16177" y="19831"/>
                  <a:pt x="16626" y="19711"/>
                  <a:pt x="17048" y="19528"/>
                </a:cubicBezTo>
                <a:cubicBezTo>
                  <a:pt x="17470" y="19344"/>
                  <a:pt x="17817" y="19086"/>
                  <a:pt x="18102" y="18763"/>
                </a:cubicBezTo>
                <a:cubicBezTo>
                  <a:pt x="18387" y="18441"/>
                  <a:pt x="18526" y="18011"/>
                  <a:pt x="18526" y="17477"/>
                </a:cubicBezTo>
                <a:cubicBezTo>
                  <a:pt x="18526" y="17387"/>
                  <a:pt x="18523" y="17305"/>
                  <a:pt x="18517" y="17226"/>
                </a:cubicBezTo>
                <a:cubicBezTo>
                  <a:pt x="18504" y="17153"/>
                  <a:pt x="18488" y="17071"/>
                  <a:pt x="18472" y="16981"/>
                </a:cubicBezTo>
                <a:cubicBezTo>
                  <a:pt x="18785" y="16835"/>
                  <a:pt x="19030" y="16597"/>
                  <a:pt x="19196" y="16263"/>
                </a:cubicBezTo>
                <a:cubicBezTo>
                  <a:pt x="19366" y="15930"/>
                  <a:pt x="19447" y="15594"/>
                  <a:pt x="19447" y="15264"/>
                </a:cubicBezTo>
                <a:cubicBezTo>
                  <a:pt x="19450" y="14913"/>
                  <a:pt x="19350" y="14606"/>
                  <a:pt x="19164" y="14344"/>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49" name="Google Shape;649;p34"/>
          <p:cNvSpPr/>
          <p:nvPr/>
        </p:nvSpPr>
        <p:spPr>
          <a:xfrm>
            <a:off x="19849881" y="8463758"/>
            <a:ext cx="401660" cy="402047"/>
          </a:xfrm>
          <a:custGeom>
            <a:rect b="b" l="l" r="r" t="t"/>
            <a:pathLst>
              <a:path extrusionOk="0" h="21600" w="21600">
                <a:moveTo>
                  <a:pt x="10806" y="0"/>
                </a:moveTo>
                <a:cubicBezTo>
                  <a:pt x="12304" y="0"/>
                  <a:pt x="13706" y="279"/>
                  <a:pt x="15013" y="844"/>
                </a:cubicBezTo>
                <a:cubicBezTo>
                  <a:pt x="16323" y="1410"/>
                  <a:pt x="17467" y="2177"/>
                  <a:pt x="18451" y="3157"/>
                </a:cubicBezTo>
                <a:cubicBezTo>
                  <a:pt x="19433" y="4133"/>
                  <a:pt x="20204" y="5279"/>
                  <a:pt x="20762" y="6588"/>
                </a:cubicBezTo>
                <a:cubicBezTo>
                  <a:pt x="21321" y="7901"/>
                  <a:pt x="21600" y="9305"/>
                  <a:pt x="21600" y="10801"/>
                </a:cubicBezTo>
                <a:cubicBezTo>
                  <a:pt x="21600" y="12295"/>
                  <a:pt x="21321" y="13699"/>
                  <a:pt x="20762" y="15008"/>
                </a:cubicBezTo>
                <a:cubicBezTo>
                  <a:pt x="20204" y="16321"/>
                  <a:pt x="19431" y="17465"/>
                  <a:pt x="18451" y="18446"/>
                </a:cubicBezTo>
                <a:cubicBezTo>
                  <a:pt x="17467" y="19423"/>
                  <a:pt x="16323" y="20193"/>
                  <a:pt x="15013" y="20756"/>
                </a:cubicBezTo>
                <a:cubicBezTo>
                  <a:pt x="13706" y="21320"/>
                  <a:pt x="12304" y="21600"/>
                  <a:pt x="10806" y="21600"/>
                </a:cubicBezTo>
                <a:cubicBezTo>
                  <a:pt x="9311" y="21600"/>
                  <a:pt x="7907" y="21320"/>
                  <a:pt x="6593" y="20756"/>
                </a:cubicBezTo>
                <a:cubicBezTo>
                  <a:pt x="5282" y="20193"/>
                  <a:pt x="4137" y="19423"/>
                  <a:pt x="3156" y="18446"/>
                </a:cubicBezTo>
                <a:cubicBezTo>
                  <a:pt x="2179" y="17467"/>
                  <a:pt x="1410" y="16321"/>
                  <a:pt x="845" y="15008"/>
                </a:cubicBezTo>
                <a:cubicBezTo>
                  <a:pt x="283" y="13699"/>
                  <a:pt x="0" y="12295"/>
                  <a:pt x="0" y="10801"/>
                </a:cubicBezTo>
                <a:cubicBezTo>
                  <a:pt x="0" y="9305"/>
                  <a:pt x="283" y="7901"/>
                  <a:pt x="845" y="6588"/>
                </a:cubicBezTo>
                <a:cubicBezTo>
                  <a:pt x="1410" y="5279"/>
                  <a:pt x="2182" y="4133"/>
                  <a:pt x="3156" y="3157"/>
                </a:cubicBezTo>
                <a:cubicBezTo>
                  <a:pt x="4137" y="2177"/>
                  <a:pt x="5282" y="1410"/>
                  <a:pt x="6593" y="844"/>
                </a:cubicBezTo>
                <a:cubicBezTo>
                  <a:pt x="7907" y="279"/>
                  <a:pt x="9311" y="0"/>
                  <a:pt x="10806" y="0"/>
                </a:cubicBezTo>
                <a:close/>
                <a:moveTo>
                  <a:pt x="10806" y="18358"/>
                </a:moveTo>
                <a:cubicBezTo>
                  <a:pt x="11864" y="18358"/>
                  <a:pt x="12846" y="18157"/>
                  <a:pt x="13757" y="17763"/>
                </a:cubicBezTo>
                <a:cubicBezTo>
                  <a:pt x="14666" y="17363"/>
                  <a:pt x="15463" y="16825"/>
                  <a:pt x="16152" y="16141"/>
                </a:cubicBezTo>
                <a:cubicBezTo>
                  <a:pt x="16839" y="15455"/>
                  <a:pt x="17378" y="14656"/>
                  <a:pt x="17775" y="13746"/>
                </a:cubicBezTo>
                <a:cubicBezTo>
                  <a:pt x="18170" y="12838"/>
                  <a:pt x="18370" y="11855"/>
                  <a:pt x="18370" y="10801"/>
                </a:cubicBezTo>
                <a:cubicBezTo>
                  <a:pt x="18370" y="9745"/>
                  <a:pt x="18173" y="8762"/>
                  <a:pt x="17775" y="7854"/>
                </a:cubicBezTo>
                <a:cubicBezTo>
                  <a:pt x="17375" y="6944"/>
                  <a:pt x="16839" y="6148"/>
                  <a:pt x="16152" y="5459"/>
                </a:cubicBezTo>
                <a:cubicBezTo>
                  <a:pt x="15465" y="4775"/>
                  <a:pt x="14666" y="4236"/>
                  <a:pt x="13750" y="3838"/>
                </a:cubicBezTo>
                <a:cubicBezTo>
                  <a:pt x="12835" y="3441"/>
                  <a:pt x="11851" y="3242"/>
                  <a:pt x="10806" y="3242"/>
                </a:cubicBezTo>
                <a:cubicBezTo>
                  <a:pt x="9751" y="3242"/>
                  <a:pt x="8766" y="3441"/>
                  <a:pt x="7850" y="3838"/>
                </a:cubicBezTo>
                <a:cubicBezTo>
                  <a:pt x="6935" y="4236"/>
                  <a:pt x="6139" y="4775"/>
                  <a:pt x="5457" y="5459"/>
                </a:cubicBezTo>
                <a:cubicBezTo>
                  <a:pt x="4776" y="6148"/>
                  <a:pt x="4237" y="6944"/>
                  <a:pt x="3840" y="7854"/>
                </a:cubicBezTo>
                <a:cubicBezTo>
                  <a:pt x="3442" y="8762"/>
                  <a:pt x="3245" y="9745"/>
                  <a:pt x="3245" y="10801"/>
                </a:cubicBezTo>
                <a:cubicBezTo>
                  <a:pt x="3245" y="11855"/>
                  <a:pt x="3442" y="12838"/>
                  <a:pt x="3840" y="13746"/>
                </a:cubicBezTo>
                <a:cubicBezTo>
                  <a:pt x="4240" y="14656"/>
                  <a:pt x="4776" y="15455"/>
                  <a:pt x="5457" y="16141"/>
                </a:cubicBezTo>
                <a:cubicBezTo>
                  <a:pt x="6136" y="16825"/>
                  <a:pt x="6933" y="17363"/>
                  <a:pt x="7850" y="17763"/>
                </a:cubicBezTo>
                <a:cubicBezTo>
                  <a:pt x="8766" y="18157"/>
                  <a:pt x="9751" y="18358"/>
                  <a:pt x="10806" y="18358"/>
                </a:cubicBezTo>
                <a:moveTo>
                  <a:pt x="14538" y="10801"/>
                </a:moveTo>
                <a:cubicBezTo>
                  <a:pt x="14835" y="10801"/>
                  <a:pt x="15091" y="10905"/>
                  <a:pt x="15304" y="11118"/>
                </a:cubicBezTo>
                <a:cubicBezTo>
                  <a:pt x="15514" y="11332"/>
                  <a:pt x="15618" y="11583"/>
                  <a:pt x="15618" y="11883"/>
                </a:cubicBezTo>
                <a:lnTo>
                  <a:pt x="15618" y="12964"/>
                </a:lnTo>
                <a:cubicBezTo>
                  <a:pt x="15618" y="13260"/>
                  <a:pt x="15514" y="13515"/>
                  <a:pt x="15304" y="13726"/>
                </a:cubicBezTo>
                <a:cubicBezTo>
                  <a:pt x="15091" y="13939"/>
                  <a:pt x="14835" y="14043"/>
                  <a:pt x="14538" y="14043"/>
                </a:cubicBezTo>
                <a:lnTo>
                  <a:pt x="9671" y="14043"/>
                </a:lnTo>
                <a:cubicBezTo>
                  <a:pt x="9374" y="14043"/>
                  <a:pt x="9116" y="13939"/>
                  <a:pt x="8905" y="13726"/>
                </a:cubicBezTo>
                <a:cubicBezTo>
                  <a:pt x="8692" y="13515"/>
                  <a:pt x="8587" y="13260"/>
                  <a:pt x="8587" y="12964"/>
                </a:cubicBezTo>
                <a:lnTo>
                  <a:pt x="8587" y="6675"/>
                </a:lnTo>
                <a:cubicBezTo>
                  <a:pt x="8587" y="6380"/>
                  <a:pt x="8692" y="6124"/>
                  <a:pt x="8905" y="5916"/>
                </a:cubicBezTo>
                <a:cubicBezTo>
                  <a:pt x="9113" y="5697"/>
                  <a:pt x="9371" y="5593"/>
                  <a:pt x="9671" y="5593"/>
                </a:cubicBezTo>
                <a:lnTo>
                  <a:pt x="10752" y="5593"/>
                </a:lnTo>
                <a:cubicBezTo>
                  <a:pt x="11066" y="5593"/>
                  <a:pt x="11324" y="5697"/>
                  <a:pt x="11521" y="5916"/>
                </a:cubicBezTo>
                <a:cubicBezTo>
                  <a:pt x="11718" y="6124"/>
                  <a:pt x="11818" y="6380"/>
                  <a:pt x="11818" y="6675"/>
                </a:cubicBezTo>
                <a:lnTo>
                  <a:pt x="11818" y="10801"/>
                </a:lnTo>
                <a:lnTo>
                  <a:pt x="14538" y="1080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0" name="Google Shape;650;p34"/>
          <p:cNvSpPr/>
          <p:nvPr/>
        </p:nvSpPr>
        <p:spPr>
          <a:xfrm>
            <a:off x="10827808" y="12401353"/>
            <a:ext cx="284282" cy="402254"/>
          </a:xfrm>
          <a:custGeom>
            <a:rect b="b" l="l" r="r" t="t"/>
            <a:pathLst>
              <a:path extrusionOk="0" h="21574" w="21600">
                <a:moveTo>
                  <a:pt x="19882" y="9850"/>
                </a:moveTo>
                <a:cubicBezTo>
                  <a:pt x="20429" y="10442"/>
                  <a:pt x="20853" y="11079"/>
                  <a:pt x="21151" y="11759"/>
                </a:cubicBezTo>
                <a:cubicBezTo>
                  <a:pt x="21449" y="12437"/>
                  <a:pt x="21600" y="13165"/>
                  <a:pt x="21600" y="13935"/>
                </a:cubicBezTo>
                <a:cubicBezTo>
                  <a:pt x="21600" y="14988"/>
                  <a:pt x="21324" y="15982"/>
                  <a:pt x="20757" y="16912"/>
                </a:cubicBezTo>
                <a:cubicBezTo>
                  <a:pt x="20194" y="17841"/>
                  <a:pt x="19429" y="18656"/>
                  <a:pt x="18453" y="19347"/>
                </a:cubicBezTo>
                <a:cubicBezTo>
                  <a:pt x="17478" y="20040"/>
                  <a:pt x="16337" y="20584"/>
                  <a:pt x="15017" y="20982"/>
                </a:cubicBezTo>
                <a:cubicBezTo>
                  <a:pt x="13699" y="21373"/>
                  <a:pt x="12293" y="21574"/>
                  <a:pt x="10799" y="21574"/>
                </a:cubicBezTo>
                <a:cubicBezTo>
                  <a:pt x="9311" y="21574"/>
                  <a:pt x="7907" y="21373"/>
                  <a:pt x="6597" y="20982"/>
                </a:cubicBezTo>
                <a:cubicBezTo>
                  <a:pt x="5283" y="20584"/>
                  <a:pt x="4138" y="20040"/>
                  <a:pt x="3155" y="19347"/>
                </a:cubicBezTo>
                <a:cubicBezTo>
                  <a:pt x="2177" y="18656"/>
                  <a:pt x="1406" y="17841"/>
                  <a:pt x="843" y="16912"/>
                </a:cubicBezTo>
                <a:cubicBezTo>
                  <a:pt x="280" y="15979"/>
                  <a:pt x="0" y="14988"/>
                  <a:pt x="0" y="13935"/>
                </a:cubicBezTo>
                <a:cubicBezTo>
                  <a:pt x="0" y="13165"/>
                  <a:pt x="151" y="12434"/>
                  <a:pt x="451" y="11759"/>
                </a:cubicBezTo>
                <a:cubicBezTo>
                  <a:pt x="747" y="11079"/>
                  <a:pt x="1175" y="10442"/>
                  <a:pt x="1720" y="9850"/>
                </a:cubicBezTo>
                <a:cubicBezTo>
                  <a:pt x="1973" y="9554"/>
                  <a:pt x="2420" y="9105"/>
                  <a:pt x="3045" y="8507"/>
                </a:cubicBezTo>
                <a:cubicBezTo>
                  <a:pt x="3677" y="7908"/>
                  <a:pt x="4369" y="7215"/>
                  <a:pt x="5114" y="6421"/>
                </a:cubicBezTo>
                <a:cubicBezTo>
                  <a:pt x="5861" y="5627"/>
                  <a:pt x="6581" y="4758"/>
                  <a:pt x="7283" y="3812"/>
                </a:cubicBezTo>
                <a:cubicBezTo>
                  <a:pt x="7985" y="2861"/>
                  <a:pt x="8558" y="1883"/>
                  <a:pt x="9003" y="875"/>
                </a:cubicBezTo>
                <a:cubicBezTo>
                  <a:pt x="9132" y="561"/>
                  <a:pt x="9371" y="330"/>
                  <a:pt x="9713" y="182"/>
                </a:cubicBezTo>
                <a:cubicBezTo>
                  <a:pt x="10058" y="31"/>
                  <a:pt x="10421" y="-26"/>
                  <a:pt x="10799" y="11"/>
                </a:cubicBezTo>
                <a:cubicBezTo>
                  <a:pt x="11195" y="-26"/>
                  <a:pt x="11558" y="31"/>
                  <a:pt x="11899" y="182"/>
                </a:cubicBezTo>
                <a:cubicBezTo>
                  <a:pt x="12238" y="330"/>
                  <a:pt x="12470" y="561"/>
                  <a:pt x="12595" y="875"/>
                </a:cubicBezTo>
                <a:cubicBezTo>
                  <a:pt x="13015" y="1888"/>
                  <a:pt x="13588" y="2872"/>
                  <a:pt x="14309" y="3818"/>
                </a:cubicBezTo>
                <a:cubicBezTo>
                  <a:pt x="15027" y="4760"/>
                  <a:pt x="15758" y="5627"/>
                  <a:pt x="16505" y="6421"/>
                </a:cubicBezTo>
                <a:cubicBezTo>
                  <a:pt x="17256" y="7215"/>
                  <a:pt x="17935" y="7908"/>
                  <a:pt x="18560" y="8507"/>
                </a:cubicBezTo>
                <a:cubicBezTo>
                  <a:pt x="19188" y="9105"/>
                  <a:pt x="19623" y="9554"/>
                  <a:pt x="19882" y="9850"/>
                </a:cubicBezTo>
                <a:close/>
                <a:moveTo>
                  <a:pt x="7438" y="17543"/>
                </a:moveTo>
                <a:cubicBezTo>
                  <a:pt x="8189" y="17543"/>
                  <a:pt x="8830" y="17356"/>
                  <a:pt x="9352" y="16987"/>
                </a:cubicBezTo>
                <a:cubicBezTo>
                  <a:pt x="9873" y="16619"/>
                  <a:pt x="10132" y="16166"/>
                  <a:pt x="10132" y="15623"/>
                </a:cubicBezTo>
                <a:cubicBezTo>
                  <a:pt x="10132" y="15240"/>
                  <a:pt x="9993" y="14898"/>
                  <a:pt x="9713" y="14613"/>
                </a:cubicBezTo>
                <a:cubicBezTo>
                  <a:pt x="9632" y="14544"/>
                  <a:pt x="9519" y="14432"/>
                  <a:pt x="9360" y="14284"/>
                </a:cubicBezTo>
                <a:cubicBezTo>
                  <a:pt x="9199" y="14135"/>
                  <a:pt x="9032" y="13960"/>
                  <a:pt x="8852" y="13753"/>
                </a:cubicBezTo>
                <a:cubicBezTo>
                  <a:pt x="8671" y="13554"/>
                  <a:pt x="8491" y="13337"/>
                  <a:pt x="8305" y="13100"/>
                </a:cubicBezTo>
                <a:cubicBezTo>
                  <a:pt x="8120" y="12869"/>
                  <a:pt x="7977" y="12627"/>
                  <a:pt x="7877" y="12372"/>
                </a:cubicBezTo>
                <a:cubicBezTo>
                  <a:pt x="7826" y="12192"/>
                  <a:pt x="7677" y="12116"/>
                  <a:pt x="7438" y="12141"/>
                </a:cubicBezTo>
                <a:cubicBezTo>
                  <a:pt x="7210" y="12108"/>
                  <a:pt x="7056" y="12185"/>
                  <a:pt x="6983" y="12372"/>
                </a:cubicBezTo>
                <a:cubicBezTo>
                  <a:pt x="6883" y="12635"/>
                  <a:pt x="6740" y="12880"/>
                  <a:pt x="6567" y="13108"/>
                </a:cubicBezTo>
                <a:cubicBezTo>
                  <a:pt x="6397" y="13337"/>
                  <a:pt x="6216" y="13554"/>
                  <a:pt x="6034" y="13753"/>
                </a:cubicBezTo>
                <a:cubicBezTo>
                  <a:pt x="5854" y="13960"/>
                  <a:pt x="5677" y="14133"/>
                  <a:pt x="5518" y="14275"/>
                </a:cubicBezTo>
                <a:cubicBezTo>
                  <a:pt x="5359" y="14422"/>
                  <a:pt x="5242" y="14533"/>
                  <a:pt x="5161" y="14613"/>
                </a:cubicBezTo>
                <a:cubicBezTo>
                  <a:pt x="4871" y="14909"/>
                  <a:pt x="4730" y="15247"/>
                  <a:pt x="4744" y="15623"/>
                </a:cubicBezTo>
                <a:cubicBezTo>
                  <a:pt x="4744" y="16156"/>
                  <a:pt x="5002" y="16608"/>
                  <a:pt x="5526" y="16981"/>
                </a:cubicBezTo>
                <a:cubicBezTo>
                  <a:pt x="6048" y="17356"/>
                  <a:pt x="6687" y="17543"/>
                  <a:pt x="7438" y="1754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1" name="Google Shape;651;p34"/>
          <p:cNvSpPr/>
          <p:nvPr/>
        </p:nvSpPr>
        <p:spPr>
          <a:xfrm>
            <a:off x="19886531" y="11446774"/>
            <a:ext cx="328364" cy="394253"/>
          </a:xfrm>
          <a:custGeom>
            <a:rect b="b" l="l" r="r" t="t"/>
            <a:pathLst>
              <a:path extrusionOk="0" h="21600" w="21600">
                <a:moveTo>
                  <a:pt x="21600" y="4921"/>
                </a:moveTo>
                <a:lnTo>
                  <a:pt x="21600" y="5871"/>
                </a:lnTo>
                <a:cubicBezTo>
                  <a:pt x="21193" y="6053"/>
                  <a:pt x="20519" y="6202"/>
                  <a:pt x="19564" y="6321"/>
                </a:cubicBezTo>
                <a:cubicBezTo>
                  <a:pt x="18617" y="6435"/>
                  <a:pt x="17595" y="6523"/>
                  <a:pt x="16495" y="6579"/>
                </a:cubicBezTo>
                <a:cubicBezTo>
                  <a:pt x="15400" y="6643"/>
                  <a:pt x="14332" y="6677"/>
                  <a:pt x="13290" y="6682"/>
                </a:cubicBezTo>
                <a:cubicBezTo>
                  <a:pt x="12254" y="6692"/>
                  <a:pt x="11427" y="6698"/>
                  <a:pt x="10809" y="6698"/>
                </a:cubicBezTo>
                <a:cubicBezTo>
                  <a:pt x="10200" y="6698"/>
                  <a:pt x="9375" y="6692"/>
                  <a:pt x="8327" y="6682"/>
                </a:cubicBezTo>
                <a:cubicBezTo>
                  <a:pt x="7275" y="6677"/>
                  <a:pt x="6205" y="6643"/>
                  <a:pt x="5105" y="6579"/>
                </a:cubicBezTo>
                <a:cubicBezTo>
                  <a:pt x="4010" y="6523"/>
                  <a:pt x="2993" y="6435"/>
                  <a:pt x="2053" y="6326"/>
                </a:cubicBezTo>
                <a:cubicBezTo>
                  <a:pt x="1117" y="6213"/>
                  <a:pt x="443" y="6065"/>
                  <a:pt x="36" y="5871"/>
                </a:cubicBezTo>
                <a:cubicBezTo>
                  <a:pt x="10" y="5724"/>
                  <a:pt x="0" y="5565"/>
                  <a:pt x="0" y="5393"/>
                </a:cubicBezTo>
                <a:lnTo>
                  <a:pt x="0" y="4921"/>
                </a:lnTo>
                <a:lnTo>
                  <a:pt x="0" y="4422"/>
                </a:lnTo>
                <a:cubicBezTo>
                  <a:pt x="0" y="4258"/>
                  <a:pt x="10" y="4092"/>
                  <a:pt x="36" y="3925"/>
                </a:cubicBezTo>
                <a:cubicBezTo>
                  <a:pt x="307" y="3801"/>
                  <a:pt x="701" y="3689"/>
                  <a:pt x="1214" y="3601"/>
                </a:cubicBezTo>
                <a:cubicBezTo>
                  <a:pt x="1718" y="3515"/>
                  <a:pt x="2256" y="3443"/>
                  <a:pt x="2830" y="3389"/>
                </a:cubicBezTo>
                <a:cubicBezTo>
                  <a:pt x="3404" y="3334"/>
                  <a:pt x="3971" y="3295"/>
                  <a:pt x="4528" y="3265"/>
                </a:cubicBezTo>
                <a:cubicBezTo>
                  <a:pt x="5085" y="3239"/>
                  <a:pt x="5516" y="3213"/>
                  <a:pt x="5828" y="3196"/>
                </a:cubicBezTo>
                <a:cubicBezTo>
                  <a:pt x="5738" y="2445"/>
                  <a:pt x="5799" y="1857"/>
                  <a:pt x="6018" y="1431"/>
                </a:cubicBezTo>
                <a:cubicBezTo>
                  <a:pt x="6232" y="1010"/>
                  <a:pt x="6562" y="694"/>
                  <a:pt x="7003" y="489"/>
                </a:cubicBezTo>
                <a:cubicBezTo>
                  <a:pt x="7443" y="281"/>
                  <a:pt x="7984" y="146"/>
                  <a:pt x="8631" y="86"/>
                </a:cubicBezTo>
                <a:cubicBezTo>
                  <a:pt x="9281" y="28"/>
                  <a:pt x="9999" y="0"/>
                  <a:pt x="10809" y="0"/>
                </a:cubicBezTo>
                <a:cubicBezTo>
                  <a:pt x="11417" y="0"/>
                  <a:pt x="12021" y="10"/>
                  <a:pt x="12621" y="40"/>
                </a:cubicBezTo>
                <a:cubicBezTo>
                  <a:pt x="13222" y="68"/>
                  <a:pt x="13758" y="164"/>
                  <a:pt x="14234" y="320"/>
                </a:cubicBezTo>
                <a:cubicBezTo>
                  <a:pt x="14707" y="482"/>
                  <a:pt x="15084" y="734"/>
                  <a:pt x="15368" y="1073"/>
                </a:cubicBezTo>
                <a:cubicBezTo>
                  <a:pt x="15648" y="1414"/>
                  <a:pt x="15790" y="1893"/>
                  <a:pt x="15790" y="2520"/>
                </a:cubicBezTo>
                <a:lnTo>
                  <a:pt x="15790" y="2851"/>
                </a:lnTo>
                <a:cubicBezTo>
                  <a:pt x="15790" y="2962"/>
                  <a:pt x="15775" y="3077"/>
                  <a:pt x="15760" y="3196"/>
                </a:cubicBezTo>
                <a:cubicBezTo>
                  <a:pt x="16077" y="3213"/>
                  <a:pt x="16512" y="3239"/>
                  <a:pt x="17062" y="3265"/>
                </a:cubicBezTo>
                <a:cubicBezTo>
                  <a:pt x="17610" y="3295"/>
                  <a:pt x="18177" y="3334"/>
                  <a:pt x="18758" y="3389"/>
                </a:cubicBezTo>
                <a:cubicBezTo>
                  <a:pt x="19337" y="3443"/>
                  <a:pt x="19885" y="3515"/>
                  <a:pt x="20405" y="3601"/>
                </a:cubicBezTo>
                <a:cubicBezTo>
                  <a:pt x="20924" y="3688"/>
                  <a:pt x="21325" y="3801"/>
                  <a:pt x="21597" y="3924"/>
                </a:cubicBezTo>
                <a:lnTo>
                  <a:pt x="21597" y="4921"/>
                </a:lnTo>
                <a:lnTo>
                  <a:pt x="21600" y="4921"/>
                </a:lnTo>
                <a:close/>
                <a:moveTo>
                  <a:pt x="10813" y="8296"/>
                </a:moveTo>
                <a:cubicBezTo>
                  <a:pt x="12235" y="8279"/>
                  <a:pt x="13656" y="8249"/>
                  <a:pt x="15081" y="8215"/>
                </a:cubicBezTo>
                <a:cubicBezTo>
                  <a:pt x="16502" y="8178"/>
                  <a:pt x="17926" y="8088"/>
                  <a:pt x="19354" y="7940"/>
                </a:cubicBezTo>
                <a:lnTo>
                  <a:pt x="19354" y="19478"/>
                </a:lnTo>
                <a:cubicBezTo>
                  <a:pt x="19354" y="20056"/>
                  <a:pt x="19108" y="20558"/>
                  <a:pt x="18621" y="20972"/>
                </a:cubicBezTo>
                <a:cubicBezTo>
                  <a:pt x="18133" y="21392"/>
                  <a:pt x="17542" y="21600"/>
                  <a:pt x="16848" y="21600"/>
                </a:cubicBezTo>
                <a:lnTo>
                  <a:pt x="4752" y="21600"/>
                </a:lnTo>
                <a:cubicBezTo>
                  <a:pt x="4059" y="21600"/>
                  <a:pt x="3460" y="21395"/>
                  <a:pt x="2956" y="20978"/>
                </a:cubicBezTo>
                <a:cubicBezTo>
                  <a:pt x="2452" y="20568"/>
                  <a:pt x="2202" y="20069"/>
                  <a:pt x="2202" y="19478"/>
                </a:cubicBezTo>
                <a:lnTo>
                  <a:pt x="2202" y="7940"/>
                </a:lnTo>
                <a:cubicBezTo>
                  <a:pt x="3560" y="8088"/>
                  <a:pt x="4905" y="8184"/>
                  <a:pt x="6239" y="8229"/>
                </a:cubicBezTo>
                <a:cubicBezTo>
                  <a:pt x="7577" y="8273"/>
                  <a:pt x="8918" y="8296"/>
                  <a:pt x="10276" y="8296"/>
                </a:cubicBezTo>
                <a:lnTo>
                  <a:pt x="10813" y="8296"/>
                </a:lnTo>
                <a:close/>
                <a:moveTo>
                  <a:pt x="6923" y="10396"/>
                </a:moveTo>
                <a:cubicBezTo>
                  <a:pt x="6923" y="10249"/>
                  <a:pt x="6857" y="10118"/>
                  <a:pt x="6733" y="10015"/>
                </a:cubicBezTo>
                <a:cubicBezTo>
                  <a:pt x="6606" y="9908"/>
                  <a:pt x="6453" y="9854"/>
                  <a:pt x="6278" y="9854"/>
                </a:cubicBezTo>
                <a:lnTo>
                  <a:pt x="5631" y="9854"/>
                </a:lnTo>
                <a:cubicBezTo>
                  <a:pt x="5451" y="9854"/>
                  <a:pt x="5305" y="9908"/>
                  <a:pt x="5192" y="10015"/>
                </a:cubicBezTo>
                <a:cubicBezTo>
                  <a:pt x="5074" y="10118"/>
                  <a:pt x="5015" y="10249"/>
                  <a:pt x="5015" y="10396"/>
                </a:cubicBezTo>
                <a:lnTo>
                  <a:pt x="5015" y="18858"/>
                </a:lnTo>
                <a:cubicBezTo>
                  <a:pt x="5015" y="19005"/>
                  <a:pt x="5074" y="19127"/>
                  <a:pt x="5192" y="19225"/>
                </a:cubicBezTo>
                <a:cubicBezTo>
                  <a:pt x="5305" y="19319"/>
                  <a:pt x="5451" y="19369"/>
                  <a:pt x="5631" y="19369"/>
                </a:cubicBezTo>
                <a:lnTo>
                  <a:pt x="6278" y="19369"/>
                </a:lnTo>
                <a:cubicBezTo>
                  <a:pt x="6453" y="19369"/>
                  <a:pt x="6606" y="19319"/>
                  <a:pt x="6733" y="19230"/>
                </a:cubicBezTo>
                <a:cubicBezTo>
                  <a:pt x="6857" y="19138"/>
                  <a:pt x="6923" y="19014"/>
                  <a:pt x="6923" y="18858"/>
                </a:cubicBezTo>
                <a:lnTo>
                  <a:pt x="6923" y="10396"/>
                </a:lnTo>
                <a:close/>
                <a:moveTo>
                  <a:pt x="8416" y="3140"/>
                </a:moveTo>
                <a:cubicBezTo>
                  <a:pt x="10008" y="3122"/>
                  <a:pt x="11607" y="3122"/>
                  <a:pt x="13232" y="3140"/>
                </a:cubicBezTo>
                <a:cubicBezTo>
                  <a:pt x="13232" y="3032"/>
                  <a:pt x="13242" y="2926"/>
                  <a:pt x="13268" y="2819"/>
                </a:cubicBezTo>
                <a:cubicBezTo>
                  <a:pt x="13288" y="2712"/>
                  <a:pt x="13288" y="2612"/>
                  <a:pt x="13268" y="2520"/>
                </a:cubicBezTo>
                <a:lnTo>
                  <a:pt x="13268" y="2315"/>
                </a:lnTo>
                <a:cubicBezTo>
                  <a:pt x="12879" y="2223"/>
                  <a:pt x="12471" y="2170"/>
                  <a:pt x="12044" y="2162"/>
                </a:cubicBezTo>
                <a:cubicBezTo>
                  <a:pt x="11611" y="2153"/>
                  <a:pt x="11203" y="2148"/>
                  <a:pt x="10820" y="2148"/>
                </a:cubicBezTo>
                <a:cubicBezTo>
                  <a:pt x="10412" y="2148"/>
                  <a:pt x="9996" y="2153"/>
                  <a:pt x="9575" y="2162"/>
                </a:cubicBezTo>
                <a:cubicBezTo>
                  <a:pt x="9149" y="2170"/>
                  <a:pt x="8742" y="2223"/>
                  <a:pt x="8354" y="2315"/>
                </a:cubicBezTo>
                <a:lnTo>
                  <a:pt x="8354" y="2520"/>
                </a:lnTo>
                <a:cubicBezTo>
                  <a:pt x="8354" y="2612"/>
                  <a:pt x="8358" y="2715"/>
                  <a:pt x="8373" y="2825"/>
                </a:cubicBezTo>
                <a:cubicBezTo>
                  <a:pt x="8377" y="2937"/>
                  <a:pt x="8394" y="3040"/>
                  <a:pt x="8416" y="3140"/>
                </a:cubicBezTo>
                <a:moveTo>
                  <a:pt x="11770" y="10396"/>
                </a:moveTo>
                <a:cubicBezTo>
                  <a:pt x="11770" y="10249"/>
                  <a:pt x="11707" y="10118"/>
                  <a:pt x="11583" y="10015"/>
                </a:cubicBezTo>
                <a:cubicBezTo>
                  <a:pt x="11451" y="9908"/>
                  <a:pt x="11300" y="9854"/>
                  <a:pt x="11123" y="9854"/>
                </a:cubicBezTo>
                <a:lnTo>
                  <a:pt x="10477" y="9854"/>
                </a:lnTo>
                <a:cubicBezTo>
                  <a:pt x="10302" y="9854"/>
                  <a:pt x="10152" y="9908"/>
                  <a:pt x="10037" y="10015"/>
                </a:cubicBezTo>
                <a:cubicBezTo>
                  <a:pt x="9925" y="10118"/>
                  <a:pt x="9865" y="10249"/>
                  <a:pt x="9865" y="10396"/>
                </a:cubicBezTo>
                <a:lnTo>
                  <a:pt x="9865" y="18858"/>
                </a:lnTo>
                <a:cubicBezTo>
                  <a:pt x="9865" y="19005"/>
                  <a:pt x="9921" y="19127"/>
                  <a:pt x="10032" y="19225"/>
                </a:cubicBezTo>
                <a:cubicBezTo>
                  <a:pt x="10142" y="19319"/>
                  <a:pt x="10286" y="19369"/>
                  <a:pt x="10477" y="19369"/>
                </a:cubicBezTo>
                <a:lnTo>
                  <a:pt x="11123" y="19369"/>
                </a:lnTo>
                <a:cubicBezTo>
                  <a:pt x="11300" y="19369"/>
                  <a:pt x="11451" y="19319"/>
                  <a:pt x="11583" y="19230"/>
                </a:cubicBezTo>
                <a:cubicBezTo>
                  <a:pt x="11707" y="19138"/>
                  <a:pt x="11770" y="19014"/>
                  <a:pt x="11770" y="18858"/>
                </a:cubicBezTo>
                <a:lnTo>
                  <a:pt x="11770" y="10396"/>
                </a:lnTo>
                <a:close/>
                <a:moveTo>
                  <a:pt x="14684" y="18858"/>
                </a:moveTo>
                <a:cubicBezTo>
                  <a:pt x="14684" y="19005"/>
                  <a:pt x="14746" y="19127"/>
                  <a:pt x="14867" y="19225"/>
                </a:cubicBezTo>
                <a:cubicBezTo>
                  <a:pt x="14987" y="19319"/>
                  <a:pt x="15144" y="19369"/>
                  <a:pt x="15334" y="19369"/>
                </a:cubicBezTo>
                <a:lnTo>
                  <a:pt x="15979" y="19369"/>
                </a:lnTo>
                <a:cubicBezTo>
                  <a:pt x="16155" y="19369"/>
                  <a:pt x="16308" y="19319"/>
                  <a:pt x="16432" y="19230"/>
                </a:cubicBezTo>
                <a:cubicBezTo>
                  <a:pt x="16561" y="19138"/>
                  <a:pt x="16629" y="19014"/>
                  <a:pt x="16629" y="18858"/>
                </a:cubicBezTo>
                <a:lnTo>
                  <a:pt x="16629" y="10396"/>
                </a:lnTo>
                <a:cubicBezTo>
                  <a:pt x="16629" y="10249"/>
                  <a:pt x="16561" y="10118"/>
                  <a:pt x="16432" y="10015"/>
                </a:cubicBezTo>
                <a:cubicBezTo>
                  <a:pt x="16308" y="9908"/>
                  <a:pt x="16155" y="9854"/>
                  <a:pt x="15979" y="9854"/>
                </a:cubicBezTo>
                <a:lnTo>
                  <a:pt x="15334" y="9854"/>
                </a:lnTo>
                <a:cubicBezTo>
                  <a:pt x="15154" y="9854"/>
                  <a:pt x="15001" y="9908"/>
                  <a:pt x="14877" y="10015"/>
                </a:cubicBezTo>
                <a:cubicBezTo>
                  <a:pt x="14753" y="10118"/>
                  <a:pt x="14684" y="10249"/>
                  <a:pt x="14684" y="10396"/>
                </a:cubicBezTo>
                <a:lnTo>
                  <a:pt x="14684" y="1885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2" name="Google Shape;652;p34"/>
          <p:cNvSpPr/>
          <p:nvPr/>
        </p:nvSpPr>
        <p:spPr>
          <a:xfrm>
            <a:off x="3922929" y="12409225"/>
            <a:ext cx="425068" cy="386510"/>
          </a:xfrm>
          <a:custGeom>
            <a:rect b="b" l="l" r="r" t="t"/>
            <a:pathLst>
              <a:path extrusionOk="0" h="21600" w="21600">
                <a:moveTo>
                  <a:pt x="21600" y="6949"/>
                </a:moveTo>
                <a:cubicBezTo>
                  <a:pt x="21600" y="7542"/>
                  <a:pt x="21408" y="8153"/>
                  <a:pt x="21018" y="8782"/>
                </a:cubicBezTo>
                <a:cubicBezTo>
                  <a:pt x="20628" y="9417"/>
                  <a:pt x="20110" y="10015"/>
                  <a:pt x="19458" y="10585"/>
                </a:cubicBezTo>
                <a:cubicBezTo>
                  <a:pt x="18807" y="11152"/>
                  <a:pt x="18041" y="11652"/>
                  <a:pt x="17159" y="12084"/>
                </a:cubicBezTo>
                <a:cubicBezTo>
                  <a:pt x="16275" y="12512"/>
                  <a:pt x="15327" y="12821"/>
                  <a:pt x="14315" y="12997"/>
                </a:cubicBezTo>
                <a:cubicBezTo>
                  <a:pt x="13879" y="13092"/>
                  <a:pt x="13492" y="13285"/>
                  <a:pt x="13151" y="13579"/>
                </a:cubicBezTo>
                <a:cubicBezTo>
                  <a:pt x="12809" y="13872"/>
                  <a:pt x="12641" y="14204"/>
                  <a:pt x="12641" y="14572"/>
                </a:cubicBezTo>
                <a:cubicBezTo>
                  <a:pt x="12641" y="14900"/>
                  <a:pt x="12713" y="15141"/>
                  <a:pt x="12865" y="15294"/>
                </a:cubicBezTo>
                <a:cubicBezTo>
                  <a:pt x="13015" y="15450"/>
                  <a:pt x="13178" y="15597"/>
                  <a:pt x="13365" y="15728"/>
                </a:cubicBezTo>
                <a:cubicBezTo>
                  <a:pt x="13546" y="15867"/>
                  <a:pt x="13717" y="16011"/>
                  <a:pt x="13874" y="16170"/>
                </a:cubicBezTo>
                <a:cubicBezTo>
                  <a:pt x="14031" y="16331"/>
                  <a:pt x="14126" y="16575"/>
                  <a:pt x="14160" y="16904"/>
                </a:cubicBezTo>
                <a:cubicBezTo>
                  <a:pt x="14195" y="17119"/>
                  <a:pt x="14188" y="17341"/>
                  <a:pt x="14134" y="17564"/>
                </a:cubicBezTo>
                <a:cubicBezTo>
                  <a:pt x="14098" y="17697"/>
                  <a:pt x="14201" y="17805"/>
                  <a:pt x="14433" y="17893"/>
                </a:cubicBezTo>
                <a:cubicBezTo>
                  <a:pt x="14667" y="17981"/>
                  <a:pt x="14957" y="18069"/>
                  <a:pt x="15294" y="18156"/>
                </a:cubicBezTo>
                <a:cubicBezTo>
                  <a:pt x="15637" y="18237"/>
                  <a:pt x="15987" y="18342"/>
                  <a:pt x="16345" y="18469"/>
                </a:cubicBezTo>
                <a:cubicBezTo>
                  <a:pt x="16706" y="18596"/>
                  <a:pt x="16976" y="18757"/>
                  <a:pt x="17165" y="18953"/>
                </a:cubicBezTo>
                <a:cubicBezTo>
                  <a:pt x="17266" y="19051"/>
                  <a:pt x="17352" y="19233"/>
                  <a:pt x="17416" y="19512"/>
                </a:cubicBezTo>
                <a:cubicBezTo>
                  <a:pt x="17477" y="19791"/>
                  <a:pt x="17520" y="20090"/>
                  <a:pt x="17536" y="20417"/>
                </a:cubicBezTo>
                <a:cubicBezTo>
                  <a:pt x="17554" y="20729"/>
                  <a:pt x="17528" y="21001"/>
                  <a:pt x="17464" y="21242"/>
                </a:cubicBezTo>
                <a:cubicBezTo>
                  <a:pt x="17394" y="21480"/>
                  <a:pt x="17268" y="21600"/>
                  <a:pt x="17090" y="21600"/>
                </a:cubicBezTo>
                <a:lnTo>
                  <a:pt x="4497" y="21600"/>
                </a:lnTo>
                <a:cubicBezTo>
                  <a:pt x="4329" y="21600"/>
                  <a:pt x="4206" y="21480"/>
                  <a:pt x="4132" y="21242"/>
                </a:cubicBezTo>
                <a:cubicBezTo>
                  <a:pt x="4062" y="21001"/>
                  <a:pt x="4031" y="20729"/>
                  <a:pt x="4048" y="20417"/>
                </a:cubicBezTo>
                <a:cubicBezTo>
                  <a:pt x="4067" y="20090"/>
                  <a:pt x="4110" y="19791"/>
                  <a:pt x="4172" y="19512"/>
                </a:cubicBezTo>
                <a:cubicBezTo>
                  <a:pt x="4236" y="19233"/>
                  <a:pt x="4317" y="19051"/>
                  <a:pt x="4422" y="18953"/>
                </a:cubicBezTo>
                <a:cubicBezTo>
                  <a:pt x="4618" y="18769"/>
                  <a:pt x="4890" y="18607"/>
                  <a:pt x="5239" y="18475"/>
                </a:cubicBezTo>
                <a:cubicBezTo>
                  <a:pt x="5589" y="18346"/>
                  <a:pt x="5934" y="18237"/>
                  <a:pt x="6270" y="18156"/>
                </a:cubicBezTo>
                <a:cubicBezTo>
                  <a:pt x="6606" y="18069"/>
                  <a:pt x="6897" y="17984"/>
                  <a:pt x="7146" y="17903"/>
                </a:cubicBezTo>
                <a:cubicBezTo>
                  <a:pt x="7394" y="17817"/>
                  <a:pt x="7499" y="17706"/>
                  <a:pt x="7464" y="17564"/>
                </a:cubicBezTo>
                <a:cubicBezTo>
                  <a:pt x="7428" y="17433"/>
                  <a:pt x="7414" y="17312"/>
                  <a:pt x="7414" y="17205"/>
                </a:cubicBezTo>
                <a:lnTo>
                  <a:pt x="7414" y="16904"/>
                </a:lnTo>
                <a:cubicBezTo>
                  <a:pt x="7428" y="16575"/>
                  <a:pt x="7520" y="16331"/>
                  <a:pt x="7689" y="16170"/>
                </a:cubicBezTo>
                <a:cubicBezTo>
                  <a:pt x="7854" y="16011"/>
                  <a:pt x="8035" y="15867"/>
                  <a:pt x="8226" y="15728"/>
                </a:cubicBezTo>
                <a:cubicBezTo>
                  <a:pt x="8417" y="15593"/>
                  <a:pt x="8585" y="15447"/>
                  <a:pt x="8730" y="15294"/>
                </a:cubicBezTo>
                <a:cubicBezTo>
                  <a:pt x="8873" y="15141"/>
                  <a:pt x="8947" y="14900"/>
                  <a:pt x="8947" y="14572"/>
                </a:cubicBezTo>
                <a:cubicBezTo>
                  <a:pt x="8947" y="14204"/>
                  <a:pt x="8778" y="13875"/>
                  <a:pt x="8442" y="13579"/>
                </a:cubicBezTo>
                <a:cubicBezTo>
                  <a:pt x="8105" y="13282"/>
                  <a:pt x="7706" y="13092"/>
                  <a:pt x="7248" y="12997"/>
                </a:cubicBezTo>
                <a:cubicBezTo>
                  <a:pt x="6252" y="12812"/>
                  <a:pt x="5311" y="12498"/>
                  <a:pt x="4435" y="12063"/>
                </a:cubicBezTo>
                <a:cubicBezTo>
                  <a:pt x="3554" y="11628"/>
                  <a:pt x="2791" y="11129"/>
                  <a:pt x="2134" y="10571"/>
                </a:cubicBezTo>
                <a:cubicBezTo>
                  <a:pt x="1479" y="10012"/>
                  <a:pt x="960" y="9417"/>
                  <a:pt x="574" y="8782"/>
                </a:cubicBezTo>
                <a:cubicBezTo>
                  <a:pt x="190" y="8153"/>
                  <a:pt x="0" y="7542"/>
                  <a:pt x="0" y="6949"/>
                </a:cubicBezTo>
                <a:lnTo>
                  <a:pt x="0" y="4321"/>
                </a:lnTo>
                <a:cubicBezTo>
                  <a:pt x="0" y="4008"/>
                  <a:pt x="94" y="3756"/>
                  <a:pt x="286" y="3554"/>
                </a:cubicBezTo>
                <a:cubicBezTo>
                  <a:pt x="476" y="3353"/>
                  <a:pt x="713" y="3254"/>
                  <a:pt x="999" y="3254"/>
                </a:cubicBezTo>
                <a:lnTo>
                  <a:pt x="5124" y="3254"/>
                </a:lnTo>
                <a:cubicBezTo>
                  <a:pt x="5109" y="3138"/>
                  <a:pt x="5098" y="3025"/>
                  <a:pt x="5098" y="2900"/>
                </a:cubicBezTo>
                <a:lnTo>
                  <a:pt x="5098" y="2564"/>
                </a:lnTo>
                <a:lnTo>
                  <a:pt x="5098" y="2505"/>
                </a:lnTo>
                <a:cubicBezTo>
                  <a:pt x="5098" y="2005"/>
                  <a:pt x="5120" y="1594"/>
                  <a:pt x="5157" y="1266"/>
                </a:cubicBezTo>
                <a:cubicBezTo>
                  <a:pt x="5193" y="939"/>
                  <a:pt x="5260" y="684"/>
                  <a:pt x="5353" y="499"/>
                </a:cubicBezTo>
                <a:cubicBezTo>
                  <a:pt x="5445" y="319"/>
                  <a:pt x="5582" y="189"/>
                  <a:pt x="5755" y="111"/>
                </a:cubicBezTo>
                <a:cubicBezTo>
                  <a:pt x="5929" y="37"/>
                  <a:pt x="6165" y="0"/>
                  <a:pt x="6466" y="0"/>
                </a:cubicBezTo>
                <a:lnTo>
                  <a:pt x="15132" y="0"/>
                </a:lnTo>
                <a:cubicBezTo>
                  <a:pt x="15410" y="0"/>
                  <a:pt x="15646" y="37"/>
                  <a:pt x="15829" y="111"/>
                </a:cubicBezTo>
                <a:cubicBezTo>
                  <a:pt x="16010" y="189"/>
                  <a:pt x="16151" y="319"/>
                  <a:pt x="16244" y="499"/>
                </a:cubicBezTo>
                <a:cubicBezTo>
                  <a:pt x="16336" y="684"/>
                  <a:pt x="16404" y="939"/>
                  <a:pt x="16435" y="1266"/>
                </a:cubicBezTo>
                <a:cubicBezTo>
                  <a:pt x="16471" y="1594"/>
                  <a:pt x="16487" y="2005"/>
                  <a:pt x="16487" y="2505"/>
                </a:cubicBezTo>
                <a:lnTo>
                  <a:pt x="16487" y="2863"/>
                </a:lnTo>
                <a:cubicBezTo>
                  <a:pt x="16487" y="2990"/>
                  <a:pt x="16479" y="3120"/>
                  <a:pt x="16459" y="3252"/>
                </a:cubicBezTo>
                <a:lnTo>
                  <a:pt x="20603" y="3252"/>
                </a:lnTo>
                <a:cubicBezTo>
                  <a:pt x="20884" y="3252"/>
                  <a:pt x="21119" y="3350"/>
                  <a:pt x="21314" y="3551"/>
                </a:cubicBezTo>
                <a:cubicBezTo>
                  <a:pt x="21504" y="3753"/>
                  <a:pt x="21600" y="4005"/>
                  <a:pt x="21600" y="4318"/>
                </a:cubicBezTo>
                <a:lnTo>
                  <a:pt x="21600" y="6949"/>
                </a:lnTo>
                <a:close/>
                <a:moveTo>
                  <a:pt x="6283" y="10550"/>
                </a:moveTo>
                <a:cubicBezTo>
                  <a:pt x="6072" y="9799"/>
                  <a:pt x="5883" y="8978"/>
                  <a:pt x="5715" y="8083"/>
                </a:cubicBezTo>
                <a:cubicBezTo>
                  <a:pt x="5550" y="7190"/>
                  <a:pt x="5407" y="6300"/>
                  <a:pt x="5288" y="5416"/>
                </a:cubicBezTo>
                <a:lnTo>
                  <a:pt x="1963" y="5416"/>
                </a:lnTo>
                <a:lnTo>
                  <a:pt x="1963" y="6949"/>
                </a:lnTo>
                <a:cubicBezTo>
                  <a:pt x="1963" y="7137"/>
                  <a:pt x="2064" y="7390"/>
                  <a:pt x="2265" y="7709"/>
                </a:cubicBezTo>
                <a:cubicBezTo>
                  <a:pt x="2462" y="8029"/>
                  <a:pt x="2754" y="8360"/>
                  <a:pt x="3128" y="8700"/>
                </a:cubicBezTo>
                <a:cubicBezTo>
                  <a:pt x="3500" y="9040"/>
                  <a:pt x="3955" y="9382"/>
                  <a:pt x="4489" y="9707"/>
                </a:cubicBezTo>
                <a:cubicBezTo>
                  <a:pt x="5023" y="10034"/>
                  <a:pt x="5618" y="10315"/>
                  <a:pt x="6283" y="10550"/>
                </a:cubicBezTo>
                <a:moveTo>
                  <a:pt x="19629" y="5416"/>
                </a:moveTo>
                <a:lnTo>
                  <a:pt x="16281" y="5416"/>
                </a:lnTo>
                <a:cubicBezTo>
                  <a:pt x="16180" y="6300"/>
                  <a:pt x="16043" y="7190"/>
                  <a:pt x="15878" y="8083"/>
                </a:cubicBezTo>
                <a:cubicBezTo>
                  <a:pt x="15713" y="8978"/>
                  <a:pt x="15523" y="9799"/>
                  <a:pt x="15309" y="10550"/>
                </a:cubicBezTo>
                <a:cubicBezTo>
                  <a:pt x="15974" y="10315"/>
                  <a:pt x="16574" y="10034"/>
                  <a:pt x="17106" y="9707"/>
                </a:cubicBezTo>
                <a:cubicBezTo>
                  <a:pt x="17638" y="9382"/>
                  <a:pt x="18090" y="9040"/>
                  <a:pt x="18467" y="8700"/>
                </a:cubicBezTo>
                <a:cubicBezTo>
                  <a:pt x="18843" y="8360"/>
                  <a:pt x="19129" y="8029"/>
                  <a:pt x="19331" y="7709"/>
                </a:cubicBezTo>
                <a:cubicBezTo>
                  <a:pt x="19530" y="7390"/>
                  <a:pt x="19629" y="7137"/>
                  <a:pt x="19629" y="6949"/>
                </a:cubicBezTo>
                <a:lnTo>
                  <a:pt x="19629" y="541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3" name="Google Shape;653;p34"/>
          <p:cNvSpPr/>
          <p:nvPr/>
        </p:nvSpPr>
        <p:spPr>
          <a:xfrm>
            <a:off x="5236516" y="12405366"/>
            <a:ext cx="463471" cy="394227"/>
          </a:xfrm>
          <a:custGeom>
            <a:rect b="b" l="l" r="r" t="t"/>
            <a:pathLst>
              <a:path extrusionOk="0" h="21600" w="21600">
                <a:moveTo>
                  <a:pt x="20683" y="0"/>
                </a:moveTo>
                <a:cubicBezTo>
                  <a:pt x="20941" y="0"/>
                  <a:pt x="21160" y="103"/>
                  <a:pt x="21335" y="311"/>
                </a:cubicBezTo>
                <a:cubicBezTo>
                  <a:pt x="21511" y="518"/>
                  <a:pt x="21600" y="759"/>
                  <a:pt x="21600" y="1048"/>
                </a:cubicBezTo>
                <a:lnTo>
                  <a:pt x="21600" y="16238"/>
                </a:lnTo>
                <a:cubicBezTo>
                  <a:pt x="21600" y="16525"/>
                  <a:pt x="21511" y="16768"/>
                  <a:pt x="21335" y="16970"/>
                </a:cubicBezTo>
                <a:cubicBezTo>
                  <a:pt x="21161" y="17175"/>
                  <a:pt x="20943" y="17276"/>
                  <a:pt x="20683" y="17276"/>
                </a:cubicBezTo>
                <a:lnTo>
                  <a:pt x="19807" y="17276"/>
                </a:lnTo>
                <a:lnTo>
                  <a:pt x="19807" y="17371"/>
                </a:lnTo>
                <a:cubicBezTo>
                  <a:pt x="19807" y="17949"/>
                  <a:pt x="19708" y="18499"/>
                  <a:pt x="19513" y="19018"/>
                </a:cubicBezTo>
                <a:cubicBezTo>
                  <a:pt x="19317" y="19535"/>
                  <a:pt x="19060" y="19987"/>
                  <a:pt x="18747" y="20363"/>
                </a:cubicBezTo>
                <a:cubicBezTo>
                  <a:pt x="18433" y="20740"/>
                  <a:pt x="18052" y="21040"/>
                  <a:pt x="17607" y="21263"/>
                </a:cubicBezTo>
                <a:cubicBezTo>
                  <a:pt x="17166" y="21488"/>
                  <a:pt x="16697" y="21600"/>
                  <a:pt x="16198" y="21600"/>
                </a:cubicBezTo>
                <a:cubicBezTo>
                  <a:pt x="15705" y="21600"/>
                  <a:pt x="15237" y="21488"/>
                  <a:pt x="14796" y="21263"/>
                </a:cubicBezTo>
                <a:cubicBezTo>
                  <a:pt x="14353" y="21040"/>
                  <a:pt x="13974" y="20740"/>
                  <a:pt x="13652" y="20363"/>
                </a:cubicBezTo>
                <a:cubicBezTo>
                  <a:pt x="13332" y="19987"/>
                  <a:pt x="13077" y="19535"/>
                  <a:pt x="12887" y="19018"/>
                </a:cubicBezTo>
                <a:cubicBezTo>
                  <a:pt x="12694" y="18499"/>
                  <a:pt x="12599" y="17949"/>
                  <a:pt x="12599" y="17371"/>
                </a:cubicBezTo>
                <a:lnTo>
                  <a:pt x="12599" y="17276"/>
                </a:lnTo>
                <a:lnTo>
                  <a:pt x="8999" y="17276"/>
                </a:lnTo>
                <a:lnTo>
                  <a:pt x="8999" y="17371"/>
                </a:lnTo>
                <a:cubicBezTo>
                  <a:pt x="8999" y="17949"/>
                  <a:pt x="8904" y="18499"/>
                  <a:pt x="8713" y="19018"/>
                </a:cubicBezTo>
                <a:cubicBezTo>
                  <a:pt x="8523" y="19535"/>
                  <a:pt x="8266" y="19987"/>
                  <a:pt x="7947" y="20363"/>
                </a:cubicBezTo>
                <a:cubicBezTo>
                  <a:pt x="7628" y="20740"/>
                  <a:pt x="7243" y="21040"/>
                  <a:pt x="6803" y="21263"/>
                </a:cubicBezTo>
                <a:cubicBezTo>
                  <a:pt x="6360" y="21488"/>
                  <a:pt x="5895" y="21600"/>
                  <a:pt x="5402" y="21600"/>
                </a:cubicBezTo>
                <a:cubicBezTo>
                  <a:pt x="4910" y="21600"/>
                  <a:pt x="4442" y="21488"/>
                  <a:pt x="4004" y="21263"/>
                </a:cubicBezTo>
                <a:cubicBezTo>
                  <a:pt x="3559" y="21040"/>
                  <a:pt x="3178" y="20740"/>
                  <a:pt x="2858" y="20363"/>
                </a:cubicBezTo>
                <a:cubicBezTo>
                  <a:pt x="2537" y="19987"/>
                  <a:pt x="2282" y="19535"/>
                  <a:pt x="2092" y="19018"/>
                </a:cubicBezTo>
                <a:cubicBezTo>
                  <a:pt x="1900" y="18499"/>
                  <a:pt x="1805" y="17949"/>
                  <a:pt x="1805" y="17371"/>
                </a:cubicBezTo>
                <a:lnTo>
                  <a:pt x="1805" y="17276"/>
                </a:lnTo>
                <a:lnTo>
                  <a:pt x="891" y="17276"/>
                </a:lnTo>
                <a:cubicBezTo>
                  <a:pt x="647" y="17276"/>
                  <a:pt x="438" y="17170"/>
                  <a:pt x="261" y="16962"/>
                </a:cubicBezTo>
                <a:cubicBezTo>
                  <a:pt x="88" y="16758"/>
                  <a:pt x="0" y="16515"/>
                  <a:pt x="0" y="16238"/>
                </a:cubicBezTo>
                <a:lnTo>
                  <a:pt x="0" y="10669"/>
                </a:lnTo>
                <a:cubicBezTo>
                  <a:pt x="0" y="10442"/>
                  <a:pt x="26" y="10205"/>
                  <a:pt x="69" y="9961"/>
                </a:cubicBezTo>
                <a:cubicBezTo>
                  <a:pt x="117" y="9716"/>
                  <a:pt x="186" y="9474"/>
                  <a:pt x="274" y="9228"/>
                </a:cubicBezTo>
                <a:cubicBezTo>
                  <a:pt x="365" y="8985"/>
                  <a:pt x="469" y="8750"/>
                  <a:pt x="593" y="8525"/>
                </a:cubicBezTo>
                <a:cubicBezTo>
                  <a:pt x="712" y="8302"/>
                  <a:pt x="837" y="8114"/>
                  <a:pt x="961" y="7966"/>
                </a:cubicBezTo>
                <a:lnTo>
                  <a:pt x="3572" y="4907"/>
                </a:lnTo>
                <a:cubicBezTo>
                  <a:pt x="3697" y="4760"/>
                  <a:pt x="3857" y="4613"/>
                  <a:pt x="4053" y="4474"/>
                </a:cubicBezTo>
                <a:cubicBezTo>
                  <a:pt x="4248" y="4331"/>
                  <a:pt x="4449" y="4210"/>
                  <a:pt x="4658" y="4108"/>
                </a:cubicBezTo>
                <a:cubicBezTo>
                  <a:pt x="4864" y="4005"/>
                  <a:pt x="5072" y="3927"/>
                  <a:pt x="5277" y="3866"/>
                </a:cubicBezTo>
                <a:cubicBezTo>
                  <a:pt x="5485" y="3805"/>
                  <a:pt x="5686" y="3774"/>
                  <a:pt x="5882" y="3774"/>
                </a:cubicBezTo>
                <a:lnTo>
                  <a:pt x="6821" y="3774"/>
                </a:lnTo>
                <a:lnTo>
                  <a:pt x="6821" y="1048"/>
                </a:lnTo>
                <a:cubicBezTo>
                  <a:pt x="6821" y="759"/>
                  <a:pt x="6909" y="518"/>
                  <a:pt x="7082" y="311"/>
                </a:cubicBezTo>
                <a:cubicBezTo>
                  <a:pt x="7259" y="102"/>
                  <a:pt x="7465" y="0"/>
                  <a:pt x="7699" y="0"/>
                </a:cubicBezTo>
                <a:lnTo>
                  <a:pt x="20683" y="0"/>
                </a:lnTo>
                <a:close/>
                <a:moveTo>
                  <a:pt x="6791" y="6438"/>
                </a:moveTo>
                <a:lnTo>
                  <a:pt x="5877" y="6438"/>
                </a:lnTo>
                <a:cubicBezTo>
                  <a:pt x="5799" y="6438"/>
                  <a:pt x="5676" y="6479"/>
                  <a:pt x="5510" y="6551"/>
                </a:cubicBezTo>
                <a:cubicBezTo>
                  <a:pt x="5341" y="6626"/>
                  <a:pt x="5223" y="6703"/>
                  <a:pt x="5153" y="6785"/>
                </a:cubicBezTo>
                <a:lnTo>
                  <a:pt x="2539" y="9831"/>
                </a:lnTo>
                <a:cubicBezTo>
                  <a:pt x="2478" y="9903"/>
                  <a:pt x="2413" y="10041"/>
                  <a:pt x="2351" y="10239"/>
                </a:cubicBezTo>
                <a:cubicBezTo>
                  <a:pt x="2290" y="10436"/>
                  <a:pt x="2258" y="10579"/>
                  <a:pt x="2258" y="10672"/>
                </a:cubicBezTo>
                <a:lnTo>
                  <a:pt x="2258" y="11526"/>
                </a:lnTo>
                <a:lnTo>
                  <a:pt x="6796" y="11526"/>
                </a:lnTo>
                <a:lnTo>
                  <a:pt x="6796" y="6438"/>
                </a:lnTo>
                <a:lnTo>
                  <a:pt x="6791" y="6438"/>
                </a:lnTo>
                <a:close/>
                <a:moveTo>
                  <a:pt x="5395" y="18943"/>
                </a:moveTo>
                <a:cubicBezTo>
                  <a:pt x="5760" y="18943"/>
                  <a:pt x="6075" y="18790"/>
                  <a:pt x="6340" y="18482"/>
                </a:cubicBezTo>
                <a:cubicBezTo>
                  <a:pt x="6600" y="18175"/>
                  <a:pt x="6732" y="17806"/>
                  <a:pt x="6732" y="17373"/>
                </a:cubicBezTo>
                <a:cubicBezTo>
                  <a:pt x="6732" y="16941"/>
                  <a:pt x="6600" y="16570"/>
                  <a:pt x="6340" y="16253"/>
                </a:cubicBezTo>
                <a:cubicBezTo>
                  <a:pt x="6078" y="15945"/>
                  <a:pt x="5763" y="15787"/>
                  <a:pt x="5395" y="15787"/>
                </a:cubicBezTo>
                <a:cubicBezTo>
                  <a:pt x="5028" y="15787"/>
                  <a:pt x="4715" y="15942"/>
                  <a:pt x="4444" y="16248"/>
                </a:cubicBezTo>
                <a:cubicBezTo>
                  <a:pt x="4180" y="16559"/>
                  <a:pt x="4045" y="16934"/>
                  <a:pt x="4045" y="17373"/>
                </a:cubicBezTo>
                <a:cubicBezTo>
                  <a:pt x="4045" y="17806"/>
                  <a:pt x="4180" y="18175"/>
                  <a:pt x="4444" y="18482"/>
                </a:cubicBezTo>
                <a:cubicBezTo>
                  <a:pt x="4715" y="18790"/>
                  <a:pt x="5028" y="18943"/>
                  <a:pt x="5395" y="18943"/>
                </a:cubicBezTo>
                <a:moveTo>
                  <a:pt x="16196" y="18943"/>
                </a:moveTo>
                <a:cubicBezTo>
                  <a:pt x="16559" y="18943"/>
                  <a:pt x="16878" y="18790"/>
                  <a:pt x="17145" y="18482"/>
                </a:cubicBezTo>
                <a:cubicBezTo>
                  <a:pt x="17409" y="18175"/>
                  <a:pt x="17544" y="17806"/>
                  <a:pt x="17544" y="17373"/>
                </a:cubicBezTo>
                <a:cubicBezTo>
                  <a:pt x="17544" y="16941"/>
                  <a:pt x="17412" y="16570"/>
                  <a:pt x="17150" y="16253"/>
                </a:cubicBezTo>
                <a:cubicBezTo>
                  <a:pt x="16891" y="15945"/>
                  <a:pt x="16572" y="15787"/>
                  <a:pt x="16196" y="15787"/>
                </a:cubicBezTo>
                <a:cubicBezTo>
                  <a:pt x="15828" y="15787"/>
                  <a:pt x="15514" y="15942"/>
                  <a:pt x="15249" y="16248"/>
                </a:cubicBezTo>
                <a:cubicBezTo>
                  <a:pt x="14991" y="16559"/>
                  <a:pt x="14857" y="16934"/>
                  <a:pt x="14857" y="17373"/>
                </a:cubicBezTo>
                <a:cubicBezTo>
                  <a:pt x="14857" y="17806"/>
                  <a:pt x="14991" y="18175"/>
                  <a:pt x="15249" y="18482"/>
                </a:cubicBezTo>
                <a:cubicBezTo>
                  <a:pt x="15511" y="18790"/>
                  <a:pt x="15825" y="18943"/>
                  <a:pt x="16196" y="18943"/>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4" name="Google Shape;654;p34"/>
          <p:cNvSpPr/>
          <p:nvPr/>
        </p:nvSpPr>
        <p:spPr>
          <a:xfrm>
            <a:off x="6598871" y="12401444"/>
            <a:ext cx="474572" cy="402073"/>
          </a:xfrm>
          <a:custGeom>
            <a:rect b="b" l="l" r="r" t="t"/>
            <a:pathLst>
              <a:path extrusionOk="0" h="21600" w="21543">
                <a:moveTo>
                  <a:pt x="11686" y="1798"/>
                </a:moveTo>
                <a:cubicBezTo>
                  <a:pt x="12906" y="1905"/>
                  <a:pt x="14057" y="2202"/>
                  <a:pt x="15144" y="2683"/>
                </a:cubicBezTo>
                <a:cubicBezTo>
                  <a:pt x="16235" y="3164"/>
                  <a:pt x="17216" y="3803"/>
                  <a:pt x="18091" y="4598"/>
                </a:cubicBezTo>
                <a:cubicBezTo>
                  <a:pt x="18966" y="5391"/>
                  <a:pt x="19698" y="6309"/>
                  <a:pt x="20289" y="7355"/>
                </a:cubicBezTo>
                <a:cubicBezTo>
                  <a:pt x="20877" y="8401"/>
                  <a:pt x="21292" y="9538"/>
                  <a:pt x="21531" y="10776"/>
                </a:cubicBezTo>
                <a:cubicBezTo>
                  <a:pt x="21575" y="11034"/>
                  <a:pt x="21500" y="11229"/>
                  <a:pt x="21302" y="11357"/>
                </a:cubicBezTo>
                <a:cubicBezTo>
                  <a:pt x="21226" y="11408"/>
                  <a:pt x="21153" y="11436"/>
                  <a:pt x="21081" y="11436"/>
                </a:cubicBezTo>
                <a:cubicBezTo>
                  <a:pt x="20932" y="11436"/>
                  <a:pt x="20824" y="11382"/>
                  <a:pt x="20762" y="11272"/>
                </a:cubicBezTo>
                <a:cubicBezTo>
                  <a:pt x="20018" y="10354"/>
                  <a:pt x="19187" y="9891"/>
                  <a:pt x="18275" y="9880"/>
                </a:cubicBezTo>
                <a:cubicBezTo>
                  <a:pt x="17617" y="9880"/>
                  <a:pt x="16995" y="10128"/>
                  <a:pt x="16404" y="10619"/>
                </a:cubicBezTo>
                <a:cubicBezTo>
                  <a:pt x="15814" y="11111"/>
                  <a:pt x="15322" y="11798"/>
                  <a:pt x="14914" y="12681"/>
                </a:cubicBezTo>
                <a:cubicBezTo>
                  <a:pt x="14842" y="12887"/>
                  <a:pt x="14706" y="12991"/>
                  <a:pt x="14518" y="12991"/>
                </a:cubicBezTo>
                <a:cubicBezTo>
                  <a:pt x="14324" y="12991"/>
                  <a:pt x="14194" y="12887"/>
                  <a:pt x="14117" y="12681"/>
                </a:cubicBezTo>
                <a:cubicBezTo>
                  <a:pt x="13492" y="11329"/>
                  <a:pt x="12682" y="10453"/>
                  <a:pt x="11684" y="10058"/>
                </a:cubicBezTo>
                <a:lnTo>
                  <a:pt x="11684" y="17165"/>
                </a:lnTo>
                <a:cubicBezTo>
                  <a:pt x="11684" y="17780"/>
                  <a:pt x="11596" y="18350"/>
                  <a:pt x="11418" y="18884"/>
                </a:cubicBezTo>
                <a:cubicBezTo>
                  <a:pt x="11235" y="19415"/>
                  <a:pt x="10995" y="19888"/>
                  <a:pt x="10691" y="20299"/>
                </a:cubicBezTo>
                <a:cubicBezTo>
                  <a:pt x="10387" y="20706"/>
                  <a:pt x="10030" y="21027"/>
                  <a:pt x="9623" y="21259"/>
                </a:cubicBezTo>
                <a:cubicBezTo>
                  <a:pt x="9215" y="21488"/>
                  <a:pt x="8779" y="21600"/>
                  <a:pt x="8317" y="21600"/>
                </a:cubicBezTo>
                <a:cubicBezTo>
                  <a:pt x="7854" y="21600"/>
                  <a:pt x="7412" y="21488"/>
                  <a:pt x="6996" y="21259"/>
                </a:cubicBezTo>
                <a:cubicBezTo>
                  <a:pt x="6583" y="21027"/>
                  <a:pt x="6222" y="20706"/>
                  <a:pt x="5916" y="20299"/>
                </a:cubicBezTo>
                <a:cubicBezTo>
                  <a:pt x="5613" y="19888"/>
                  <a:pt x="5370" y="19418"/>
                  <a:pt x="5191" y="18884"/>
                </a:cubicBezTo>
                <a:cubicBezTo>
                  <a:pt x="5013" y="18350"/>
                  <a:pt x="4925" y="17780"/>
                  <a:pt x="4925" y="17165"/>
                </a:cubicBezTo>
                <a:cubicBezTo>
                  <a:pt x="4925" y="16851"/>
                  <a:pt x="5013" y="16592"/>
                  <a:pt x="5191" y="16391"/>
                </a:cubicBezTo>
                <a:cubicBezTo>
                  <a:pt x="5370" y="16189"/>
                  <a:pt x="5584" y="16087"/>
                  <a:pt x="5837" y="16087"/>
                </a:cubicBezTo>
                <a:cubicBezTo>
                  <a:pt x="6105" y="16087"/>
                  <a:pt x="6322" y="16189"/>
                  <a:pt x="6493" y="16391"/>
                </a:cubicBezTo>
                <a:cubicBezTo>
                  <a:pt x="6663" y="16592"/>
                  <a:pt x="6749" y="16851"/>
                  <a:pt x="6749" y="17165"/>
                </a:cubicBezTo>
                <a:cubicBezTo>
                  <a:pt x="6749" y="17800"/>
                  <a:pt x="6901" y="18335"/>
                  <a:pt x="7205" y="18777"/>
                </a:cubicBezTo>
                <a:cubicBezTo>
                  <a:pt x="7510" y="19217"/>
                  <a:pt x="7879" y="19438"/>
                  <a:pt x="8313" y="19438"/>
                </a:cubicBezTo>
                <a:cubicBezTo>
                  <a:pt x="8732" y="19438"/>
                  <a:pt x="9093" y="19217"/>
                  <a:pt x="9399" y="18777"/>
                </a:cubicBezTo>
                <a:cubicBezTo>
                  <a:pt x="9702" y="18335"/>
                  <a:pt x="9855" y="17800"/>
                  <a:pt x="9855" y="17165"/>
                </a:cubicBezTo>
                <a:lnTo>
                  <a:pt x="9855" y="10058"/>
                </a:lnTo>
                <a:cubicBezTo>
                  <a:pt x="8858" y="10461"/>
                  <a:pt x="8045" y="11337"/>
                  <a:pt x="7421" y="12681"/>
                </a:cubicBezTo>
                <a:cubicBezTo>
                  <a:pt x="7345" y="12887"/>
                  <a:pt x="7212" y="12991"/>
                  <a:pt x="7021" y="12991"/>
                </a:cubicBezTo>
                <a:cubicBezTo>
                  <a:pt x="6830" y="12991"/>
                  <a:pt x="6701" y="12887"/>
                  <a:pt x="6633" y="12681"/>
                </a:cubicBezTo>
                <a:cubicBezTo>
                  <a:pt x="6229" y="11798"/>
                  <a:pt x="5736" y="11111"/>
                  <a:pt x="5149" y="10619"/>
                </a:cubicBezTo>
                <a:cubicBezTo>
                  <a:pt x="4562" y="10128"/>
                  <a:pt x="3942" y="9880"/>
                  <a:pt x="3285" y="9880"/>
                </a:cubicBezTo>
                <a:cubicBezTo>
                  <a:pt x="2365" y="9880"/>
                  <a:pt x="1541" y="10346"/>
                  <a:pt x="809" y="11272"/>
                </a:cubicBezTo>
                <a:cubicBezTo>
                  <a:pt x="719" y="11382"/>
                  <a:pt x="597" y="11436"/>
                  <a:pt x="456" y="11436"/>
                </a:cubicBezTo>
                <a:cubicBezTo>
                  <a:pt x="383" y="11436"/>
                  <a:pt x="305" y="11408"/>
                  <a:pt x="238" y="11357"/>
                </a:cubicBezTo>
                <a:cubicBezTo>
                  <a:pt x="48" y="11229"/>
                  <a:pt x="-25" y="11034"/>
                  <a:pt x="8" y="10776"/>
                </a:cubicBezTo>
                <a:cubicBezTo>
                  <a:pt x="246" y="9538"/>
                  <a:pt x="661" y="8401"/>
                  <a:pt x="1260" y="7355"/>
                </a:cubicBezTo>
                <a:cubicBezTo>
                  <a:pt x="1856" y="6309"/>
                  <a:pt x="2596" y="5391"/>
                  <a:pt x="3469" y="4598"/>
                </a:cubicBezTo>
                <a:cubicBezTo>
                  <a:pt x="4344" y="3803"/>
                  <a:pt x="5322" y="3168"/>
                  <a:pt x="6402" y="2688"/>
                </a:cubicBezTo>
                <a:cubicBezTo>
                  <a:pt x="7484" y="2214"/>
                  <a:pt x="8635" y="1918"/>
                  <a:pt x="9852" y="1798"/>
                </a:cubicBezTo>
                <a:lnTo>
                  <a:pt x="9852" y="1080"/>
                </a:lnTo>
                <a:cubicBezTo>
                  <a:pt x="9852" y="768"/>
                  <a:pt x="9938" y="507"/>
                  <a:pt x="10120" y="305"/>
                </a:cubicBezTo>
                <a:cubicBezTo>
                  <a:pt x="10298" y="100"/>
                  <a:pt x="10513" y="0"/>
                  <a:pt x="10766" y="0"/>
                </a:cubicBezTo>
                <a:cubicBezTo>
                  <a:pt x="11030" y="0"/>
                  <a:pt x="11250" y="101"/>
                  <a:pt x="11421" y="305"/>
                </a:cubicBezTo>
                <a:cubicBezTo>
                  <a:pt x="11591" y="507"/>
                  <a:pt x="11676" y="768"/>
                  <a:pt x="11676" y="1080"/>
                </a:cubicBezTo>
                <a:lnTo>
                  <a:pt x="11676" y="1798"/>
                </a:lnTo>
                <a:lnTo>
                  <a:pt x="11686" y="179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5" name="Google Shape;655;p34"/>
          <p:cNvSpPr/>
          <p:nvPr/>
        </p:nvSpPr>
        <p:spPr>
          <a:xfrm>
            <a:off x="18628991" y="11438980"/>
            <a:ext cx="401660" cy="402047"/>
          </a:xfrm>
          <a:custGeom>
            <a:rect b="b" l="l" r="r" t="t"/>
            <a:pathLst>
              <a:path extrusionOk="0" h="21600" w="21600">
                <a:moveTo>
                  <a:pt x="10806" y="21600"/>
                </a:moveTo>
                <a:cubicBezTo>
                  <a:pt x="9312" y="21600"/>
                  <a:pt x="7907" y="21320"/>
                  <a:pt x="6593" y="20756"/>
                </a:cubicBezTo>
                <a:cubicBezTo>
                  <a:pt x="5282" y="20193"/>
                  <a:pt x="4137" y="19423"/>
                  <a:pt x="3156" y="18446"/>
                </a:cubicBezTo>
                <a:cubicBezTo>
                  <a:pt x="2179" y="17467"/>
                  <a:pt x="1409" y="16321"/>
                  <a:pt x="845" y="15008"/>
                </a:cubicBezTo>
                <a:cubicBezTo>
                  <a:pt x="283" y="13699"/>
                  <a:pt x="0" y="12295"/>
                  <a:pt x="0" y="10801"/>
                </a:cubicBezTo>
                <a:cubicBezTo>
                  <a:pt x="0" y="9305"/>
                  <a:pt x="283" y="7901"/>
                  <a:pt x="845" y="6588"/>
                </a:cubicBezTo>
                <a:cubicBezTo>
                  <a:pt x="1409" y="5279"/>
                  <a:pt x="2182" y="4133"/>
                  <a:pt x="3156" y="3157"/>
                </a:cubicBezTo>
                <a:cubicBezTo>
                  <a:pt x="4137" y="2177"/>
                  <a:pt x="5282" y="1409"/>
                  <a:pt x="6593" y="844"/>
                </a:cubicBezTo>
                <a:cubicBezTo>
                  <a:pt x="7907" y="280"/>
                  <a:pt x="9312" y="0"/>
                  <a:pt x="10806" y="0"/>
                </a:cubicBezTo>
                <a:cubicBezTo>
                  <a:pt x="12304" y="0"/>
                  <a:pt x="13706" y="280"/>
                  <a:pt x="15013" y="844"/>
                </a:cubicBezTo>
                <a:cubicBezTo>
                  <a:pt x="16323" y="1409"/>
                  <a:pt x="17467" y="2177"/>
                  <a:pt x="18451" y="3157"/>
                </a:cubicBezTo>
                <a:cubicBezTo>
                  <a:pt x="19434" y="4133"/>
                  <a:pt x="20204" y="5279"/>
                  <a:pt x="20762" y="6588"/>
                </a:cubicBezTo>
                <a:cubicBezTo>
                  <a:pt x="21321" y="7901"/>
                  <a:pt x="21600" y="9305"/>
                  <a:pt x="21600" y="10801"/>
                </a:cubicBezTo>
                <a:cubicBezTo>
                  <a:pt x="21600" y="12295"/>
                  <a:pt x="21321" y="13699"/>
                  <a:pt x="20762" y="15008"/>
                </a:cubicBezTo>
                <a:cubicBezTo>
                  <a:pt x="20204" y="16321"/>
                  <a:pt x="19431" y="17467"/>
                  <a:pt x="18451" y="18446"/>
                </a:cubicBezTo>
                <a:cubicBezTo>
                  <a:pt x="17467" y="19423"/>
                  <a:pt x="16323" y="20193"/>
                  <a:pt x="15013" y="20756"/>
                </a:cubicBezTo>
                <a:cubicBezTo>
                  <a:pt x="13706" y="21320"/>
                  <a:pt x="12304" y="21600"/>
                  <a:pt x="10806" y="21600"/>
                </a:cubicBezTo>
                <a:close/>
                <a:moveTo>
                  <a:pt x="10806" y="3242"/>
                </a:moveTo>
                <a:cubicBezTo>
                  <a:pt x="9751" y="3242"/>
                  <a:pt x="8766" y="3441"/>
                  <a:pt x="7850" y="3837"/>
                </a:cubicBezTo>
                <a:cubicBezTo>
                  <a:pt x="6935" y="4236"/>
                  <a:pt x="6139" y="4775"/>
                  <a:pt x="5457" y="5458"/>
                </a:cubicBezTo>
                <a:cubicBezTo>
                  <a:pt x="4776" y="6147"/>
                  <a:pt x="4233" y="6944"/>
                  <a:pt x="3840" y="7854"/>
                </a:cubicBezTo>
                <a:cubicBezTo>
                  <a:pt x="3445" y="8762"/>
                  <a:pt x="3245" y="9745"/>
                  <a:pt x="3245" y="10801"/>
                </a:cubicBezTo>
                <a:cubicBezTo>
                  <a:pt x="3245" y="11855"/>
                  <a:pt x="3445" y="12838"/>
                  <a:pt x="3840" y="13746"/>
                </a:cubicBezTo>
                <a:cubicBezTo>
                  <a:pt x="4236" y="14656"/>
                  <a:pt x="4776" y="15455"/>
                  <a:pt x="5457" y="16141"/>
                </a:cubicBezTo>
                <a:cubicBezTo>
                  <a:pt x="6136" y="16825"/>
                  <a:pt x="6933" y="17364"/>
                  <a:pt x="7850" y="17762"/>
                </a:cubicBezTo>
                <a:cubicBezTo>
                  <a:pt x="8766" y="18159"/>
                  <a:pt x="9751" y="18358"/>
                  <a:pt x="10806" y="18358"/>
                </a:cubicBezTo>
                <a:cubicBezTo>
                  <a:pt x="11864" y="18358"/>
                  <a:pt x="12847" y="18159"/>
                  <a:pt x="13756" y="17762"/>
                </a:cubicBezTo>
                <a:cubicBezTo>
                  <a:pt x="14666" y="17364"/>
                  <a:pt x="15463" y="16825"/>
                  <a:pt x="16153" y="16141"/>
                </a:cubicBezTo>
                <a:cubicBezTo>
                  <a:pt x="16837" y="15455"/>
                  <a:pt x="17378" y="14656"/>
                  <a:pt x="17775" y="13746"/>
                </a:cubicBezTo>
                <a:cubicBezTo>
                  <a:pt x="18173" y="12838"/>
                  <a:pt x="18370" y="11855"/>
                  <a:pt x="18370" y="10801"/>
                </a:cubicBezTo>
                <a:cubicBezTo>
                  <a:pt x="18370" y="9745"/>
                  <a:pt x="18173" y="8762"/>
                  <a:pt x="17775" y="7854"/>
                </a:cubicBezTo>
                <a:cubicBezTo>
                  <a:pt x="17375" y="6944"/>
                  <a:pt x="16837" y="6147"/>
                  <a:pt x="16153" y="5458"/>
                </a:cubicBezTo>
                <a:cubicBezTo>
                  <a:pt x="15466" y="4775"/>
                  <a:pt x="14669" y="4236"/>
                  <a:pt x="13756" y="3837"/>
                </a:cubicBezTo>
                <a:cubicBezTo>
                  <a:pt x="12847" y="3441"/>
                  <a:pt x="11864" y="3242"/>
                  <a:pt x="10806" y="3242"/>
                </a:cubicBezTo>
                <a:moveTo>
                  <a:pt x="6097" y="10801"/>
                </a:moveTo>
                <a:cubicBezTo>
                  <a:pt x="5856" y="10801"/>
                  <a:pt x="5688" y="10688"/>
                  <a:pt x="5598" y="10463"/>
                </a:cubicBezTo>
                <a:cubicBezTo>
                  <a:pt x="5509" y="10240"/>
                  <a:pt x="5553" y="10042"/>
                  <a:pt x="5735" y="9881"/>
                </a:cubicBezTo>
                <a:lnTo>
                  <a:pt x="10413" y="5204"/>
                </a:lnTo>
                <a:cubicBezTo>
                  <a:pt x="10541" y="5114"/>
                  <a:pt x="10670" y="5068"/>
                  <a:pt x="10806" y="5068"/>
                </a:cubicBezTo>
                <a:cubicBezTo>
                  <a:pt x="10934" y="5068"/>
                  <a:pt x="11062" y="5114"/>
                  <a:pt x="11187" y="5204"/>
                </a:cubicBezTo>
                <a:lnTo>
                  <a:pt x="15881" y="9881"/>
                </a:lnTo>
                <a:cubicBezTo>
                  <a:pt x="16060" y="10042"/>
                  <a:pt x="16104" y="10240"/>
                  <a:pt x="16017" y="10463"/>
                </a:cubicBezTo>
                <a:cubicBezTo>
                  <a:pt x="15926" y="10688"/>
                  <a:pt x="15760" y="10801"/>
                  <a:pt x="15514" y="10801"/>
                </a:cubicBezTo>
                <a:lnTo>
                  <a:pt x="12687" y="10801"/>
                </a:lnTo>
                <a:lnTo>
                  <a:pt x="12687" y="15667"/>
                </a:lnTo>
                <a:cubicBezTo>
                  <a:pt x="12687" y="15811"/>
                  <a:pt x="12634" y="15934"/>
                  <a:pt x="12530" y="16036"/>
                </a:cubicBezTo>
                <a:cubicBezTo>
                  <a:pt x="12429" y="16144"/>
                  <a:pt x="12304" y="16195"/>
                  <a:pt x="12164" y="16195"/>
                </a:cubicBezTo>
                <a:lnTo>
                  <a:pt x="9439" y="16195"/>
                </a:lnTo>
                <a:cubicBezTo>
                  <a:pt x="9293" y="16195"/>
                  <a:pt x="9170" y="16147"/>
                  <a:pt x="9066" y="16045"/>
                </a:cubicBezTo>
                <a:cubicBezTo>
                  <a:pt x="8965" y="15947"/>
                  <a:pt x="8910" y="15819"/>
                  <a:pt x="8910" y="15667"/>
                </a:cubicBezTo>
                <a:lnTo>
                  <a:pt x="8910" y="10801"/>
                </a:lnTo>
                <a:lnTo>
                  <a:pt x="6097" y="10801"/>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6" name="Google Shape;656;p34"/>
          <p:cNvSpPr/>
          <p:nvPr/>
        </p:nvSpPr>
        <p:spPr>
          <a:xfrm>
            <a:off x="9375082" y="10447340"/>
            <a:ext cx="463678" cy="386459"/>
          </a:xfrm>
          <a:custGeom>
            <a:rect b="b" l="l" r="r" t="t"/>
            <a:pathLst>
              <a:path extrusionOk="0" h="21600" w="21600">
                <a:moveTo>
                  <a:pt x="21140" y="11870"/>
                </a:moveTo>
                <a:cubicBezTo>
                  <a:pt x="21267" y="11870"/>
                  <a:pt x="21374" y="11921"/>
                  <a:pt x="21463" y="12023"/>
                </a:cubicBezTo>
                <a:cubicBezTo>
                  <a:pt x="21553" y="12130"/>
                  <a:pt x="21600" y="12261"/>
                  <a:pt x="21600" y="12417"/>
                </a:cubicBezTo>
                <a:lnTo>
                  <a:pt x="21600" y="21053"/>
                </a:lnTo>
                <a:cubicBezTo>
                  <a:pt x="21600" y="21418"/>
                  <a:pt x="21447" y="21600"/>
                  <a:pt x="21140" y="21600"/>
                </a:cubicBezTo>
                <a:lnTo>
                  <a:pt x="457" y="21600"/>
                </a:lnTo>
                <a:cubicBezTo>
                  <a:pt x="154" y="21600"/>
                  <a:pt x="0" y="21418"/>
                  <a:pt x="0" y="21053"/>
                </a:cubicBezTo>
                <a:lnTo>
                  <a:pt x="0" y="12417"/>
                </a:lnTo>
                <a:cubicBezTo>
                  <a:pt x="0" y="12267"/>
                  <a:pt x="47" y="12139"/>
                  <a:pt x="135" y="12029"/>
                </a:cubicBezTo>
                <a:cubicBezTo>
                  <a:pt x="225" y="11924"/>
                  <a:pt x="333" y="11870"/>
                  <a:pt x="457" y="11870"/>
                </a:cubicBezTo>
                <a:lnTo>
                  <a:pt x="3143" y="11870"/>
                </a:lnTo>
                <a:cubicBezTo>
                  <a:pt x="3268" y="11870"/>
                  <a:pt x="3376" y="11921"/>
                  <a:pt x="3466" y="12022"/>
                </a:cubicBezTo>
                <a:cubicBezTo>
                  <a:pt x="3554" y="12130"/>
                  <a:pt x="3601" y="12261"/>
                  <a:pt x="3601" y="12417"/>
                </a:cubicBezTo>
                <a:lnTo>
                  <a:pt x="3601" y="17281"/>
                </a:lnTo>
                <a:lnTo>
                  <a:pt x="18004" y="17281"/>
                </a:lnTo>
                <a:lnTo>
                  <a:pt x="18004" y="12417"/>
                </a:lnTo>
                <a:cubicBezTo>
                  <a:pt x="18004" y="12266"/>
                  <a:pt x="18051" y="12139"/>
                  <a:pt x="18139" y="12029"/>
                </a:cubicBezTo>
                <a:cubicBezTo>
                  <a:pt x="18229" y="11922"/>
                  <a:pt x="18337" y="11870"/>
                  <a:pt x="18461" y="11870"/>
                </a:cubicBezTo>
                <a:lnTo>
                  <a:pt x="21140" y="11870"/>
                </a:lnTo>
                <a:close/>
                <a:moveTo>
                  <a:pt x="17380" y="7426"/>
                </a:moveTo>
                <a:cubicBezTo>
                  <a:pt x="17558" y="7639"/>
                  <a:pt x="17619" y="7821"/>
                  <a:pt x="17560" y="7970"/>
                </a:cubicBezTo>
                <a:cubicBezTo>
                  <a:pt x="17503" y="8111"/>
                  <a:pt x="17350" y="8186"/>
                  <a:pt x="17107" y="8186"/>
                </a:cubicBezTo>
                <a:lnTo>
                  <a:pt x="13510" y="8186"/>
                </a:lnTo>
                <a:lnTo>
                  <a:pt x="13510" y="15203"/>
                </a:lnTo>
                <a:cubicBezTo>
                  <a:pt x="13510" y="15513"/>
                  <a:pt x="13422" y="15772"/>
                  <a:pt x="13248" y="15984"/>
                </a:cubicBezTo>
                <a:cubicBezTo>
                  <a:pt x="13071" y="16195"/>
                  <a:pt x="12856" y="16300"/>
                  <a:pt x="12596" y="16300"/>
                </a:cubicBezTo>
                <a:lnTo>
                  <a:pt x="8998" y="16300"/>
                </a:lnTo>
                <a:cubicBezTo>
                  <a:pt x="8741" y="16300"/>
                  <a:pt x="8528" y="16195"/>
                  <a:pt x="8359" y="15984"/>
                </a:cubicBezTo>
                <a:cubicBezTo>
                  <a:pt x="8190" y="15772"/>
                  <a:pt x="8105" y="15513"/>
                  <a:pt x="8105" y="15203"/>
                </a:cubicBezTo>
                <a:lnTo>
                  <a:pt x="8105" y="8186"/>
                </a:lnTo>
                <a:lnTo>
                  <a:pt x="4506" y="8186"/>
                </a:lnTo>
                <a:cubicBezTo>
                  <a:pt x="4252" y="8186"/>
                  <a:pt x="4097" y="8111"/>
                  <a:pt x="4049" y="7970"/>
                </a:cubicBezTo>
                <a:cubicBezTo>
                  <a:pt x="4002" y="7821"/>
                  <a:pt x="4066" y="7639"/>
                  <a:pt x="4237" y="7426"/>
                </a:cubicBezTo>
                <a:lnTo>
                  <a:pt x="10141" y="322"/>
                </a:lnTo>
                <a:cubicBezTo>
                  <a:pt x="10319" y="108"/>
                  <a:pt x="10538" y="0"/>
                  <a:pt x="10795" y="0"/>
                </a:cubicBezTo>
                <a:cubicBezTo>
                  <a:pt x="11049" y="0"/>
                  <a:pt x="11263" y="108"/>
                  <a:pt x="11443" y="322"/>
                </a:cubicBezTo>
                <a:lnTo>
                  <a:pt x="17380" y="742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7" name="Google Shape;657;p34"/>
          <p:cNvSpPr/>
          <p:nvPr/>
        </p:nvSpPr>
        <p:spPr>
          <a:xfrm>
            <a:off x="5275074" y="9403619"/>
            <a:ext cx="386355" cy="386510"/>
          </a:xfrm>
          <a:custGeom>
            <a:rect b="b" l="l" r="r" t="t"/>
            <a:pathLst>
              <a:path extrusionOk="0" h="21600" w="21600">
                <a:moveTo>
                  <a:pt x="18525" y="12335"/>
                </a:moveTo>
                <a:cubicBezTo>
                  <a:pt x="18525" y="12042"/>
                  <a:pt x="18466" y="11750"/>
                  <a:pt x="18355" y="11463"/>
                </a:cubicBezTo>
                <a:cubicBezTo>
                  <a:pt x="18739" y="11498"/>
                  <a:pt x="19127" y="11655"/>
                  <a:pt x="19521" y="11939"/>
                </a:cubicBezTo>
                <a:cubicBezTo>
                  <a:pt x="19915" y="12221"/>
                  <a:pt x="20264" y="12558"/>
                  <a:pt x="20567" y="12952"/>
                </a:cubicBezTo>
                <a:cubicBezTo>
                  <a:pt x="20871" y="13341"/>
                  <a:pt x="21120" y="13768"/>
                  <a:pt x="21313" y="14215"/>
                </a:cubicBezTo>
                <a:cubicBezTo>
                  <a:pt x="21503" y="14667"/>
                  <a:pt x="21600" y="15081"/>
                  <a:pt x="21600" y="15466"/>
                </a:cubicBezTo>
                <a:lnTo>
                  <a:pt x="21600" y="20797"/>
                </a:lnTo>
                <a:cubicBezTo>
                  <a:pt x="21509" y="20853"/>
                  <a:pt x="21404" y="20923"/>
                  <a:pt x="21287" y="21009"/>
                </a:cubicBezTo>
                <a:cubicBezTo>
                  <a:pt x="21171" y="21094"/>
                  <a:pt x="21052" y="21179"/>
                  <a:pt x="20930" y="21270"/>
                </a:cubicBezTo>
                <a:cubicBezTo>
                  <a:pt x="20805" y="21359"/>
                  <a:pt x="20685" y="21436"/>
                  <a:pt x="20555" y="21502"/>
                </a:cubicBezTo>
                <a:cubicBezTo>
                  <a:pt x="20428" y="21564"/>
                  <a:pt x="20329" y="21600"/>
                  <a:pt x="20252" y="21600"/>
                </a:cubicBezTo>
                <a:lnTo>
                  <a:pt x="1348" y="21600"/>
                </a:lnTo>
                <a:cubicBezTo>
                  <a:pt x="1022" y="21600"/>
                  <a:pt x="778" y="21502"/>
                  <a:pt x="616" y="21312"/>
                </a:cubicBezTo>
                <a:cubicBezTo>
                  <a:pt x="459" y="21118"/>
                  <a:pt x="252" y="20948"/>
                  <a:pt x="0" y="20797"/>
                </a:cubicBezTo>
                <a:lnTo>
                  <a:pt x="0" y="15466"/>
                </a:lnTo>
                <a:cubicBezTo>
                  <a:pt x="0" y="15102"/>
                  <a:pt x="94" y="14694"/>
                  <a:pt x="287" y="14244"/>
                </a:cubicBezTo>
                <a:cubicBezTo>
                  <a:pt x="479" y="13796"/>
                  <a:pt x="734" y="13372"/>
                  <a:pt x="1055" y="12978"/>
                </a:cubicBezTo>
                <a:cubicBezTo>
                  <a:pt x="1371" y="12587"/>
                  <a:pt x="1724" y="12241"/>
                  <a:pt x="2101" y="11952"/>
                </a:cubicBezTo>
                <a:cubicBezTo>
                  <a:pt x="2482" y="11662"/>
                  <a:pt x="2864" y="11498"/>
                  <a:pt x="3249" y="11463"/>
                </a:cubicBezTo>
                <a:cubicBezTo>
                  <a:pt x="2920" y="12012"/>
                  <a:pt x="2762" y="12616"/>
                  <a:pt x="2770" y="13274"/>
                </a:cubicBezTo>
                <a:cubicBezTo>
                  <a:pt x="2770" y="13830"/>
                  <a:pt x="2842" y="14412"/>
                  <a:pt x="2995" y="15019"/>
                </a:cubicBezTo>
                <a:cubicBezTo>
                  <a:pt x="3145" y="15627"/>
                  <a:pt x="3425" y="16126"/>
                  <a:pt x="3825" y="16512"/>
                </a:cubicBezTo>
                <a:cubicBezTo>
                  <a:pt x="3653" y="16856"/>
                  <a:pt x="3573" y="17208"/>
                  <a:pt x="3573" y="17563"/>
                </a:cubicBezTo>
                <a:cubicBezTo>
                  <a:pt x="3573" y="18237"/>
                  <a:pt x="3803" y="18811"/>
                  <a:pt x="4277" y="19278"/>
                </a:cubicBezTo>
                <a:cubicBezTo>
                  <a:pt x="4741" y="19747"/>
                  <a:pt x="5317" y="19980"/>
                  <a:pt x="5992" y="19980"/>
                </a:cubicBezTo>
                <a:cubicBezTo>
                  <a:pt x="6336" y="19980"/>
                  <a:pt x="6659" y="19923"/>
                  <a:pt x="6953" y="19799"/>
                </a:cubicBezTo>
                <a:cubicBezTo>
                  <a:pt x="7250" y="19679"/>
                  <a:pt x="7506" y="19506"/>
                  <a:pt x="7727" y="19287"/>
                </a:cubicBezTo>
                <a:cubicBezTo>
                  <a:pt x="7949" y="19067"/>
                  <a:pt x="8123" y="18805"/>
                  <a:pt x="8249" y="18505"/>
                </a:cubicBezTo>
                <a:cubicBezTo>
                  <a:pt x="8374" y="18206"/>
                  <a:pt x="8437" y="17893"/>
                  <a:pt x="8437" y="17563"/>
                </a:cubicBezTo>
                <a:cubicBezTo>
                  <a:pt x="8437" y="17237"/>
                  <a:pt x="8374" y="16923"/>
                  <a:pt x="8249" y="16630"/>
                </a:cubicBezTo>
                <a:cubicBezTo>
                  <a:pt x="8123" y="16331"/>
                  <a:pt x="7949" y="16074"/>
                  <a:pt x="7727" y="15855"/>
                </a:cubicBezTo>
                <a:cubicBezTo>
                  <a:pt x="7506" y="15633"/>
                  <a:pt x="7250" y="15454"/>
                  <a:pt x="6953" y="15319"/>
                </a:cubicBezTo>
                <a:cubicBezTo>
                  <a:pt x="6656" y="15185"/>
                  <a:pt x="6336" y="15117"/>
                  <a:pt x="5992" y="15117"/>
                </a:cubicBezTo>
                <a:cubicBezTo>
                  <a:pt x="5819" y="15117"/>
                  <a:pt x="5649" y="15140"/>
                  <a:pt x="5476" y="15185"/>
                </a:cubicBezTo>
                <a:cubicBezTo>
                  <a:pt x="5300" y="15235"/>
                  <a:pt x="5138" y="15299"/>
                  <a:pt x="4977" y="15384"/>
                </a:cubicBezTo>
                <a:cubicBezTo>
                  <a:pt x="4864" y="15273"/>
                  <a:pt x="4770" y="15128"/>
                  <a:pt x="4694" y="14947"/>
                </a:cubicBezTo>
                <a:cubicBezTo>
                  <a:pt x="4620" y="14769"/>
                  <a:pt x="4557" y="14579"/>
                  <a:pt x="4506" y="14377"/>
                </a:cubicBezTo>
                <a:cubicBezTo>
                  <a:pt x="4454" y="14176"/>
                  <a:pt x="4418" y="13980"/>
                  <a:pt x="4404" y="13796"/>
                </a:cubicBezTo>
                <a:cubicBezTo>
                  <a:pt x="4379" y="13607"/>
                  <a:pt x="4370" y="13437"/>
                  <a:pt x="4370" y="13275"/>
                </a:cubicBezTo>
                <a:cubicBezTo>
                  <a:pt x="4370" y="12835"/>
                  <a:pt x="4503" y="12431"/>
                  <a:pt x="4764" y="12065"/>
                </a:cubicBezTo>
                <a:cubicBezTo>
                  <a:pt x="5028" y="11701"/>
                  <a:pt x="5317" y="11387"/>
                  <a:pt x="5637" y="11125"/>
                </a:cubicBezTo>
                <a:lnTo>
                  <a:pt x="7634" y="10827"/>
                </a:lnTo>
                <a:cubicBezTo>
                  <a:pt x="6774" y="10291"/>
                  <a:pt x="6105" y="9588"/>
                  <a:pt x="5632" y="8710"/>
                </a:cubicBezTo>
                <a:cubicBezTo>
                  <a:pt x="5158" y="7835"/>
                  <a:pt x="4920" y="6890"/>
                  <a:pt x="4920" y="5877"/>
                </a:cubicBezTo>
                <a:cubicBezTo>
                  <a:pt x="4920" y="5071"/>
                  <a:pt x="5076" y="4312"/>
                  <a:pt x="5385" y="3599"/>
                </a:cubicBezTo>
                <a:cubicBezTo>
                  <a:pt x="5692" y="2887"/>
                  <a:pt x="6119" y="2266"/>
                  <a:pt x="6652" y="1728"/>
                </a:cubicBezTo>
                <a:cubicBezTo>
                  <a:pt x="7188" y="1196"/>
                  <a:pt x="7812" y="773"/>
                  <a:pt x="8522" y="466"/>
                </a:cubicBezTo>
                <a:cubicBezTo>
                  <a:pt x="9236" y="154"/>
                  <a:pt x="9993" y="0"/>
                  <a:pt x="10799" y="0"/>
                </a:cubicBezTo>
                <a:cubicBezTo>
                  <a:pt x="11604" y="0"/>
                  <a:pt x="12364" y="154"/>
                  <a:pt x="13078" y="466"/>
                </a:cubicBezTo>
                <a:cubicBezTo>
                  <a:pt x="13790" y="773"/>
                  <a:pt x="14412" y="1196"/>
                  <a:pt x="14950" y="1728"/>
                </a:cubicBezTo>
                <a:cubicBezTo>
                  <a:pt x="15485" y="2266"/>
                  <a:pt x="15908" y="2887"/>
                  <a:pt x="16215" y="3599"/>
                </a:cubicBezTo>
                <a:cubicBezTo>
                  <a:pt x="16524" y="4312"/>
                  <a:pt x="16677" y="5071"/>
                  <a:pt x="16677" y="5877"/>
                </a:cubicBezTo>
                <a:cubicBezTo>
                  <a:pt x="16677" y="6900"/>
                  <a:pt x="16442" y="7848"/>
                  <a:pt x="15970" y="8719"/>
                </a:cubicBezTo>
                <a:cubicBezTo>
                  <a:pt x="15497" y="9591"/>
                  <a:pt x="14827" y="10291"/>
                  <a:pt x="13963" y="10827"/>
                </a:cubicBezTo>
                <a:lnTo>
                  <a:pt x="16186" y="11152"/>
                </a:lnTo>
                <a:cubicBezTo>
                  <a:pt x="16357" y="11300"/>
                  <a:pt x="16515" y="11474"/>
                  <a:pt x="16671" y="11662"/>
                </a:cubicBezTo>
                <a:cubicBezTo>
                  <a:pt x="16827" y="11859"/>
                  <a:pt x="16903" y="12079"/>
                  <a:pt x="16903" y="12335"/>
                </a:cubicBezTo>
                <a:cubicBezTo>
                  <a:pt x="16903" y="12751"/>
                  <a:pt x="16818" y="13113"/>
                  <a:pt x="16651" y="13416"/>
                </a:cubicBezTo>
                <a:cubicBezTo>
                  <a:pt x="16098" y="13105"/>
                  <a:pt x="15528" y="12958"/>
                  <a:pt x="14950" y="12965"/>
                </a:cubicBezTo>
                <a:cubicBezTo>
                  <a:pt x="14524" y="12965"/>
                  <a:pt x="14119" y="13046"/>
                  <a:pt x="13725" y="13206"/>
                </a:cubicBezTo>
                <a:cubicBezTo>
                  <a:pt x="13331" y="13363"/>
                  <a:pt x="12973" y="13579"/>
                  <a:pt x="12644" y="13850"/>
                </a:cubicBezTo>
                <a:cubicBezTo>
                  <a:pt x="12585" y="13830"/>
                  <a:pt x="12536" y="13820"/>
                  <a:pt x="12488" y="13809"/>
                </a:cubicBezTo>
                <a:cubicBezTo>
                  <a:pt x="12438" y="13801"/>
                  <a:pt x="12389" y="13796"/>
                  <a:pt x="12332" y="13796"/>
                </a:cubicBezTo>
                <a:cubicBezTo>
                  <a:pt x="11891" y="13796"/>
                  <a:pt x="11507" y="13953"/>
                  <a:pt x="11178" y="14275"/>
                </a:cubicBezTo>
                <a:cubicBezTo>
                  <a:pt x="10849" y="14590"/>
                  <a:pt x="10685" y="14973"/>
                  <a:pt x="10685" y="15414"/>
                </a:cubicBezTo>
                <a:cubicBezTo>
                  <a:pt x="10685" y="15851"/>
                  <a:pt x="10849" y="16229"/>
                  <a:pt x="11169" y="16545"/>
                </a:cubicBezTo>
                <a:cubicBezTo>
                  <a:pt x="11491" y="16859"/>
                  <a:pt x="11881" y="17013"/>
                  <a:pt x="12332" y="17013"/>
                </a:cubicBezTo>
                <a:cubicBezTo>
                  <a:pt x="12770" y="17013"/>
                  <a:pt x="13149" y="16859"/>
                  <a:pt x="13464" y="16545"/>
                </a:cubicBezTo>
                <a:cubicBezTo>
                  <a:pt x="13777" y="16229"/>
                  <a:pt x="13937" y="15851"/>
                  <a:pt x="13937" y="15414"/>
                </a:cubicBezTo>
                <a:cubicBezTo>
                  <a:pt x="13937" y="15336"/>
                  <a:pt x="13925" y="15265"/>
                  <a:pt x="13907" y="15192"/>
                </a:cubicBezTo>
                <a:cubicBezTo>
                  <a:pt x="13886" y="15123"/>
                  <a:pt x="13869" y="15058"/>
                  <a:pt x="13849" y="15006"/>
                </a:cubicBezTo>
                <a:cubicBezTo>
                  <a:pt x="13997" y="14892"/>
                  <a:pt x="14163" y="14797"/>
                  <a:pt x="14347" y="14713"/>
                </a:cubicBezTo>
                <a:cubicBezTo>
                  <a:pt x="14530" y="14635"/>
                  <a:pt x="14729" y="14593"/>
                  <a:pt x="14947" y="14593"/>
                </a:cubicBezTo>
                <a:cubicBezTo>
                  <a:pt x="15461" y="14593"/>
                  <a:pt x="15908" y="14778"/>
                  <a:pt x="16280" y="15146"/>
                </a:cubicBezTo>
                <a:cubicBezTo>
                  <a:pt x="16657" y="15509"/>
                  <a:pt x="16841" y="15950"/>
                  <a:pt x="16841" y="16464"/>
                </a:cubicBezTo>
                <a:cubicBezTo>
                  <a:pt x="16841" y="16682"/>
                  <a:pt x="16804" y="16878"/>
                  <a:pt x="16730" y="17050"/>
                </a:cubicBezTo>
                <a:cubicBezTo>
                  <a:pt x="16657" y="17223"/>
                  <a:pt x="16566" y="17384"/>
                  <a:pt x="16463" y="17533"/>
                </a:cubicBezTo>
                <a:cubicBezTo>
                  <a:pt x="16228" y="17439"/>
                  <a:pt x="16019" y="17393"/>
                  <a:pt x="15828" y="17393"/>
                </a:cubicBezTo>
                <a:cubicBezTo>
                  <a:pt x="15391" y="17393"/>
                  <a:pt x="15009" y="17554"/>
                  <a:pt x="14683" y="17872"/>
                </a:cubicBezTo>
                <a:cubicBezTo>
                  <a:pt x="14360" y="18192"/>
                  <a:pt x="14198" y="18570"/>
                  <a:pt x="14198" y="19011"/>
                </a:cubicBezTo>
                <a:cubicBezTo>
                  <a:pt x="14198" y="19455"/>
                  <a:pt x="14360" y="19827"/>
                  <a:pt x="14683" y="20142"/>
                </a:cubicBezTo>
                <a:cubicBezTo>
                  <a:pt x="15006" y="20456"/>
                  <a:pt x="15388" y="20615"/>
                  <a:pt x="15828" y="20615"/>
                </a:cubicBezTo>
                <a:cubicBezTo>
                  <a:pt x="16271" y="20615"/>
                  <a:pt x="16648" y="20456"/>
                  <a:pt x="16968" y="20142"/>
                </a:cubicBezTo>
                <a:cubicBezTo>
                  <a:pt x="17289" y="19827"/>
                  <a:pt x="17446" y="19455"/>
                  <a:pt x="17446" y="19011"/>
                </a:cubicBezTo>
                <a:lnTo>
                  <a:pt x="17417" y="18956"/>
                </a:lnTo>
                <a:cubicBezTo>
                  <a:pt x="18111" y="18258"/>
                  <a:pt x="18457" y="17433"/>
                  <a:pt x="18457" y="16464"/>
                </a:cubicBezTo>
                <a:cubicBezTo>
                  <a:pt x="18457" y="15775"/>
                  <a:pt x="18267" y="15130"/>
                  <a:pt x="17882" y="14540"/>
                </a:cubicBezTo>
                <a:cubicBezTo>
                  <a:pt x="18313" y="13885"/>
                  <a:pt x="18525" y="13151"/>
                  <a:pt x="18525" y="12335"/>
                </a:cubicBezTo>
                <a:close/>
                <a:moveTo>
                  <a:pt x="6795" y="17566"/>
                </a:moveTo>
                <a:cubicBezTo>
                  <a:pt x="6795" y="17781"/>
                  <a:pt x="6721" y="17971"/>
                  <a:pt x="6571" y="18136"/>
                </a:cubicBezTo>
                <a:cubicBezTo>
                  <a:pt x="6421" y="18301"/>
                  <a:pt x="6227" y="18382"/>
                  <a:pt x="5998" y="18382"/>
                </a:cubicBezTo>
                <a:cubicBezTo>
                  <a:pt x="5780" y="18382"/>
                  <a:pt x="5590" y="18301"/>
                  <a:pt x="5434" y="18136"/>
                </a:cubicBezTo>
                <a:cubicBezTo>
                  <a:pt x="5272" y="17971"/>
                  <a:pt x="5193" y="17781"/>
                  <a:pt x="5193" y="17566"/>
                </a:cubicBezTo>
                <a:cubicBezTo>
                  <a:pt x="5193" y="17335"/>
                  <a:pt x="5272" y="17137"/>
                  <a:pt x="5434" y="16992"/>
                </a:cubicBezTo>
                <a:cubicBezTo>
                  <a:pt x="5593" y="16840"/>
                  <a:pt x="5780" y="16767"/>
                  <a:pt x="5998" y="16767"/>
                </a:cubicBezTo>
                <a:cubicBezTo>
                  <a:pt x="6227" y="16767"/>
                  <a:pt x="6424" y="16840"/>
                  <a:pt x="6571" y="16992"/>
                </a:cubicBezTo>
                <a:cubicBezTo>
                  <a:pt x="6721" y="17137"/>
                  <a:pt x="6795" y="17335"/>
                  <a:pt x="6795" y="17566"/>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8" name="Google Shape;658;p34"/>
          <p:cNvSpPr/>
          <p:nvPr/>
        </p:nvSpPr>
        <p:spPr>
          <a:xfrm>
            <a:off x="6722547" y="9447156"/>
            <a:ext cx="227220" cy="299435"/>
          </a:xfrm>
          <a:custGeom>
            <a:rect b="b" l="l" r="r" t="t"/>
            <a:pathLst>
              <a:path extrusionOk="0" h="21372" w="21600">
                <a:moveTo>
                  <a:pt x="18752" y="718"/>
                </a:moveTo>
                <a:cubicBezTo>
                  <a:pt x="19529" y="110"/>
                  <a:pt x="20206" y="-115"/>
                  <a:pt x="20758" y="54"/>
                </a:cubicBezTo>
                <a:cubicBezTo>
                  <a:pt x="21313" y="218"/>
                  <a:pt x="21600" y="736"/>
                  <a:pt x="21600" y="1596"/>
                </a:cubicBezTo>
                <a:lnTo>
                  <a:pt x="21600" y="19776"/>
                </a:lnTo>
                <a:cubicBezTo>
                  <a:pt x="21600" y="20634"/>
                  <a:pt x="21318" y="21152"/>
                  <a:pt x="20771" y="21317"/>
                </a:cubicBezTo>
                <a:cubicBezTo>
                  <a:pt x="20226" y="21485"/>
                  <a:pt x="19551" y="21264"/>
                  <a:pt x="18752" y="20652"/>
                </a:cubicBezTo>
                <a:lnTo>
                  <a:pt x="10979" y="14800"/>
                </a:lnTo>
                <a:lnTo>
                  <a:pt x="932" y="14800"/>
                </a:lnTo>
                <a:cubicBezTo>
                  <a:pt x="680" y="14800"/>
                  <a:pt x="459" y="14732"/>
                  <a:pt x="275" y="14601"/>
                </a:cubicBezTo>
                <a:cubicBezTo>
                  <a:pt x="96" y="14470"/>
                  <a:pt x="0" y="14301"/>
                  <a:pt x="0" y="14095"/>
                </a:cubicBezTo>
                <a:lnTo>
                  <a:pt x="0" y="7275"/>
                </a:lnTo>
                <a:cubicBezTo>
                  <a:pt x="0" y="7080"/>
                  <a:pt x="96" y="6914"/>
                  <a:pt x="275" y="6780"/>
                </a:cubicBezTo>
                <a:cubicBezTo>
                  <a:pt x="459" y="6642"/>
                  <a:pt x="680" y="6573"/>
                  <a:pt x="932" y="6573"/>
                </a:cubicBezTo>
                <a:lnTo>
                  <a:pt x="10979" y="6573"/>
                </a:lnTo>
                <a:lnTo>
                  <a:pt x="18752" y="71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59" name="Google Shape;659;p34"/>
          <p:cNvSpPr/>
          <p:nvPr/>
        </p:nvSpPr>
        <p:spPr>
          <a:xfrm>
            <a:off x="8049540" y="9447169"/>
            <a:ext cx="321524" cy="299409"/>
          </a:xfrm>
          <a:custGeom>
            <a:rect b="b" l="l" r="r" t="t"/>
            <a:pathLst>
              <a:path extrusionOk="0" h="21374" w="21600">
                <a:moveTo>
                  <a:pt x="13252" y="718"/>
                </a:moveTo>
                <a:cubicBezTo>
                  <a:pt x="13801" y="110"/>
                  <a:pt x="14278" y="-115"/>
                  <a:pt x="14670" y="55"/>
                </a:cubicBezTo>
                <a:cubicBezTo>
                  <a:pt x="15062" y="218"/>
                  <a:pt x="15265" y="736"/>
                  <a:pt x="15265" y="1597"/>
                </a:cubicBezTo>
                <a:lnTo>
                  <a:pt x="15265" y="19775"/>
                </a:lnTo>
                <a:cubicBezTo>
                  <a:pt x="15265" y="20634"/>
                  <a:pt x="15065" y="21152"/>
                  <a:pt x="14682" y="21321"/>
                </a:cubicBezTo>
                <a:cubicBezTo>
                  <a:pt x="14294" y="21485"/>
                  <a:pt x="13817" y="21264"/>
                  <a:pt x="13252" y="20656"/>
                </a:cubicBezTo>
                <a:lnTo>
                  <a:pt x="7759" y="14803"/>
                </a:lnTo>
                <a:lnTo>
                  <a:pt x="659" y="14803"/>
                </a:lnTo>
                <a:cubicBezTo>
                  <a:pt x="480" y="14803"/>
                  <a:pt x="324" y="14735"/>
                  <a:pt x="194" y="14604"/>
                </a:cubicBezTo>
                <a:cubicBezTo>
                  <a:pt x="68" y="14473"/>
                  <a:pt x="0" y="14303"/>
                  <a:pt x="0" y="14097"/>
                </a:cubicBezTo>
                <a:lnTo>
                  <a:pt x="0" y="7277"/>
                </a:lnTo>
                <a:cubicBezTo>
                  <a:pt x="0" y="7081"/>
                  <a:pt x="68" y="6916"/>
                  <a:pt x="194" y="6777"/>
                </a:cubicBezTo>
                <a:cubicBezTo>
                  <a:pt x="324" y="6643"/>
                  <a:pt x="480" y="6571"/>
                  <a:pt x="659" y="6571"/>
                </a:cubicBezTo>
                <a:lnTo>
                  <a:pt x="7759" y="6571"/>
                </a:lnTo>
                <a:lnTo>
                  <a:pt x="13252" y="718"/>
                </a:lnTo>
                <a:close/>
                <a:moveTo>
                  <a:pt x="18004" y="3321"/>
                </a:moveTo>
                <a:cubicBezTo>
                  <a:pt x="18332" y="3126"/>
                  <a:pt x="18666" y="3085"/>
                  <a:pt x="19024" y="3179"/>
                </a:cubicBezTo>
                <a:cubicBezTo>
                  <a:pt x="19381" y="3273"/>
                  <a:pt x="19655" y="3494"/>
                  <a:pt x="19838" y="3842"/>
                </a:cubicBezTo>
                <a:cubicBezTo>
                  <a:pt x="21017" y="6022"/>
                  <a:pt x="21600" y="8299"/>
                  <a:pt x="21600" y="10687"/>
                </a:cubicBezTo>
                <a:cubicBezTo>
                  <a:pt x="21600" y="13091"/>
                  <a:pt x="21017" y="15372"/>
                  <a:pt x="19838" y="17526"/>
                </a:cubicBezTo>
                <a:cubicBezTo>
                  <a:pt x="19585" y="18019"/>
                  <a:pt x="19190" y="18265"/>
                  <a:pt x="18659" y="18265"/>
                </a:cubicBezTo>
                <a:cubicBezTo>
                  <a:pt x="18437" y="18265"/>
                  <a:pt x="18216" y="18195"/>
                  <a:pt x="17999" y="18047"/>
                </a:cubicBezTo>
                <a:cubicBezTo>
                  <a:pt x="17671" y="17857"/>
                  <a:pt x="17460" y="17570"/>
                  <a:pt x="17354" y="17189"/>
                </a:cubicBezTo>
                <a:cubicBezTo>
                  <a:pt x="17255" y="16805"/>
                  <a:pt x="17290" y="16439"/>
                  <a:pt x="17473" y="16091"/>
                </a:cubicBezTo>
                <a:cubicBezTo>
                  <a:pt x="18418" y="14351"/>
                  <a:pt x="18892" y="12551"/>
                  <a:pt x="18892" y="10687"/>
                </a:cubicBezTo>
                <a:cubicBezTo>
                  <a:pt x="18892" y="8817"/>
                  <a:pt x="18417" y="7013"/>
                  <a:pt x="17473" y="5276"/>
                </a:cubicBezTo>
                <a:cubicBezTo>
                  <a:pt x="17290" y="4929"/>
                  <a:pt x="17255" y="4566"/>
                  <a:pt x="17354" y="4180"/>
                </a:cubicBezTo>
                <a:cubicBezTo>
                  <a:pt x="17460" y="3802"/>
                  <a:pt x="17675" y="3513"/>
                  <a:pt x="18004" y="332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60" name="Google Shape;660;p34"/>
          <p:cNvSpPr/>
          <p:nvPr/>
        </p:nvSpPr>
        <p:spPr>
          <a:xfrm>
            <a:off x="9365778" y="9395962"/>
            <a:ext cx="482286" cy="401823"/>
          </a:xfrm>
          <a:custGeom>
            <a:rect b="b" l="l" r="r" t="t"/>
            <a:pathLst>
              <a:path extrusionOk="0" h="21569" w="21600">
                <a:moveTo>
                  <a:pt x="8836" y="3283"/>
                </a:moveTo>
                <a:cubicBezTo>
                  <a:pt x="9202" y="2823"/>
                  <a:pt x="9520" y="2657"/>
                  <a:pt x="9781" y="2780"/>
                </a:cubicBezTo>
                <a:cubicBezTo>
                  <a:pt x="10042" y="2907"/>
                  <a:pt x="10176" y="3297"/>
                  <a:pt x="10176" y="3943"/>
                </a:cubicBezTo>
                <a:lnTo>
                  <a:pt x="10176" y="17612"/>
                </a:lnTo>
                <a:cubicBezTo>
                  <a:pt x="10176" y="18261"/>
                  <a:pt x="10045" y="18647"/>
                  <a:pt x="9788" y="18772"/>
                </a:cubicBezTo>
                <a:cubicBezTo>
                  <a:pt x="9530" y="18897"/>
                  <a:pt x="9212" y="18735"/>
                  <a:pt x="8836" y="18272"/>
                </a:cubicBezTo>
                <a:lnTo>
                  <a:pt x="5174" y="13871"/>
                </a:lnTo>
                <a:lnTo>
                  <a:pt x="440" y="13871"/>
                </a:lnTo>
                <a:cubicBezTo>
                  <a:pt x="320" y="13871"/>
                  <a:pt x="220" y="13819"/>
                  <a:pt x="131" y="13721"/>
                </a:cubicBezTo>
                <a:cubicBezTo>
                  <a:pt x="45" y="13626"/>
                  <a:pt x="0" y="13498"/>
                  <a:pt x="0" y="13343"/>
                </a:cubicBezTo>
                <a:lnTo>
                  <a:pt x="0" y="8212"/>
                </a:lnTo>
                <a:cubicBezTo>
                  <a:pt x="0" y="8068"/>
                  <a:pt x="45" y="7943"/>
                  <a:pt x="131" y="7839"/>
                </a:cubicBezTo>
                <a:cubicBezTo>
                  <a:pt x="220" y="7738"/>
                  <a:pt x="320" y="7687"/>
                  <a:pt x="440" y="7687"/>
                </a:cubicBezTo>
                <a:lnTo>
                  <a:pt x="5174" y="7687"/>
                </a:lnTo>
                <a:lnTo>
                  <a:pt x="8836" y="3283"/>
                </a:lnTo>
                <a:close/>
                <a:moveTo>
                  <a:pt x="12003" y="5240"/>
                </a:moveTo>
                <a:cubicBezTo>
                  <a:pt x="12222" y="5096"/>
                  <a:pt x="12445" y="5063"/>
                  <a:pt x="12684" y="5133"/>
                </a:cubicBezTo>
                <a:cubicBezTo>
                  <a:pt x="12920" y="5207"/>
                  <a:pt x="13104" y="5370"/>
                  <a:pt x="13229" y="5632"/>
                </a:cubicBezTo>
                <a:cubicBezTo>
                  <a:pt x="14010" y="7271"/>
                  <a:pt x="14401" y="8983"/>
                  <a:pt x="14401" y="10776"/>
                </a:cubicBezTo>
                <a:cubicBezTo>
                  <a:pt x="14401" y="12589"/>
                  <a:pt x="14010" y="14302"/>
                  <a:pt x="13229" y="15921"/>
                </a:cubicBezTo>
                <a:cubicBezTo>
                  <a:pt x="13057" y="16291"/>
                  <a:pt x="12793" y="16477"/>
                  <a:pt x="12441" y="16477"/>
                </a:cubicBezTo>
                <a:cubicBezTo>
                  <a:pt x="12293" y="16477"/>
                  <a:pt x="12144" y="16424"/>
                  <a:pt x="12000" y="16313"/>
                </a:cubicBezTo>
                <a:cubicBezTo>
                  <a:pt x="11782" y="16170"/>
                  <a:pt x="11641" y="15954"/>
                  <a:pt x="11573" y="15667"/>
                </a:cubicBezTo>
                <a:cubicBezTo>
                  <a:pt x="11505" y="15377"/>
                  <a:pt x="11530" y="15104"/>
                  <a:pt x="11650" y="14845"/>
                </a:cubicBezTo>
                <a:cubicBezTo>
                  <a:pt x="12280" y="13537"/>
                  <a:pt x="12596" y="12181"/>
                  <a:pt x="12596" y="10776"/>
                </a:cubicBezTo>
                <a:cubicBezTo>
                  <a:pt x="12596" y="9373"/>
                  <a:pt x="12279" y="8019"/>
                  <a:pt x="11650" y="6713"/>
                </a:cubicBezTo>
                <a:cubicBezTo>
                  <a:pt x="11530" y="6450"/>
                  <a:pt x="11505" y="6174"/>
                  <a:pt x="11573" y="5888"/>
                </a:cubicBezTo>
                <a:cubicBezTo>
                  <a:pt x="11643" y="5602"/>
                  <a:pt x="11784" y="5384"/>
                  <a:pt x="12003" y="5240"/>
                </a:cubicBezTo>
                <a:moveTo>
                  <a:pt x="16137" y="3039"/>
                </a:moveTo>
                <a:cubicBezTo>
                  <a:pt x="16755" y="4219"/>
                  <a:pt x="17218" y="5456"/>
                  <a:pt x="17529" y="6753"/>
                </a:cubicBezTo>
                <a:cubicBezTo>
                  <a:pt x="17842" y="8047"/>
                  <a:pt x="17997" y="9392"/>
                  <a:pt x="17997" y="10776"/>
                </a:cubicBezTo>
                <a:cubicBezTo>
                  <a:pt x="17997" y="13560"/>
                  <a:pt x="17368" y="16141"/>
                  <a:pt x="16114" y="18517"/>
                </a:cubicBezTo>
                <a:cubicBezTo>
                  <a:pt x="16039" y="18678"/>
                  <a:pt x="15932" y="18805"/>
                  <a:pt x="15787" y="18887"/>
                </a:cubicBezTo>
                <a:cubicBezTo>
                  <a:pt x="15644" y="18977"/>
                  <a:pt x="15505" y="19016"/>
                  <a:pt x="15371" y="19016"/>
                </a:cubicBezTo>
                <a:cubicBezTo>
                  <a:pt x="15183" y="19016"/>
                  <a:pt x="15023" y="18963"/>
                  <a:pt x="14885" y="18855"/>
                </a:cubicBezTo>
                <a:cubicBezTo>
                  <a:pt x="14667" y="18712"/>
                  <a:pt x="14535" y="18492"/>
                  <a:pt x="14479" y="18193"/>
                </a:cubicBezTo>
                <a:cubicBezTo>
                  <a:pt x="14427" y="17897"/>
                  <a:pt x="14467" y="17618"/>
                  <a:pt x="14603" y="17355"/>
                </a:cubicBezTo>
                <a:cubicBezTo>
                  <a:pt x="15662" y="15328"/>
                  <a:pt x="16197" y="13137"/>
                  <a:pt x="16204" y="10776"/>
                </a:cubicBezTo>
                <a:cubicBezTo>
                  <a:pt x="16204" y="8417"/>
                  <a:pt x="15670" y="6225"/>
                  <a:pt x="14603" y="4198"/>
                </a:cubicBezTo>
                <a:cubicBezTo>
                  <a:pt x="14467" y="3937"/>
                  <a:pt x="14427" y="3660"/>
                  <a:pt x="14479" y="3364"/>
                </a:cubicBezTo>
                <a:cubicBezTo>
                  <a:pt x="14533" y="3068"/>
                  <a:pt x="14667" y="2848"/>
                  <a:pt x="14885" y="2701"/>
                </a:cubicBezTo>
                <a:cubicBezTo>
                  <a:pt x="15105" y="2537"/>
                  <a:pt x="15330" y="2490"/>
                  <a:pt x="15573" y="2553"/>
                </a:cubicBezTo>
                <a:cubicBezTo>
                  <a:pt x="15814" y="2616"/>
                  <a:pt x="16002" y="2777"/>
                  <a:pt x="16137" y="3039"/>
                </a:cubicBezTo>
                <a:moveTo>
                  <a:pt x="18999" y="461"/>
                </a:moveTo>
                <a:cubicBezTo>
                  <a:pt x="19864" y="2026"/>
                  <a:pt x="20517" y="3676"/>
                  <a:pt x="20948" y="5409"/>
                </a:cubicBezTo>
                <a:cubicBezTo>
                  <a:pt x="21386" y="7141"/>
                  <a:pt x="21600" y="8931"/>
                  <a:pt x="21600" y="10776"/>
                </a:cubicBezTo>
                <a:cubicBezTo>
                  <a:pt x="21600" y="12624"/>
                  <a:pt x="21382" y="14412"/>
                  <a:pt x="20943" y="16147"/>
                </a:cubicBezTo>
                <a:cubicBezTo>
                  <a:pt x="20501" y="17880"/>
                  <a:pt x="19857" y="19521"/>
                  <a:pt x="18999" y="21070"/>
                </a:cubicBezTo>
                <a:cubicBezTo>
                  <a:pt x="18924" y="21231"/>
                  <a:pt x="18817" y="21356"/>
                  <a:pt x="18672" y="21443"/>
                </a:cubicBezTo>
                <a:cubicBezTo>
                  <a:pt x="18529" y="21527"/>
                  <a:pt x="18390" y="21569"/>
                  <a:pt x="18254" y="21569"/>
                </a:cubicBezTo>
                <a:cubicBezTo>
                  <a:pt x="18068" y="21569"/>
                  <a:pt x="17898" y="21511"/>
                  <a:pt x="17747" y="21394"/>
                </a:cubicBezTo>
                <a:cubicBezTo>
                  <a:pt x="17529" y="21231"/>
                  <a:pt x="17400" y="21002"/>
                  <a:pt x="17352" y="20706"/>
                </a:cubicBezTo>
                <a:cubicBezTo>
                  <a:pt x="17308" y="20407"/>
                  <a:pt x="17352" y="20145"/>
                  <a:pt x="17489" y="19908"/>
                </a:cubicBezTo>
                <a:cubicBezTo>
                  <a:pt x="18240" y="18520"/>
                  <a:pt x="18811" y="17058"/>
                  <a:pt x="19207" y="15518"/>
                </a:cubicBezTo>
                <a:cubicBezTo>
                  <a:pt x="19600" y="13977"/>
                  <a:pt x="19798" y="12397"/>
                  <a:pt x="19798" y="10775"/>
                </a:cubicBezTo>
                <a:cubicBezTo>
                  <a:pt x="19798" y="9155"/>
                  <a:pt x="19601" y="7576"/>
                  <a:pt x="19212" y="6038"/>
                </a:cubicBezTo>
                <a:cubicBezTo>
                  <a:pt x="18821" y="4498"/>
                  <a:pt x="18247" y="3044"/>
                  <a:pt x="17489" y="1674"/>
                </a:cubicBezTo>
                <a:cubicBezTo>
                  <a:pt x="17352" y="1414"/>
                  <a:pt x="17311" y="1137"/>
                  <a:pt x="17352" y="843"/>
                </a:cubicBezTo>
                <a:cubicBezTo>
                  <a:pt x="17400" y="551"/>
                  <a:pt x="17529" y="322"/>
                  <a:pt x="17747" y="164"/>
                </a:cubicBezTo>
                <a:cubicBezTo>
                  <a:pt x="17969" y="17"/>
                  <a:pt x="18192" y="-31"/>
                  <a:pt x="18435" y="20"/>
                </a:cubicBezTo>
                <a:cubicBezTo>
                  <a:pt x="18678" y="69"/>
                  <a:pt x="18863" y="216"/>
                  <a:pt x="18999" y="46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61" name="Google Shape;661;p34"/>
          <p:cNvSpPr/>
          <p:nvPr/>
        </p:nvSpPr>
        <p:spPr>
          <a:xfrm>
            <a:off x="10746537" y="9399747"/>
            <a:ext cx="446825" cy="394253"/>
          </a:xfrm>
          <a:custGeom>
            <a:rect b="b" l="l" r="r" t="t"/>
            <a:pathLst>
              <a:path extrusionOk="0" h="21600" w="21600">
                <a:moveTo>
                  <a:pt x="10788" y="0"/>
                </a:moveTo>
                <a:cubicBezTo>
                  <a:pt x="11055" y="0"/>
                  <a:pt x="11283" y="98"/>
                  <a:pt x="11477" y="294"/>
                </a:cubicBezTo>
                <a:cubicBezTo>
                  <a:pt x="11668" y="496"/>
                  <a:pt x="11830" y="714"/>
                  <a:pt x="11957" y="964"/>
                </a:cubicBezTo>
                <a:lnTo>
                  <a:pt x="21319" y="19314"/>
                </a:lnTo>
                <a:cubicBezTo>
                  <a:pt x="21400" y="19461"/>
                  <a:pt x="21470" y="19616"/>
                  <a:pt x="21518" y="19786"/>
                </a:cubicBezTo>
                <a:cubicBezTo>
                  <a:pt x="21574" y="19958"/>
                  <a:pt x="21600" y="20139"/>
                  <a:pt x="21600" y="20330"/>
                </a:cubicBezTo>
                <a:cubicBezTo>
                  <a:pt x="21600" y="20781"/>
                  <a:pt x="21444" y="21108"/>
                  <a:pt x="21137" y="21303"/>
                </a:cubicBezTo>
                <a:cubicBezTo>
                  <a:pt x="20829" y="21502"/>
                  <a:pt x="20500" y="21600"/>
                  <a:pt x="20151" y="21600"/>
                </a:cubicBezTo>
                <a:lnTo>
                  <a:pt x="1448" y="21600"/>
                </a:lnTo>
                <a:cubicBezTo>
                  <a:pt x="1100" y="21600"/>
                  <a:pt x="772" y="21502"/>
                  <a:pt x="463" y="21303"/>
                </a:cubicBezTo>
                <a:cubicBezTo>
                  <a:pt x="155" y="21108"/>
                  <a:pt x="0" y="20781"/>
                  <a:pt x="0" y="20330"/>
                </a:cubicBezTo>
                <a:cubicBezTo>
                  <a:pt x="0" y="20149"/>
                  <a:pt x="26" y="19967"/>
                  <a:pt x="71" y="19794"/>
                </a:cubicBezTo>
                <a:cubicBezTo>
                  <a:pt x="122" y="19619"/>
                  <a:pt x="191" y="19461"/>
                  <a:pt x="279" y="19314"/>
                </a:cubicBezTo>
                <a:lnTo>
                  <a:pt x="9619" y="966"/>
                </a:lnTo>
                <a:cubicBezTo>
                  <a:pt x="9749" y="714"/>
                  <a:pt x="9906" y="496"/>
                  <a:pt x="10097" y="294"/>
                </a:cubicBezTo>
                <a:cubicBezTo>
                  <a:pt x="10290" y="98"/>
                  <a:pt x="10519" y="0"/>
                  <a:pt x="10788" y="0"/>
                </a:cubicBezTo>
                <a:close/>
                <a:moveTo>
                  <a:pt x="11629" y="15452"/>
                </a:moveTo>
                <a:cubicBezTo>
                  <a:pt x="11741" y="15452"/>
                  <a:pt x="11840" y="15404"/>
                  <a:pt x="11926" y="15308"/>
                </a:cubicBezTo>
                <a:cubicBezTo>
                  <a:pt x="12010" y="15210"/>
                  <a:pt x="12053" y="15099"/>
                  <a:pt x="12053" y="14971"/>
                </a:cubicBezTo>
                <a:lnTo>
                  <a:pt x="12237" y="6243"/>
                </a:lnTo>
                <a:cubicBezTo>
                  <a:pt x="12237" y="6113"/>
                  <a:pt x="12190" y="6001"/>
                  <a:pt x="12107" y="5906"/>
                </a:cubicBezTo>
                <a:cubicBezTo>
                  <a:pt x="12022" y="5807"/>
                  <a:pt x="11923" y="5762"/>
                  <a:pt x="11809" y="5762"/>
                </a:cubicBezTo>
                <a:lnTo>
                  <a:pt x="9790" y="5762"/>
                </a:lnTo>
                <a:cubicBezTo>
                  <a:pt x="9663" y="5762"/>
                  <a:pt x="9553" y="5807"/>
                  <a:pt x="9481" y="5906"/>
                </a:cubicBezTo>
                <a:cubicBezTo>
                  <a:pt x="9403" y="6001"/>
                  <a:pt x="9366" y="6113"/>
                  <a:pt x="9366" y="6243"/>
                </a:cubicBezTo>
                <a:lnTo>
                  <a:pt x="9513" y="14971"/>
                </a:lnTo>
                <a:cubicBezTo>
                  <a:pt x="9513" y="15099"/>
                  <a:pt x="9557" y="15210"/>
                  <a:pt x="9640" y="15308"/>
                </a:cubicBezTo>
                <a:cubicBezTo>
                  <a:pt x="9724" y="15404"/>
                  <a:pt x="9824" y="15452"/>
                  <a:pt x="9937" y="15452"/>
                </a:cubicBezTo>
                <a:lnTo>
                  <a:pt x="11629" y="15452"/>
                </a:lnTo>
                <a:close/>
                <a:moveTo>
                  <a:pt x="12149" y="17258"/>
                </a:moveTo>
                <a:cubicBezTo>
                  <a:pt x="12149" y="17112"/>
                  <a:pt x="12113" y="16990"/>
                  <a:pt x="12041" y="16891"/>
                </a:cubicBezTo>
                <a:cubicBezTo>
                  <a:pt x="11970" y="16797"/>
                  <a:pt x="11867" y="16749"/>
                  <a:pt x="11738" y="16749"/>
                </a:cubicBezTo>
                <a:lnTo>
                  <a:pt x="9866" y="16749"/>
                </a:lnTo>
                <a:cubicBezTo>
                  <a:pt x="9751" y="16749"/>
                  <a:pt x="9653" y="16794"/>
                  <a:pt x="9569" y="16886"/>
                </a:cubicBezTo>
                <a:cubicBezTo>
                  <a:pt x="9483" y="16979"/>
                  <a:pt x="9439" y="17102"/>
                  <a:pt x="9439" y="17258"/>
                </a:cubicBezTo>
                <a:lnTo>
                  <a:pt x="9439" y="19285"/>
                </a:lnTo>
                <a:cubicBezTo>
                  <a:pt x="9439" y="19432"/>
                  <a:pt x="9483" y="19550"/>
                  <a:pt x="9569" y="19637"/>
                </a:cubicBezTo>
                <a:cubicBezTo>
                  <a:pt x="9653" y="19722"/>
                  <a:pt x="9751" y="19766"/>
                  <a:pt x="9866" y="19766"/>
                </a:cubicBezTo>
                <a:lnTo>
                  <a:pt x="11738" y="19766"/>
                </a:lnTo>
                <a:cubicBezTo>
                  <a:pt x="12020" y="19766"/>
                  <a:pt x="12161" y="19605"/>
                  <a:pt x="12149" y="19285"/>
                </a:cubicBezTo>
                <a:lnTo>
                  <a:pt x="12149" y="17258"/>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62" name="Google Shape;662;p34"/>
          <p:cNvSpPr/>
          <p:nvPr/>
        </p:nvSpPr>
        <p:spPr>
          <a:xfrm>
            <a:off x="12001073" y="9395825"/>
            <a:ext cx="400886" cy="402099"/>
          </a:xfrm>
          <a:custGeom>
            <a:rect b="b" l="l" r="r" t="t"/>
            <a:pathLst>
              <a:path extrusionOk="0" h="21600" w="21600">
                <a:moveTo>
                  <a:pt x="21600" y="7151"/>
                </a:moveTo>
                <a:cubicBezTo>
                  <a:pt x="21510" y="7979"/>
                  <a:pt x="21283" y="8750"/>
                  <a:pt x="20914" y="9461"/>
                </a:cubicBezTo>
                <a:cubicBezTo>
                  <a:pt x="20550" y="10173"/>
                  <a:pt x="20080" y="10792"/>
                  <a:pt x="19504" y="11310"/>
                </a:cubicBezTo>
                <a:cubicBezTo>
                  <a:pt x="18933" y="11836"/>
                  <a:pt x="18276" y="12246"/>
                  <a:pt x="17544" y="12545"/>
                </a:cubicBezTo>
                <a:cubicBezTo>
                  <a:pt x="16804" y="12839"/>
                  <a:pt x="16017" y="12988"/>
                  <a:pt x="15175" y="12988"/>
                </a:cubicBezTo>
                <a:cubicBezTo>
                  <a:pt x="14626" y="12988"/>
                  <a:pt x="14049" y="12914"/>
                  <a:pt x="13458" y="12759"/>
                </a:cubicBezTo>
                <a:lnTo>
                  <a:pt x="5244" y="20964"/>
                </a:lnTo>
                <a:cubicBezTo>
                  <a:pt x="4820" y="21385"/>
                  <a:pt x="4312" y="21600"/>
                  <a:pt x="3725" y="21600"/>
                </a:cubicBezTo>
                <a:cubicBezTo>
                  <a:pt x="3112" y="21600"/>
                  <a:pt x="2593" y="21388"/>
                  <a:pt x="2166" y="20964"/>
                </a:cubicBezTo>
                <a:cubicBezTo>
                  <a:pt x="1959" y="20757"/>
                  <a:pt x="1730" y="20544"/>
                  <a:pt x="1484" y="20320"/>
                </a:cubicBezTo>
                <a:cubicBezTo>
                  <a:pt x="1235" y="20100"/>
                  <a:pt x="1000" y="19866"/>
                  <a:pt x="779" y="19617"/>
                </a:cubicBezTo>
                <a:cubicBezTo>
                  <a:pt x="558" y="19369"/>
                  <a:pt x="371" y="19106"/>
                  <a:pt x="224" y="18827"/>
                </a:cubicBezTo>
                <a:cubicBezTo>
                  <a:pt x="74" y="18547"/>
                  <a:pt x="0" y="18242"/>
                  <a:pt x="0" y="17909"/>
                </a:cubicBezTo>
                <a:cubicBezTo>
                  <a:pt x="0" y="17613"/>
                  <a:pt x="57" y="17330"/>
                  <a:pt x="170" y="17061"/>
                </a:cubicBezTo>
                <a:cubicBezTo>
                  <a:pt x="284" y="16796"/>
                  <a:pt x="439" y="16565"/>
                  <a:pt x="637" y="16366"/>
                </a:cubicBezTo>
                <a:lnTo>
                  <a:pt x="8893" y="8134"/>
                </a:lnTo>
                <a:cubicBezTo>
                  <a:pt x="8743" y="7541"/>
                  <a:pt x="8669" y="6994"/>
                  <a:pt x="8661" y="6486"/>
                </a:cubicBezTo>
                <a:cubicBezTo>
                  <a:pt x="8661" y="5604"/>
                  <a:pt x="8833" y="4765"/>
                  <a:pt x="9176" y="3964"/>
                </a:cubicBezTo>
                <a:cubicBezTo>
                  <a:pt x="9521" y="3168"/>
                  <a:pt x="9983" y="2479"/>
                  <a:pt x="10566" y="1897"/>
                </a:cubicBezTo>
                <a:cubicBezTo>
                  <a:pt x="11150" y="1316"/>
                  <a:pt x="11832" y="855"/>
                  <a:pt x="12621" y="513"/>
                </a:cubicBezTo>
                <a:cubicBezTo>
                  <a:pt x="13407" y="172"/>
                  <a:pt x="14241" y="0"/>
                  <a:pt x="15131" y="0"/>
                </a:cubicBezTo>
                <a:cubicBezTo>
                  <a:pt x="15979" y="0"/>
                  <a:pt x="16798" y="161"/>
                  <a:pt x="17588" y="485"/>
                </a:cubicBezTo>
                <a:cubicBezTo>
                  <a:pt x="18378" y="814"/>
                  <a:pt x="19077" y="1264"/>
                  <a:pt x="19684" y="1849"/>
                </a:cubicBezTo>
                <a:lnTo>
                  <a:pt x="13692" y="4037"/>
                </a:lnTo>
                <a:lnTo>
                  <a:pt x="13109" y="7229"/>
                </a:lnTo>
                <a:lnTo>
                  <a:pt x="15604" y="9294"/>
                </a:lnTo>
                <a:lnTo>
                  <a:pt x="21600" y="7151"/>
                </a:lnTo>
                <a:close/>
                <a:moveTo>
                  <a:pt x="3721" y="18991"/>
                </a:moveTo>
                <a:cubicBezTo>
                  <a:pt x="4017" y="18991"/>
                  <a:pt x="4270" y="18887"/>
                  <a:pt x="4479" y="18675"/>
                </a:cubicBezTo>
                <a:cubicBezTo>
                  <a:pt x="4689" y="18463"/>
                  <a:pt x="4791" y="18209"/>
                  <a:pt x="4791" y="17909"/>
                </a:cubicBezTo>
                <a:cubicBezTo>
                  <a:pt x="4791" y="17592"/>
                  <a:pt x="4686" y="17334"/>
                  <a:pt x="4473" y="17132"/>
                </a:cubicBezTo>
                <a:cubicBezTo>
                  <a:pt x="4261" y="16929"/>
                  <a:pt x="4009" y="16829"/>
                  <a:pt x="3721" y="16829"/>
                </a:cubicBezTo>
                <a:cubicBezTo>
                  <a:pt x="3404" y="16829"/>
                  <a:pt x="3146" y="16935"/>
                  <a:pt x="2942" y="17139"/>
                </a:cubicBezTo>
                <a:cubicBezTo>
                  <a:pt x="2738" y="17347"/>
                  <a:pt x="2639" y="17604"/>
                  <a:pt x="2639" y="17909"/>
                </a:cubicBezTo>
                <a:cubicBezTo>
                  <a:pt x="2639" y="18206"/>
                  <a:pt x="2738" y="18460"/>
                  <a:pt x="2942" y="18675"/>
                </a:cubicBezTo>
                <a:cubicBezTo>
                  <a:pt x="3146" y="18890"/>
                  <a:pt x="3404" y="18991"/>
                  <a:pt x="3721" y="18991"/>
                </a:cubicBezTo>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63" name="Google Shape;663;p34"/>
          <p:cNvSpPr/>
          <p:nvPr/>
        </p:nvSpPr>
        <p:spPr>
          <a:xfrm>
            <a:off x="13250797" y="9395898"/>
            <a:ext cx="401737" cy="401952"/>
          </a:xfrm>
          <a:custGeom>
            <a:rect b="b" l="l" r="r" t="t"/>
            <a:pathLst>
              <a:path extrusionOk="0" h="21593" w="21600">
                <a:moveTo>
                  <a:pt x="21357" y="18803"/>
                </a:moveTo>
                <a:cubicBezTo>
                  <a:pt x="21524" y="18970"/>
                  <a:pt x="21600" y="19174"/>
                  <a:pt x="21600" y="19427"/>
                </a:cubicBezTo>
                <a:cubicBezTo>
                  <a:pt x="21600" y="19683"/>
                  <a:pt x="21524" y="19896"/>
                  <a:pt x="21357" y="20076"/>
                </a:cubicBezTo>
                <a:lnTo>
                  <a:pt x="20086" y="21345"/>
                </a:lnTo>
                <a:cubicBezTo>
                  <a:pt x="19907" y="21511"/>
                  <a:pt x="19688" y="21593"/>
                  <a:pt x="19438" y="21593"/>
                </a:cubicBezTo>
                <a:cubicBezTo>
                  <a:pt x="19186" y="21600"/>
                  <a:pt x="18977" y="21517"/>
                  <a:pt x="18815" y="21345"/>
                </a:cubicBezTo>
                <a:lnTo>
                  <a:pt x="13961" y="16507"/>
                </a:lnTo>
                <a:cubicBezTo>
                  <a:pt x="13258" y="16983"/>
                  <a:pt x="12485" y="17346"/>
                  <a:pt x="11646" y="17607"/>
                </a:cubicBezTo>
                <a:cubicBezTo>
                  <a:pt x="10810" y="17865"/>
                  <a:pt x="9933" y="17992"/>
                  <a:pt x="9009" y="17992"/>
                </a:cubicBezTo>
                <a:cubicBezTo>
                  <a:pt x="7774" y="17992"/>
                  <a:pt x="6609" y="17761"/>
                  <a:pt x="5521" y="17292"/>
                </a:cubicBezTo>
                <a:cubicBezTo>
                  <a:pt x="4428" y="16824"/>
                  <a:pt x="3471" y="16183"/>
                  <a:pt x="2646" y="15372"/>
                </a:cubicBezTo>
                <a:cubicBezTo>
                  <a:pt x="1821" y="14562"/>
                  <a:pt x="1173" y="13608"/>
                  <a:pt x="701" y="12521"/>
                </a:cubicBezTo>
                <a:cubicBezTo>
                  <a:pt x="232" y="11429"/>
                  <a:pt x="0" y="10253"/>
                  <a:pt x="0" y="9002"/>
                </a:cubicBezTo>
                <a:cubicBezTo>
                  <a:pt x="0" y="7766"/>
                  <a:pt x="232" y="6608"/>
                  <a:pt x="701" y="5518"/>
                </a:cubicBezTo>
                <a:cubicBezTo>
                  <a:pt x="1170" y="4428"/>
                  <a:pt x="1821" y="3470"/>
                  <a:pt x="2646" y="2650"/>
                </a:cubicBezTo>
                <a:cubicBezTo>
                  <a:pt x="3471" y="1833"/>
                  <a:pt x="4425" y="1181"/>
                  <a:pt x="5513" y="711"/>
                </a:cubicBezTo>
                <a:cubicBezTo>
                  <a:pt x="6601" y="237"/>
                  <a:pt x="7765" y="0"/>
                  <a:pt x="9009" y="0"/>
                </a:cubicBezTo>
                <a:cubicBezTo>
                  <a:pt x="10245" y="0"/>
                  <a:pt x="11412" y="237"/>
                  <a:pt x="12511" y="711"/>
                </a:cubicBezTo>
                <a:cubicBezTo>
                  <a:pt x="13613" y="1181"/>
                  <a:pt x="14567" y="1830"/>
                  <a:pt x="15378" y="2650"/>
                </a:cubicBezTo>
                <a:cubicBezTo>
                  <a:pt x="16190" y="3470"/>
                  <a:pt x="16831" y="4426"/>
                  <a:pt x="17300" y="5518"/>
                </a:cubicBezTo>
                <a:cubicBezTo>
                  <a:pt x="17769" y="6611"/>
                  <a:pt x="18003" y="7768"/>
                  <a:pt x="18003" y="9002"/>
                </a:cubicBezTo>
                <a:cubicBezTo>
                  <a:pt x="18003" y="9923"/>
                  <a:pt x="17876" y="10806"/>
                  <a:pt x="17620" y="11645"/>
                </a:cubicBezTo>
                <a:cubicBezTo>
                  <a:pt x="17359" y="12489"/>
                  <a:pt x="16992" y="13260"/>
                  <a:pt x="16514" y="13949"/>
                </a:cubicBezTo>
                <a:lnTo>
                  <a:pt x="21357" y="18803"/>
                </a:lnTo>
                <a:close/>
                <a:moveTo>
                  <a:pt x="3597" y="9005"/>
                </a:moveTo>
                <a:cubicBezTo>
                  <a:pt x="3597" y="9768"/>
                  <a:pt x="3748" y="10468"/>
                  <a:pt x="4030" y="11124"/>
                </a:cubicBezTo>
                <a:cubicBezTo>
                  <a:pt x="4321" y="11773"/>
                  <a:pt x="4705" y="12344"/>
                  <a:pt x="5194" y="12828"/>
                </a:cubicBezTo>
                <a:cubicBezTo>
                  <a:pt x="5680" y="13309"/>
                  <a:pt x="6253" y="13694"/>
                  <a:pt x="6912" y="13976"/>
                </a:cubicBezTo>
                <a:cubicBezTo>
                  <a:pt x="7567" y="14264"/>
                  <a:pt x="8265" y="14399"/>
                  <a:pt x="9006" y="14399"/>
                </a:cubicBezTo>
                <a:cubicBezTo>
                  <a:pt x="9748" y="14399"/>
                  <a:pt x="10449" y="14261"/>
                  <a:pt x="11109" y="13976"/>
                </a:cubicBezTo>
                <a:cubicBezTo>
                  <a:pt x="11771" y="13692"/>
                  <a:pt x="12342" y="13309"/>
                  <a:pt x="12819" y="12828"/>
                </a:cubicBezTo>
                <a:cubicBezTo>
                  <a:pt x="13296" y="12344"/>
                  <a:pt x="13681" y="11775"/>
                  <a:pt x="13967" y="11124"/>
                </a:cubicBezTo>
                <a:cubicBezTo>
                  <a:pt x="14258" y="10468"/>
                  <a:pt x="14398" y="9768"/>
                  <a:pt x="14398" y="9005"/>
                </a:cubicBezTo>
                <a:cubicBezTo>
                  <a:pt x="14398" y="8265"/>
                  <a:pt x="14255" y="7570"/>
                  <a:pt x="13967" y="6921"/>
                </a:cubicBezTo>
                <a:cubicBezTo>
                  <a:pt x="13678" y="6267"/>
                  <a:pt x="13296" y="5690"/>
                  <a:pt x="12819" y="5201"/>
                </a:cubicBezTo>
                <a:cubicBezTo>
                  <a:pt x="12339" y="4711"/>
                  <a:pt x="11771" y="4324"/>
                  <a:pt x="11109" y="4043"/>
                </a:cubicBezTo>
                <a:cubicBezTo>
                  <a:pt x="10449" y="3756"/>
                  <a:pt x="9748" y="3615"/>
                  <a:pt x="9006" y="3615"/>
                </a:cubicBezTo>
                <a:cubicBezTo>
                  <a:pt x="8265" y="3615"/>
                  <a:pt x="7567" y="3759"/>
                  <a:pt x="6912" y="4043"/>
                </a:cubicBezTo>
                <a:cubicBezTo>
                  <a:pt x="6253" y="4327"/>
                  <a:pt x="5677" y="4711"/>
                  <a:pt x="5194" y="5201"/>
                </a:cubicBezTo>
                <a:cubicBezTo>
                  <a:pt x="4705" y="5693"/>
                  <a:pt x="4318" y="6267"/>
                  <a:pt x="4030" y="6921"/>
                </a:cubicBezTo>
                <a:cubicBezTo>
                  <a:pt x="3748" y="7570"/>
                  <a:pt x="3597" y="8265"/>
                  <a:pt x="3597" y="9005"/>
                </a:cubicBezTo>
                <a:moveTo>
                  <a:pt x="12161" y="8116"/>
                </a:moveTo>
                <a:cubicBezTo>
                  <a:pt x="12455" y="8116"/>
                  <a:pt x="12604" y="8261"/>
                  <a:pt x="12604" y="8556"/>
                </a:cubicBezTo>
                <a:lnTo>
                  <a:pt x="12604" y="9449"/>
                </a:lnTo>
                <a:cubicBezTo>
                  <a:pt x="12604" y="9576"/>
                  <a:pt x="12562" y="9686"/>
                  <a:pt x="12478" y="9773"/>
                </a:cubicBezTo>
                <a:cubicBezTo>
                  <a:pt x="12393" y="9861"/>
                  <a:pt x="12285" y="9912"/>
                  <a:pt x="12161" y="9912"/>
                </a:cubicBezTo>
                <a:lnTo>
                  <a:pt x="9915" y="9912"/>
                </a:lnTo>
                <a:lnTo>
                  <a:pt x="9915" y="12151"/>
                </a:lnTo>
                <a:cubicBezTo>
                  <a:pt x="9915" y="12279"/>
                  <a:pt x="9868" y="12388"/>
                  <a:pt x="9779" y="12470"/>
                </a:cubicBezTo>
                <a:cubicBezTo>
                  <a:pt x="9689" y="12557"/>
                  <a:pt x="9576" y="12596"/>
                  <a:pt x="9440" y="12596"/>
                </a:cubicBezTo>
                <a:lnTo>
                  <a:pt x="8560" y="12596"/>
                </a:lnTo>
                <a:cubicBezTo>
                  <a:pt x="8265" y="12596"/>
                  <a:pt x="8115" y="12448"/>
                  <a:pt x="8115" y="12151"/>
                </a:cubicBezTo>
                <a:lnTo>
                  <a:pt x="8115" y="9912"/>
                </a:lnTo>
                <a:lnTo>
                  <a:pt x="5841" y="9912"/>
                </a:lnTo>
                <a:cubicBezTo>
                  <a:pt x="5714" y="9912"/>
                  <a:pt x="5609" y="9861"/>
                  <a:pt x="5524" y="9773"/>
                </a:cubicBezTo>
                <a:cubicBezTo>
                  <a:pt x="5440" y="9686"/>
                  <a:pt x="5394" y="9576"/>
                  <a:pt x="5394" y="9449"/>
                </a:cubicBezTo>
                <a:lnTo>
                  <a:pt x="5394" y="8556"/>
                </a:lnTo>
                <a:cubicBezTo>
                  <a:pt x="5394" y="8261"/>
                  <a:pt x="5544" y="8115"/>
                  <a:pt x="5841" y="8115"/>
                </a:cubicBezTo>
                <a:lnTo>
                  <a:pt x="8115" y="8115"/>
                </a:lnTo>
                <a:lnTo>
                  <a:pt x="8115" y="5843"/>
                </a:lnTo>
                <a:cubicBezTo>
                  <a:pt x="8115" y="5546"/>
                  <a:pt x="8265" y="5402"/>
                  <a:pt x="8560" y="5409"/>
                </a:cubicBezTo>
                <a:lnTo>
                  <a:pt x="9440" y="5409"/>
                </a:lnTo>
                <a:cubicBezTo>
                  <a:pt x="9568" y="5409"/>
                  <a:pt x="9677" y="5453"/>
                  <a:pt x="9770" y="5529"/>
                </a:cubicBezTo>
                <a:cubicBezTo>
                  <a:pt x="9868" y="5611"/>
                  <a:pt x="9915" y="5716"/>
                  <a:pt x="9915" y="5843"/>
                </a:cubicBezTo>
                <a:lnTo>
                  <a:pt x="9915" y="8116"/>
                </a:lnTo>
                <a:lnTo>
                  <a:pt x="12161" y="8116"/>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64" name="Google Shape;664;p34"/>
          <p:cNvSpPr/>
          <p:nvPr/>
        </p:nvSpPr>
        <p:spPr>
          <a:xfrm>
            <a:off x="14600648" y="9395898"/>
            <a:ext cx="401738" cy="401952"/>
          </a:xfrm>
          <a:custGeom>
            <a:rect b="b" l="l" r="r" t="t"/>
            <a:pathLst>
              <a:path extrusionOk="0" h="21593" w="21600">
                <a:moveTo>
                  <a:pt x="21356" y="18803"/>
                </a:moveTo>
                <a:cubicBezTo>
                  <a:pt x="21522" y="18970"/>
                  <a:pt x="21600" y="19174"/>
                  <a:pt x="21600" y="19427"/>
                </a:cubicBezTo>
                <a:cubicBezTo>
                  <a:pt x="21600" y="19683"/>
                  <a:pt x="21522" y="19896"/>
                  <a:pt x="21356" y="20078"/>
                </a:cubicBezTo>
                <a:lnTo>
                  <a:pt x="20085" y="21350"/>
                </a:lnTo>
                <a:cubicBezTo>
                  <a:pt x="19907" y="21506"/>
                  <a:pt x="19686" y="21593"/>
                  <a:pt x="19438" y="21593"/>
                </a:cubicBezTo>
                <a:cubicBezTo>
                  <a:pt x="19184" y="21600"/>
                  <a:pt x="18977" y="21517"/>
                  <a:pt x="18814" y="21350"/>
                </a:cubicBezTo>
                <a:lnTo>
                  <a:pt x="13960" y="16507"/>
                </a:lnTo>
                <a:cubicBezTo>
                  <a:pt x="13256" y="16983"/>
                  <a:pt x="12485" y="17352"/>
                  <a:pt x="11646" y="17607"/>
                </a:cubicBezTo>
                <a:cubicBezTo>
                  <a:pt x="10810" y="17865"/>
                  <a:pt x="9931" y="17992"/>
                  <a:pt x="9007" y="17992"/>
                </a:cubicBezTo>
                <a:cubicBezTo>
                  <a:pt x="7772" y="17992"/>
                  <a:pt x="6608" y="17761"/>
                  <a:pt x="5521" y="17292"/>
                </a:cubicBezTo>
                <a:cubicBezTo>
                  <a:pt x="4428" y="16824"/>
                  <a:pt x="3469" y="16183"/>
                  <a:pt x="2645" y="15372"/>
                </a:cubicBezTo>
                <a:cubicBezTo>
                  <a:pt x="1819" y="14562"/>
                  <a:pt x="1172" y="13608"/>
                  <a:pt x="701" y="12516"/>
                </a:cubicBezTo>
                <a:cubicBezTo>
                  <a:pt x="232" y="11429"/>
                  <a:pt x="0" y="10253"/>
                  <a:pt x="0" y="9002"/>
                </a:cubicBezTo>
                <a:cubicBezTo>
                  <a:pt x="0" y="7766"/>
                  <a:pt x="232" y="6608"/>
                  <a:pt x="701" y="5518"/>
                </a:cubicBezTo>
                <a:cubicBezTo>
                  <a:pt x="1170" y="4428"/>
                  <a:pt x="1819" y="3470"/>
                  <a:pt x="2645" y="2650"/>
                </a:cubicBezTo>
                <a:cubicBezTo>
                  <a:pt x="3469" y="1833"/>
                  <a:pt x="4425" y="1181"/>
                  <a:pt x="5512" y="706"/>
                </a:cubicBezTo>
                <a:cubicBezTo>
                  <a:pt x="6600" y="237"/>
                  <a:pt x="7764" y="0"/>
                  <a:pt x="9007" y="0"/>
                </a:cubicBezTo>
                <a:cubicBezTo>
                  <a:pt x="10245" y="0"/>
                  <a:pt x="11412" y="237"/>
                  <a:pt x="12511" y="706"/>
                </a:cubicBezTo>
                <a:cubicBezTo>
                  <a:pt x="13613" y="1181"/>
                  <a:pt x="14566" y="1830"/>
                  <a:pt x="15378" y="2650"/>
                </a:cubicBezTo>
                <a:cubicBezTo>
                  <a:pt x="16188" y="3470"/>
                  <a:pt x="16829" y="4426"/>
                  <a:pt x="17298" y="5518"/>
                </a:cubicBezTo>
                <a:cubicBezTo>
                  <a:pt x="17769" y="6611"/>
                  <a:pt x="18003" y="7768"/>
                  <a:pt x="18003" y="9002"/>
                </a:cubicBezTo>
                <a:cubicBezTo>
                  <a:pt x="18003" y="9923"/>
                  <a:pt x="17876" y="10806"/>
                  <a:pt x="17619" y="11645"/>
                </a:cubicBezTo>
                <a:cubicBezTo>
                  <a:pt x="17358" y="12489"/>
                  <a:pt x="16990" y="13260"/>
                  <a:pt x="16514" y="13949"/>
                </a:cubicBezTo>
                <a:lnTo>
                  <a:pt x="21356" y="18803"/>
                </a:lnTo>
                <a:close/>
                <a:moveTo>
                  <a:pt x="3597" y="9002"/>
                </a:moveTo>
                <a:cubicBezTo>
                  <a:pt x="3597" y="9759"/>
                  <a:pt x="3747" y="10465"/>
                  <a:pt x="4030" y="11120"/>
                </a:cubicBezTo>
                <a:cubicBezTo>
                  <a:pt x="4321" y="11770"/>
                  <a:pt x="4704" y="12340"/>
                  <a:pt x="5194" y="12825"/>
                </a:cubicBezTo>
                <a:cubicBezTo>
                  <a:pt x="5678" y="13306"/>
                  <a:pt x="6253" y="13687"/>
                  <a:pt x="6910" y="13973"/>
                </a:cubicBezTo>
                <a:cubicBezTo>
                  <a:pt x="7565" y="14254"/>
                  <a:pt x="8263" y="14396"/>
                  <a:pt x="9004" y="14396"/>
                </a:cubicBezTo>
                <a:cubicBezTo>
                  <a:pt x="9748" y="14396"/>
                  <a:pt x="10449" y="14252"/>
                  <a:pt x="11109" y="13973"/>
                </a:cubicBezTo>
                <a:cubicBezTo>
                  <a:pt x="11770" y="13685"/>
                  <a:pt x="12342" y="13306"/>
                  <a:pt x="12819" y="12825"/>
                </a:cubicBezTo>
                <a:cubicBezTo>
                  <a:pt x="13295" y="12340"/>
                  <a:pt x="13681" y="11773"/>
                  <a:pt x="13965" y="11120"/>
                </a:cubicBezTo>
                <a:cubicBezTo>
                  <a:pt x="14257" y="10465"/>
                  <a:pt x="14397" y="9759"/>
                  <a:pt x="14397" y="9002"/>
                </a:cubicBezTo>
                <a:cubicBezTo>
                  <a:pt x="14397" y="8262"/>
                  <a:pt x="14254" y="7567"/>
                  <a:pt x="13965" y="6919"/>
                </a:cubicBezTo>
                <a:cubicBezTo>
                  <a:pt x="13678" y="6264"/>
                  <a:pt x="13295" y="5687"/>
                  <a:pt x="12819" y="5198"/>
                </a:cubicBezTo>
                <a:cubicBezTo>
                  <a:pt x="12337" y="4707"/>
                  <a:pt x="11770" y="4322"/>
                  <a:pt x="11109" y="4036"/>
                </a:cubicBezTo>
                <a:cubicBezTo>
                  <a:pt x="10449" y="3755"/>
                  <a:pt x="9748" y="3612"/>
                  <a:pt x="9004" y="3612"/>
                </a:cubicBezTo>
                <a:cubicBezTo>
                  <a:pt x="8263" y="3612"/>
                  <a:pt x="7565" y="3756"/>
                  <a:pt x="6910" y="4036"/>
                </a:cubicBezTo>
                <a:cubicBezTo>
                  <a:pt x="6253" y="4324"/>
                  <a:pt x="5675" y="4707"/>
                  <a:pt x="5194" y="5198"/>
                </a:cubicBezTo>
                <a:cubicBezTo>
                  <a:pt x="4704" y="5690"/>
                  <a:pt x="4317" y="6264"/>
                  <a:pt x="4030" y="6919"/>
                </a:cubicBezTo>
                <a:cubicBezTo>
                  <a:pt x="3747" y="7567"/>
                  <a:pt x="3597" y="8262"/>
                  <a:pt x="3597" y="9002"/>
                </a:cubicBezTo>
                <a:moveTo>
                  <a:pt x="12160" y="8110"/>
                </a:moveTo>
                <a:cubicBezTo>
                  <a:pt x="12454" y="8110"/>
                  <a:pt x="12603" y="8261"/>
                  <a:pt x="12603" y="8556"/>
                </a:cubicBezTo>
                <a:lnTo>
                  <a:pt x="12603" y="9449"/>
                </a:lnTo>
                <a:cubicBezTo>
                  <a:pt x="12603" y="9582"/>
                  <a:pt x="12561" y="9686"/>
                  <a:pt x="12478" y="9773"/>
                </a:cubicBezTo>
                <a:cubicBezTo>
                  <a:pt x="12392" y="9861"/>
                  <a:pt x="12285" y="9906"/>
                  <a:pt x="12160" y="9906"/>
                </a:cubicBezTo>
                <a:lnTo>
                  <a:pt x="5842" y="9906"/>
                </a:lnTo>
                <a:cubicBezTo>
                  <a:pt x="5716" y="9906"/>
                  <a:pt x="5610" y="9861"/>
                  <a:pt x="5527" y="9773"/>
                </a:cubicBezTo>
                <a:cubicBezTo>
                  <a:pt x="5441" y="9686"/>
                  <a:pt x="5396" y="9582"/>
                  <a:pt x="5396" y="9449"/>
                </a:cubicBezTo>
                <a:lnTo>
                  <a:pt x="5396" y="8556"/>
                </a:lnTo>
                <a:cubicBezTo>
                  <a:pt x="5396" y="8261"/>
                  <a:pt x="5545" y="8110"/>
                  <a:pt x="5842" y="8110"/>
                </a:cubicBezTo>
                <a:lnTo>
                  <a:pt x="12160" y="8110"/>
                </a:lnTo>
                <a:close/>
              </a:path>
            </a:pathLst>
          </a:custGeom>
          <a:solidFill>
            <a:schemeClr val="dk2"/>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icon Social Media Icons">
  <p:cSld name="Simpleicon Social Media Icons">
    <p:spTree>
      <p:nvGrpSpPr>
        <p:cNvPr id="665" name="Shape 665"/>
        <p:cNvGrpSpPr/>
        <p:nvPr/>
      </p:nvGrpSpPr>
      <p:grpSpPr>
        <a:xfrm>
          <a:off x="0" y="0"/>
          <a:ext cx="0" cy="0"/>
          <a:chOff x="0" y="0"/>
          <a:chExt cx="0" cy="0"/>
        </a:xfrm>
      </p:grpSpPr>
      <p:sp>
        <p:nvSpPr>
          <p:cNvPr id="666" name="Google Shape;666;p35"/>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667" name="Google Shape;667;p35"/>
          <p:cNvSpPr/>
          <p:nvPr/>
        </p:nvSpPr>
        <p:spPr>
          <a:xfrm>
            <a:off x="4122796" y="398432"/>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Simpleicon Social Media Pack</a:t>
            </a:r>
            <a:endParaRPr/>
          </a:p>
        </p:txBody>
      </p:sp>
      <p:sp>
        <p:nvSpPr>
          <p:cNvPr id="668" name="Google Shape;668;p35"/>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Icon pack by Simpleicon. Free commercial use by License </a:t>
            </a:r>
            <a:r>
              <a:rPr lang="en-US" sz="2200" u="sng">
                <a:solidFill>
                  <a:schemeClr val="hlink"/>
                </a:solidFill>
                <a:latin typeface="Rajdhani SemiBold"/>
                <a:ea typeface="Rajdhani SemiBold"/>
                <a:cs typeface="Rajdhani SemiBold"/>
                <a:sym typeface="Rajdhani SemiBold"/>
                <a:hlinkClick r:id="rId2"/>
              </a:rPr>
              <a:t>CC BY 3.0</a:t>
            </a:r>
            <a:r>
              <a:rPr lang="en-US" sz="2200">
                <a:solidFill>
                  <a:srgbClr val="1482AB"/>
                </a:solidFill>
                <a:latin typeface="Rajdhani SemiBold"/>
                <a:ea typeface="Rajdhani SemiBold"/>
                <a:cs typeface="Rajdhani SemiBold"/>
                <a:sym typeface="Rajdhani SemiBold"/>
              </a:rPr>
              <a:t>.</a:t>
            </a:r>
            <a:endParaRPr/>
          </a:p>
        </p:txBody>
      </p:sp>
      <p:sp>
        <p:nvSpPr>
          <p:cNvPr id="669" name="Google Shape;669;p35"/>
          <p:cNvSpPr/>
          <p:nvPr/>
        </p:nvSpPr>
        <p:spPr>
          <a:xfrm>
            <a:off x="4132224" y="3709432"/>
            <a:ext cx="618204" cy="546892"/>
          </a:xfrm>
          <a:custGeom>
            <a:rect b="b" l="l" r="r" t="t"/>
            <a:pathLst>
              <a:path extrusionOk="0" h="21363" w="21600">
                <a:moveTo>
                  <a:pt x="21600" y="13092"/>
                </a:moveTo>
                <a:cubicBezTo>
                  <a:pt x="21600" y="13388"/>
                  <a:pt x="21379" y="13629"/>
                  <a:pt x="21109" y="13629"/>
                </a:cubicBezTo>
                <a:lnTo>
                  <a:pt x="18517" y="13629"/>
                </a:lnTo>
                <a:cubicBezTo>
                  <a:pt x="18488" y="13463"/>
                  <a:pt x="18441" y="13298"/>
                  <a:pt x="18363" y="13142"/>
                </a:cubicBezTo>
                <a:cubicBezTo>
                  <a:pt x="18296" y="13010"/>
                  <a:pt x="18126" y="12654"/>
                  <a:pt x="17888" y="12157"/>
                </a:cubicBezTo>
                <a:cubicBezTo>
                  <a:pt x="17544" y="11440"/>
                  <a:pt x="17052" y="10414"/>
                  <a:pt x="16524" y="9334"/>
                </a:cubicBezTo>
                <a:lnTo>
                  <a:pt x="21109" y="9334"/>
                </a:lnTo>
                <a:cubicBezTo>
                  <a:pt x="21379" y="9334"/>
                  <a:pt x="21600" y="9576"/>
                  <a:pt x="21600" y="9871"/>
                </a:cubicBezTo>
                <a:close/>
                <a:moveTo>
                  <a:pt x="20451" y="21363"/>
                </a:moveTo>
                <a:cubicBezTo>
                  <a:pt x="20290" y="20799"/>
                  <a:pt x="19061" y="20762"/>
                  <a:pt x="18511" y="19911"/>
                </a:cubicBezTo>
                <a:cubicBezTo>
                  <a:pt x="17959" y="19065"/>
                  <a:pt x="18415" y="18629"/>
                  <a:pt x="18607" y="18427"/>
                </a:cubicBezTo>
                <a:cubicBezTo>
                  <a:pt x="20839" y="17052"/>
                  <a:pt x="20451" y="21363"/>
                  <a:pt x="20451" y="21363"/>
                </a:cubicBezTo>
                <a:moveTo>
                  <a:pt x="17615" y="17869"/>
                </a:moveTo>
                <a:lnTo>
                  <a:pt x="16844" y="16537"/>
                </a:lnTo>
                <a:cubicBezTo>
                  <a:pt x="16685" y="16261"/>
                  <a:pt x="16768" y="15919"/>
                  <a:pt x="17027" y="15772"/>
                </a:cubicBezTo>
                <a:lnTo>
                  <a:pt x="17761" y="15359"/>
                </a:lnTo>
                <a:cubicBezTo>
                  <a:pt x="18020" y="15214"/>
                  <a:pt x="18344" y="15332"/>
                  <a:pt x="18482" y="15622"/>
                </a:cubicBezTo>
                <a:lnTo>
                  <a:pt x="19090" y="16900"/>
                </a:lnTo>
                <a:cubicBezTo>
                  <a:pt x="19228" y="17190"/>
                  <a:pt x="19134" y="17562"/>
                  <a:pt x="18884" y="17725"/>
                </a:cubicBezTo>
                <a:lnTo>
                  <a:pt x="18360" y="18069"/>
                </a:lnTo>
                <a:cubicBezTo>
                  <a:pt x="18110" y="18234"/>
                  <a:pt x="17774" y="18144"/>
                  <a:pt x="17615" y="17869"/>
                </a:cubicBezTo>
                <a:moveTo>
                  <a:pt x="15939" y="14910"/>
                </a:moveTo>
                <a:cubicBezTo>
                  <a:pt x="15427" y="14629"/>
                  <a:pt x="12877" y="8192"/>
                  <a:pt x="12223" y="6511"/>
                </a:cubicBezTo>
                <a:cubicBezTo>
                  <a:pt x="11569" y="4832"/>
                  <a:pt x="9593" y="360"/>
                  <a:pt x="10232" y="13"/>
                </a:cubicBezTo>
                <a:cubicBezTo>
                  <a:pt x="10687" y="-237"/>
                  <a:pt x="12319" y="3284"/>
                  <a:pt x="13542" y="5398"/>
                </a:cubicBezTo>
                <a:cubicBezTo>
                  <a:pt x="14764" y="7512"/>
                  <a:pt x="17318" y="12962"/>
                  <a:pt x="17633" y="13583"/>
                </a:cubicBezTo>
                <a:cubicBezTo>
                  <a:pt x="17945" y="14205"/>
                  <a:pt x="17332" y="14724"/>
                  <a:pt x="16990" y="14879"/>
                </a:cubicBezTo>
                <a:cubicBezTo>
                  <a:pt x="16649" y="15034"/>
                  <a:pt x="16451" y="15189"/>
                  <a:pt x="15939" y="14910"/>
                </a:cubicBezTo>
                <a:moveTo>
                  <a:pt x="8594" y="13629"/>
                </a:moveTo>
                <a:lnTo>
                  <a:pt x="10850" y="9334"/>
                </a:lnTo>
                <a:lnTo>
                  <a:pt x="12148" y="9334"/>
                </a:lnTo>
                <a:lnTo>
                  <a:pt x="13980" y="13629"/>
                </a:lnTo>
                <a:close/>
                <a:moveTo>
                  <a:pt x="4087" y="18501"/>
                </a:moveTo>
                <a:lnTo>
                  <a:pt x="2807" y="17698"/>
                </a:lnTo>
                <a:cubicBezTo>
                  <a:pt x="2573" y="17550"/>
                  <a:pt x="2490" y="17221"/>
                  <a:pt x="2627" y="16965"/>
                </a:cubicBezTo>
                <a:lnTo>
                  <a:pt x="8550" y="5681"/>
                </a:lnTo>
                <a:cubicBezTo>
                  <a:pt x="8685" y="5425"/>
                  <a:pt x="8988" y="5335"/>
                  <a:pt x="9222" y="5484"/>
                </a:cubicBezTo>
                <a:lnTo>
                  <a:pt x="10501" y="6285"/>
                </a:lnTo>
                <a:cubicBezTo>
                  <a:pt x="10735" y="6434"/>
                  <a:pt x="10815" y="6763"/>
                  <a:pt x="10681" y="7018"/>
                </a:cubicBezTo>
                <a:lnTo>
                  <a:pt x="4757" y="18303"/>
                </a:lnTo>
                <a:cubicBezTo>
                  <a:pt x="4623" y="18559"/>
                  <a:pt x="4320" y="18647"/>
                  <a:pt x="4087" y="18501"/>
                </a:cubicBezTo>
                <a:moveTo>
                  <a:pt x="3689" y="19687"/>
                </a:moveTo>
                <a:lnTo>
                  <a:pt x="2036" y="20918"/>
                </a:lnTo>
                <a:cubicBezTo>
                  <a:pt x="1814" y="21084"/>
                  <a:pt x="1657" y="20979"/>
                  <a:pt x="1687" y="20686"/>
                </a:cubicBezTo>
                <a:lnTo>
                  <a:pt x="1908" y="18580"/>
                </a:lnTo>
                <a:cubicBezTo>
                  <a:pt x="1939" y="18286"/>
                  <a:pt x="2155" y="18167"/>
                  <a:pt x="2389" y="18314"/>
                </a:cubicBezTo>
                <a:lnTo>
                  <a:pt x="3669" y="19117"/>
                </a:lnTo>
                <a:cubicBezTo>
                  <a:pt x="3903" y="19264"/>
                  <a:pt x="3912" y="19522"/>
                  <a:pt x="3689" y="19687"/>
                </a:cubicBezTo>
                <a:moveTo>
                  <a:pt x="0" y="13092"/>
                </a:moveTo>
                <a:lnTo>
                  <a:pt x="0" y="9871"/>
                </a:lnTo>
                <a:cubicBezTo>
                  <a:pt x="0" y="9576"/>
                  <a:pt x="220" y="9334"/>
                  <a:pt x="490" y="9334"/>
                </a:cubicBezTo>
                <a:lnTo>
                  <a:pt x="5670" y="9334"/>
                </a:lnTo>
                <a:lnTo>
                  <a:pt x="3415" y="13629"/>
                </a:lnTo>
                <a:lnTo>
                  <a:pt x="490" y="13629"/>
                </a:lnTo>
                <a:cubicBezTo>
                  <a:pt x="220" y="13629"/>
                  <a:pt x="0" y="13388"/>
                  <a:pt x="0" y="13092"/>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0" name="Google Shape;670;p35"/>
          <p:cNvSpPr/>
          <p:nvPr/>
        </p:nvSpPr>
        <p:spPr>
          <a:xfrm>
            <a:off x="5525256" y="3691572"/>
            <a:ext cx="493321" cy="607206"/>
          </a:xfrm>
          <a:custGeom>
            <a:rect b="b" l="l" r="r" t="t"/>
            <a:pathLst>
              <a:path extrusionOk="0" h="21548" w="20437">
                <a:moveTo>
                  <a:pt x="18698" y="18873"/>
                </a:moveTo>
                <a:cubicBezTo>
                  <a:pt x="17651" y="20187"/>
                  <a:pt x="16568" y="21492"/>
                  <a:pt x="14858" y="21520"/>
                </a:cubicBezTo>
                <a:cubicBezTo>
                  <a:pt x="13175" y="21547"/>
                  <a:pt x="12636" y="20665"/>
                  <a:pt x="10715" y="20665"/>
                </a:cubicBezTo>
                <a:cubicBezTo>
                  <a:pt x="8793" y="20665"/>
                  <a:pt x="8191" y="21492"/>
                  <a:pt x="6602" y="21547"/>
                </a:cubicBezTo>
                <a:cubicBezTo>
                  <a:pt x="4951" y="21600"/>
                  <a:pt x="3696" y="20128"/>
                  <a:pt x="2640" y="18821"/>
                </a:cubicBezTo>
                <a:cubicBezTo>
                  <a:pt x="484" y="16147"/>
                  <a:pt x="-1163" y="11260"/>
                  <a:pt x="1051" y="7963"/>
                </a:cubicBezTo>
                <a:cubicBezTo>
                  <a:pt x="2147" y="6325"/>
                  <a:pt x="4112" y="5289"/>
                  <a:pt x="6241" y="5262"/>
                </a:cubicBezTo>
                <a:cubicBezTo>
                  <a:pt x="7862" y="5236"/>
                  <a:pt x="9394" y="6199"/>
                  <a:pt x="10384" y="6199"/>
                </a:cubicBezTo>
                <a:cubicBezTo>
                  <a:pt x="11376" y="6199"/>
                  <a:pt x="13235" y="5042"/>
                  <a:pt x="15189" y="5212"/>
                </a:cubicBezTo>
                <a:cubicBezTo>
                  <a:pt x="16007" y="5241"/>
                  <a:pt x="18303" y="5496"/>
                  <a:pt x="19778" y="7346"/>
                </a:cubicBezTo>
                <a:cubicBezTo>
                  <a:pt x="19661" y="7412"/>
                  <a:pt x="17037" y="8722"/>
                  <a:pt x="17069" y="11451"/>
                </a:cubicBezTo>
                <a:cubicBezTo>
                  <a:pt x="17101" y="14709"/>
                  <a:pt x="20398" y="15793"/>
                  <a:pt x="20437" y="15808"/>
                </a:cubicBezTo>
                <a:cubicBezTo>
                  <a:pt x="20407" y="15885"/>
                  <a:pt x="19909" y="17354"/>
                  <a:pt x="18698" y="18873"/>
                </a:cubicBezTo>
                <a:moveTo>
                  <a:pt x="11519" y="1632"/>
                </a:moveTo>
                <a:cubicBezTo>
                  <a:pt x="12423" y="722"/>
                  <a:pt x="13953" y="45"/>
                  <a:pt x="15215" y="0"/>
                </a:cubicBezTo>
                <a:cubicBezTo>
                  <a:pt x="15375" y="1264"/>
                  <a:pt x="14784" y="2529"/>
                  <a:pt x="13908" y="3441"/>
                </a:cubicBezTo>
                <a:cubicBezTo>
                  <a:pt x="13031" y="4352"/>
                  <a:pt x="11595" y="5061"/>
                  <a:pt x="10186" y="4966"/>
                </a:cubicBezTo>
                <a:cubicBezTo>
                  <a:pt x="9994" y="3729"/>
                  <a:pt x="10705" y="2440"/>
                  <a:pt x="11519" y="1632"/>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1" name="Google Shape;671;p35"/>
          <p:cNvSpPr/>
          <p:nvPr/>
        </p:nvSpPr>
        <p:spPr>
          <a:xfrm>
            <a:off x="6703974" y="3691572"/>
            <a:ext cx="607220" cy="582663"/>
          </a:xfrm>
          <a:custGeom>
            <a:rect b="b" l="l" r="r" t="t"/>
            <a:pathLst>
              <a:path extrusionOk="0" h="21600" w="21600">
                <a:moveTo>
                  <a:pt x="10790" y="5726"/>
                </a:moveTo>
                <a:lnTo>
                  <a:pt x="19604" y="2760"/>
                </a:lnTo>
                <a:lnTo>
                  <a:pt x="10790" y="0"/>
                </a:lnTo>
                <a:lnTo>
                  <a:pt x="1774" y="2760"/>
                </a:lnTo>
                <a:moveTo>
                  <a:pt x="11966" y="21600"/>
                </a:moveTo>
                <a:lnTo>
                  <a:pt x="21600" y="18195"/>
                </a:lnTo>
                <a:lnTo>
                  <a:pt x="21600" y="4254"/>
                </a:lnTo>
                <a:lnTo>
                  <a:pt x="11998" y="7336"/>
                </a:lnTo>
                <a:moveTo>
                  <a:pt x="0" y="4162"/>
                </a:moveTo>
                <a:lnTo>
                  <a:pt x="9600" y="7382"/>
                </a:lnTo>
                <a:lnTo>
                  <a:pt x="9600" y="21553"/>
                </a:lnTo>
                <a:lnTo>
                  <a:pt x="62" y="18195"/>
                </a:ln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2" name="Google Shape;672;p35"/>
          <p:cNvSpPr/>
          <p:nvPr/>
        </p:nvSpPr>
        <p:spPr>
          <a:xfrm>
            <a:off x="7954130" y="3691572"/>
            <a:ext cx="564709" cy="607220"/>
          </a:xfrm>
          <a:custGeom>
            <a:rect b="b" l="l" r="r" t="t"/>
            <a:pathLst>
              <a:path extrusionOk="0" h="21600" w="21442">
                <a:moveTo>
                  <a:pt x="7542" y="10253"/>
                </a:moveTo>
                <a:cubicBezTo>
                  <a:pt x="6722" y="11347"/>
                  <a:pt x="5792" y="12416"/>
                  <a:pt x="3987" y="13815"/>
                </a:cubicBezTo>
                <a:cubicBezTo>
                  <a:pt x="2182" y="15215"/>
                  <a:pt x="1416" y="16182"/>
                  <a:pt x="1416" y="17606"/>
                </a:cubicBezTo>
                <a:cubicBezTo>
                  <a:pt x="1416" y="19030"/>
                  <a:pt x="2292" y="21397"/>
                  <a:pt x="4780" y="21397"/>
                </a:cubicBezTo>
                <a:cubicBezTo>
                  <a:pt x="7269" y="21397"/>
                  <a:pt x="8473" y="20888"/>
                  <a:pt x="10441" y="20888"/>
                </a:cubicBezTo>
                <a:cubicBezTo>
                  <a:pt x="12411" y="20888"/>
                  <a:pt x="13724" y="21600"/>
                  <a:pt x="16213" y="21600"/>
                </a:cubicBezTo>
                <a:cubicBezTo>
                  <a:pt x="18702" y="21600"/>
                  <a:pt x="19741" y="19412"/>
                  <a:pt x="19741" y="17988"/>
                </a:cubicBezTo>
                <a:cubicBezTo>
                  <a:pt x="19741" y="16563"/>
                  <a:pt x="19309" y="15757"/>
                  <a:pt x="17316" y="14130"/>
                </a:cubicBezTo>
                <a:cubicBezTo>
                  <a:pt x="16037" y="13087"/>
                  <a:pt x="14954" y="12238"/>
                  <a:pt x="13259" y="10050"/>
                </a:cubicBezTo>
                <a:cubicBezTo>
                  <a:pt x="12420" y="8968"/>
                  <a:pt x="11454" y="8829"/>
                  <a:pt x="10442" y="8829"/>
                </a:cubicBezTo>
                <a:cubicBezTo>
                  <a:pt x="9430" y="8829"/>
                  <a:pt x="8363" y="9159"/>
                  <a:pt x="7542" y="10253"/>
                </a:cubicBezTo>
                <a:moveTo>
                  <a:pt x="7871" y="0"/>
                </a:moveTo>
                <a:cubicBezTo>
                  <a:pt x="6451" y="0"/>
                  <a:pt x="5300" y="1478"/>
                  <a:pt x="5300" y="3302"/>
                </a:cubicBezTo>
                <a:cubicBezTo>
                  <a:pt x="5300" y="5125"/>
                  <a:pt x="6451" y="6602"/>
                  <a:pt x="7871" y="6602"/>
                </a:cubicBezTo>
                <a:cubicBezTo>
                  <a:pt x="9291" y="6602"/>
                  <a:pt x="10442" y="5125"/>
                  <a:pt x="10442" y="3302"/>
                </a:cubicBezTo>
                <a:cubicBezTo>
                  <a:pt x="10442" y="1478"/>
                  <a:pt x="9291" y="0"/>
                  <a:pt x="7871" y="0"/>
                </a:cubicBezTo>
                <a:moveTo>
                  <a:pt x="18681" y="6462"/>
                </a:moveTo>
                <a:cubicBezTo>
                  <a:pt x="17190" y="6483"/>
                  <a:pt x="16006" y="7801"/>
                  <a:pt x="16038" y="9843"/>
                </a:cubicBezTo>
                <a:cubicBezTo>
                  <a:pt x="16071" y="11885"/>
                  <a:pt x="17305" y="12816"/>
                  <a:pt x="18799" y="12795"/>
                </a:cubicBezTo>
                <a:cubicBezTo>
                  <a:pt x="20290" y="12775"/>
                  <a:pt x="21474" y="11811"/>
                  <a:pt x="21442" y="9768"/>
                </a:cubicBezTo>
                <a:cubicBezTo>
                  <a:pt x="21399" y="7110"/>
                  <a:pt x="19039" y="6457"/>
                  <a:pt x="18681" y="6462"/>
                </a:cubicBezTo>
                <a:moveTo>
                  <a:pt x="15356" y="450"/>
                </a:moveTo>
                <a:cubicBezTo>
                  <a:pt x="13937" y="114"/>
                  <a:pt x="12392" y="1287"/>
                  <a:pt x="11903" y="3071"/>
                </a:cubicBezTo>
                <a:cubicBezTo>
                  <a:pt x="11414" y="4854"/>
                  <a:pt x="12168" y="6573"/>
                  <a:pt x="13587" y="6909"/>
                </a:cubicBezTo>
                <a:cubicBezTo>
                  <a:pt x="15005" y="7246"/>
                  <a:pt x="16551" y="6072"/>
                  <a:pt x="17039" y="4288"/>
                </a:cubicBezTo>
                <a:cubicBezTo>
                  <a:pt x="17674" y="1967"/>
                  <a:pt x="15696" y="530"/>
                  <a:pt x="15356" y="450"/>
                </a:cubicBezTo>
                <a:moveTo>
                  <a:pt x="5300" y="8061"/>
                </a:moveTo>
                <a:cubicBezTo>
                  <a:pt x="5438" y="9897"/>
                  <a:pt x="4367" y="11463"/>
                  <a:pt x="2907" y="11558"/>
                </a:cubicBezTo>
                <a:cubicBezTo>
                  <a:pt x="1447" y="11653"/>
                  <a:pt x="151" y="10242"/>
                  <a:pt x="12" y="8406"/>
                </a:cubicBezTo>
                <a:cubicBezTo>
                  <a:pt x="-126" y="6570"/>
                  <a:pt x="945" y="5004"/>
                  <a:pt x="2405" y="4909"/>
                </a:cubicBezTo>
                <a:cubicBezTo>
                  <a:pt x="3866" y="4814"/>
                  <a:pt x="5162" y="6225"/>
                  <a:pt x="5300" y="806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3" name="Google Shape;673;p35"/>
          <p:cNvSpPr/>
          <p:nvPr/>
        </p:nvSpPr>
        <p:spPr>
          <a:xfrm>
            <a:off x="9257865" y="3727291"/>
            <a:ext cx="618208" cy="511109"/>
          </a:xfrm>
          <a:custGeom>
            <a:rect b="b" l="l" r="r" t="t"/>
            <a:pathLst>
              <a:path extrusionOk="0" h="21552" w="21579">
                <a:moveTo>
                  <a:pt x="1497" y="15428"/>
                </a:moveTo>
                <a:cubicBezTo>
                  <a:pt x="1515" y="15306"/>
                  <a:pt x="1536" y="15185"/>
                  <a:pt x="1560" y="15065"/>
                </a:cubicBezTo>
                <a:cubicBezTo>
                  <a:pt x="1605" y="14839"/>
                  <a:pt x="1659" y="14615"/>
                  <a:pt x="1722" y="14395"/>
                </a:cubicBezTo>
                <a:cubicBezTo>
                  <a:pt x="1964" y="13548"/>
                  <a:pt x="2329" y="12763"/>
                  <a:pt x="2721" y="12004"/>
                </a:cubicBezTo>
                <a:cubicBezTo>
                  <a:pt x="2915" y="11628"/>
                  <a:pt x="3115" y="11256"/>
                  <a:pt x="3313" y="10882"/>
                </a:cubicBezTo>
                <a:cubicBezTo>
                  <a:pt x="3516" y="10501"/>
                  <a:pt x="3722" y="10122"/>
                  <a:pt x="3954" y="9766"/>
                </a:cubicBezTo>
                <a:cubicBezTo>
                  <a:pt x="4331" y="9188"/>
                  <a:pt x="4795" y="8564"/>
                  <a:pt x="5396" y="8332"/>
                </a:cubicBezTo>
                <a:cubicBezTo>
                  <a:pt x="6240" y="8005"/>
                  <a:pt x="6873" y="9058"/>
                  <a:pt x="7361" y="9709"/>
                </a:cubicBezTo>
                <a:cubicBezTo>
                  <a:pt x="7639" y="10079"/>
                  <a:pt x="7939" y="10467"/>
                  <a:pt x="8321" y="10678"/>
                </a:cubicBezTo>
                <a:cubicBezTo>
                  <a:pt x="8498" y="10775"/>
                  <a:pt x="8690" y="10825"/>
                  <a:pt x="8885" y="10811"/>
                </a:cubicBezTo>
                <a:cubicBezTo>
                  <a:pt x="9168" y="10789"/>
                  <a:pt x="9419" y="10556"/>
                  <a:pt x="9629" y="10347"/>
                </a:cubicBezTo>
                <a:cubicBezTo>
                  <a:pt x="10206" y="9773"/>
                  <a:pt x="10677" y="9049"/>
                  <a:pt x="11126" y="8335"/>
                </a:cubicBezTo>
                <a:cubicBezTo>
                  <a:pt x="11618" y="7552"/>
                  <a:pt x="12093" y="6755"/>
                  <a:pt x="12655" y="6043"/>
                </a:cubicBezTo>
                <a:cubicBezTo>
                  <a:pt x="12886" y="5751"/>
                  <a:pt x="13132" y="5364"/>
                  <a:pt x="13462" y="5235"/>
                </a:cubicBezTo>
                <a:cubicBezTo>
                  <a:pt x="13613" y="5176"/>
                  <a:pt x="13777" y="5194"/>
                  <a:pt x="13921" y="5273"/>
                </a:cubicBezTo>
                <a:cubicBezTo>
                  <a:pt x="14000" y="5317"/>
                  <a:pt x="14072" y="5378"/>
                  <a:pt x="14134" y="5450"/>
                </a:cubicBezTo>
                <a:cubicBezTo>
                  <a:pt x="14205" y="5532"/>
                  <a:pt x="14289" y="5597"/>
                  <a:pt x="14368" y="5669"/>
                </a:cubicBezTo>
                <a:cubicBezTo>
                  <a:pt x="14971" y="6216"/>
                  <a:pt x="15530" y="6835"/>
                  <a:pt x="16057" y="7484"/>
                </a:cubicBezTo>
                <a:cubicBezTo>
                  <a:pt x="16516" y="8050"/>
                  <a:pt x="16952" y="8642"/>
                  <a:pt x="17369" y="9253"/>
                </a:cubicBezTo>
                <a:cubicBezTo>
                  <a:pt x="17775" y="9850"/>
                  <a:pt x="18166" y="10458"/>
                  <a:pt x="18503" y="11117"/>
                </a:cubicBezTo>
                <a:cubicBezTo>
                  <a:pt x="18912" y="11919"/>
                  <a:pt x="19257" y="12763"/>
                  <a:pt x="19638" y="13584"/>
                </a:cubicBezTo>
                <a:cubicBezTo>
                  <a:pt x="19985" y="14334"/>
                  <a:pt x="20337" y="15201"/>
                  <a:pt x="19990" y="16046"/>
                </a:cubicBezTo>
                <a:cubicBezTo>
                  <a:pt x="19971" y="16091"/>
                  <a:pt x="19951" y="16135"/>
                  <a:pt x="19930" y="16178"/>
                </a:cubicBezTo>
                <a:cubicBezTo>
                  <a:pt x="19314" y="17427"/>
                  <a:pt x="18203" y="18205"/>
                  <a:pt x="17107" y="18713"/>
                </a:cubicBezTo>
                <a:cubicBezTo>
                  <a:pt x="15785" y="19325"/>
                  <a:pt x="14363" y="19617"/>
                  <a:pt x="12955" y="19735"/>
                </a:cubicBezTo>
                <a:cubicBezTo>
                  <a:pt x="11500" y="19858"/>
                  <a:pt x="10027" y="19852"/>
                  <a:pt x="8574" y="19689"/>
                </a:cubicBezTo>
                <a:cubicBezTo>
                  <a:pt x="7262" y="19541"/>
                  <a:pt x="5939" y="19260"/>
                  <a:pt x="4704" y="18689"/>
                </a:cubicBezTo>
                <a:cubicBezTo>
                  <a:pt x="3671" y="18211"/>
                  <a:pt x="2676" y="17504"/>
                  <a:pt x="1986" y="16445"/>
                </a:cubicBezTo>
                <a:cubicBezTo>
                  <a:pt x="1824" y="16197"/>
                  <a:pt x="1682" y="15933"/>
                  <a:pt x="1560" y="15654"/>
                </a:cubicBezTo>
                <a:cubicBezTo>
                  <a:pt x="1546" y="15621"/>
                  <a:pt x="1531" y="15587"/>
                  <a:pt x="1517" y="15553"/>
                </a:cubicBezTo>
                <a:cubicBezTo>
                  <a:pt x="1497" y="15503"/>
                  <a:pt x="1489" y="15484"/>
                  <a:pt x="1497" y="15428"/>
                </a:cubicBezTo>
                <a:moveTo>
                  <a:pt x="91" y="16570"/>
                </a:moveTo>
                <a:cubicBezTo>
                  <a:pt x="243" y="16839"/>
                  <a:pt x="407" y="17096"/>
                  <a:pt x="581" y="17344"/>
                </a:cubicBezTo>
                <a:cubicBezTo>
                  <a:pt x="931" y="17837"/>
                  <a:pt x="1324" y="18284"/>
                  <a:pt x="1750" y="18681"/>
                </a:cubicBezTo>
                <a:cubicBezTo>
                  <a:pt x="2657" y="19524"/>
                  <a:pt x="3702" y="20129"/>
                  <a:pt x="4788" y="20556"/>
                </a:cubicBezTo>
                <a:cubicBezTo>
                  <a:pt x="6045" y="21049"/>
                  <a:pt x="7359" y="21313"/>
                  <a:pt x="8673" y="21444"/>
                </a:cubicBezTo>
                <a:cubicBezTo>
                  <a:pt x="10198" y="21595"/>
                  <a:pt x="11743" y="21593"/>
                  <a:pt x="13264" y="21402"/>
                </a:cubicBezTo>
                <a:cubicBezTo>
                  <a:pt x="14674" y="21224"/>
                  <a:pt x="16078" y="20873"/>
                  <a:pt x="17398" y="20245"/>
                </a:cubicBezTo>
                <a:cubicBezTo>
                  <a:pt x="18567" y="19687"/>
                  <a:pt x="19642" y="18892"/>
                  <a:pt x="20582" y="17887"/>
                </a:cubicBezTo>
                <a:cubicBezTo>
                  <a:pt x="20825" y="17625"/>
                  <a:pt x="21060" y="17348"/>
                  <a:pt x="21254" y="17031"/>
                </a:cubicBezTo>
                <a:cubicBezTo>
                  <a:pt x="21418" y="16763"/>
                  <a:pt x="21549" y="16467"/>
                  <a:pt x="21572" y="16132"/>
                </a:cubicBezTo>
                <a:cubicBezTo>
                  <a:pt x="21599" y="15738"/>
                  <a:pt x="21545" y="15338"/>
                  <a:pt x="21481" y="14954"/>
                </a:cubicBezTo>
                <a:cubicBezTo>
                  <a:pt x="21408" y="14529"/>
                  <a:pt x="21314" y="14110"/>
                  <a:pt x="21224" y="13689"/>
                </a:cubicBezTo>
                <a:cubicBezTo>
                  <a:pt x="21191" y="13536"/>
                  <a:pt x="21160" y="13383"/>
                  <a:pt x="21131" y="13229"/>
                </a:cubicBezTo>
                <a:cubicBezTo>
                  <a:pt x="20786" y="11407"/>
                  <a:pt x="20260" y="9634"/>
                  <a:pt x="19545" y="7975"/>
                </a:cubicBezTo>
                <a:cubicBezTo>
                  <a:pt x="18939" y="6569"/>
                  <a:pt x="18191" y="5241"/>
                  <a:pt x="17323" y="4050"/>
                </a:cubicBezTo>
                <a:cubicBezTo>
                  <a:pt x="16512" y="2937"/>
                  <a:pt x="15569" y="1964"/>
                  <a:pt x="14486" y="1254"/>
                </a:cubicBezTo>
                <a:cubicBezTo>
                  <a:pt x="13911" y="878"/>
                  <a:pt x="13302" y="578"/>
                  <a:pt x="12676" y="352"/>
                </a:cubicBezTo>
                <a:cubicBezTo>
                  <a:pt x="12337" y="230"/>
                  <a:pt x="11993" y="130"/>
                  <a:pt x="11647" y="49"/>
                </a:cubicBezTo>
                <a:cubicBezTo>
                  <a:pt x="11557" y="28"/>
                  <a:pt x="11468" y="1"/>
                  <a:pt x="11377" y="1"/>
                </a:cubicBezTo>
                <a:lnTo>
                  <a:pt x="11032" y="1"/>
                </a:lnTo>
                <a:lnTo>
                  <a:pt x="10371" y="1"/>
                </a:lnTo>
                <a:cubicBezTo>
                  <a:pt x="10270" y="1"/>
                  <a:pt x="10168" y="-5"/>
                  <a:pt x="10069" y="9"/>
                </a:cubicBezTo>
                <a:cubicBezTo>
                  <a:pt x="9976" y="23"/>
                  <a:pt x="9884" y="39"/>
                  <a:pt x="9791" y="57"/>
                </a:cubicBezTo>
                <a:cubicBezTo>
                  <a:pt x="9615" y="91"/>
                  <a:pt x="9441" y="134"/>
                  <a:pt x="9267" y="183"/>
                </a:cubicBezTo>
                <a:cubicBezTo>
                  <a:pt x="8924" y="282"/>
                  <a:pt x="8585" y="411"/>
                  <a:pt x="8255" y="567"/>
                </a:cubicBezTo>
                <a:cubicBezTo>
                  <a:pt x="7597" y="877"/>
                  <a:pt x="6973" y="1290"/>
                  <a:pt x="6391" y="1772"/>
                </a:cubicBezTo>
                <a:cubicBezTo>
                  <a:pt x="5253" y="2711"/>
                  <a:pt x="4265" y="3909"/>
                  <a:pt x="3433" y="5229"/>
                </a:cubicBezTo>
                <a:cubicBezTo>
                  <a:pt x="2551" y="6630"/>
                  <a:pt x="1847" y="8187"/>
                  <a:pt x="1303" y="9815"/>
                </a:cubicBezTo>
                <a:cubicBezTo>
                  <a:pt x="724" y="11547"/>
                  <a:pt x="324" y="13362"/>
                  <a:pt x="78" y="15204"/>
                </a:cubicBezTo>
                <a:cubicBezTo>
                  <a:pt x="46" y="15440"/>
                  <a:pt x="0" y="15686"/>
                  <a:pt x="0" y="15925"/>
                </a:cubicBezTo>
                <a:lnTo>
                  <a:pt x="0" y="16310"/>
                </a:lnTo>
                <a:cubicBezTo>
                  <a:pt x="0" y="16372"/>
                  <a:pt x="-1" y="16405"/>
                  <a:pt x="28" y="16456"/>
                </a:cubicBezTo>
                <a:cubicBezTo>
                  <a:pt x="48" y="16494"/>
                  <a:pt x="69" y="16531"/>
                  <a:pt x="91" y="1657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4" name="Google Shape;674;p35"/>
          <p:cNvSpPr/>
          <p:nvPr/>
        </p:nvSpPr>
        <p:spPr>
          <a:xfrm>
            <a:off x="10615177" y="3691572"/>
            <a:ext cx="546873" cy="607220"/>
          </a:xfrm>
          <a:custGeom>
            <a:rect b="b" l="l" r="r" t="t"/>
            <a:pathLst>
              <a:path extrusionOk="0" h="21600" w="21600">
                <a:moveTo>
                  <a:pt x="12000" y="21600"/>
                </a:moveTo>
                <a:lnTo>
                  <a:pt x="9600" y="21600"/>
                </a:lnTo>
                <a:cubicBezTo>
                  <a:pt x="4306" y="21600"/>
                  <a:pt x="0" y="17723"/>
                  <a:pt x="0" y="12960"/>
                </a:cubicBezTo>
                <a:lnTo>
                  <a:pt x="0" y="2160"/>
                </a:lnTo>
                <a:cubicBezTo>
                  <a:pt x="0" y="966"/>
                  <a:pt x="1074" y="0"/>
                  <a:pt x="2400" y="0"/>
                </a:cubicBezTo>
                <a:cubicBezTo>
                  <a:pt x="3725" y="0"/>
                  <a:pt x="4800" y="966"/>
                  <a:pt x="4800" y="2160"/>
                </a:cubicBezTo>
                <a:lnTo>
                  <a:pt x="4800" y="12960"/>
                </a:lnTo>
                <a:cubicBezTo>
                  <a:pt x="4800" y="15341"/>
                  <a:pt x="6955" y="17280"/>
                  <a:pt x="9600" y="17280"/>
                </a:cubicBezTo>
                <a:lnTo>
                  <a:pt x="12000" y="17280"/>
                </a:lnTo>
                <a:cubicBezTo>
                  <a:pt x="14646" y="17280"/>
                  <a:pt x="16800" y="15584"/>
                  <a:pt x="16800" y="13500"/>
                </a:cubicBezTo>
                <a:cubicBezTo>
                  <a:pt x="16800" y="11369"/>
                  <a:pt x="15509" y="9720"/>
                  <a:pt x="14400" y="9720"/>
                </a:cubicBezTo>
                <a:lnTo>
                  <a:pt x="9600" y="9720"/>
                </a:lnTo>
                <a:cubicBezTo>
                  <a:pt x="8274" y="9720"/>
                  <a:pt x="7200" y="8752"/>
                  <a:pt x="7200" y="7560"/>
                </a:cubicBezTo>
                <a:cubicBezTo>
                  <a:pt x="7200" y="6366"/>
                  <a:pt x="8274" y="5400"/>
                  <a:pt x="9600" y="5400"/>
                </a:cubicBezTo>
                <a:lnTo>
                  <a:pt x="14400" y="5400"/>
                </a:lnTo>
                <a:cubicBezTo>
                  <a:pt x="18371" y="5400"/>
                  <a:pt x="21600" y="9033"/>
                  <a:pt x="21600" y="13500"/>
                </a:cubicBezTo>
                <a:cubicBezTo>
                  <a:pt x="21600" y="17965"/>
                  <a:pt x="17293" y="21600"/>
                  <a:pt x="12000"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5" name="Google Shape;675;p35"/>
          <p:cNvSpPr/>
          <p:nvPr/>
        </p:nvSpPr>
        <p:spPr>
          <a:xfrm>
            <a:off x="11883193" y="3798728"/>
            <a:ext cx="618223" cy="375048"/>
          </a:xfrm>
          <a:custGeom>
            <a:rect b="b" l="l" r="r" t="t"/>
            <a:pathLst>
              <a:path extrusionOk="0" h="21600" w="21591">
                <a:moveTo>
                  <a:pt x="18977" y="11661"/>
                </a:moveTo>
                <a:cubicBezTo>
                  <a:pt x="18930" y="10586"/>
                  <a:pt x="18707" y="9771"/>
                  <a:pt x="18305" y="9216"/>
                </a:cubicBezTo>
                <a:cubicBezTo>
                  <a:pt x="17906" y="8657"/>
                  <a:pt x="17408" y="8378"/>
                  <a:pt x="16814" y="8378"/>
                </a:cubicBezTo>
                <a:cubicBezTo>
                  <a:pt x="16167" y="8378"/>
                  <a:pt x="15667" y="8677"/>
                  <a:pt x="15313" y="9265"/>
                </a:cubicBezTo>
                <a:cubicBezTo>
                  <a:pt x="14956" y="9853"/>
                  <a:pt x="14733" y="10651"/>
                  <a:pt x="14642" y="11661"/>
                </a:cubicBezTo>
                <a:close/>
                <a:moveTo>
                  <a:pt x="21505" y="11258"/>
                </a:moveTo>
                <a:cubicBezTo>
                  <a:pt x="21570" y="11964"/>
                  <a:pt x="21600" y="12990"/>
                  <a:pt x="21588" y="14330"/>
                </a:cubicBezTo>
                <a:lnTo>
                  <a:pt x="14582" y="14330"/>
                </a:lnTo>
                <a:cubicBezTo>
                  <a:pt x="14621" y="15884"/>
                  <a:pt x="14954" y="16972"/>
                  <a:pt x="15587" y="17595"/>
                </a:cubicBezTo>
                <a:cubicBezTo>
                  <a:pt x="15970" y="17985"/>
                  <a:pt x="16432" y="18175"/>
                  <a:pt x="16975" y="18175"/>
                </a:cubicBezTo>
                <a:cubicBezTo>
                  <a:pt x="17546" y="18175"/>
                  <a:pt x="18012" y="17942"/>
                  <a:pt x="18370" y="17465"/>
                </a:cubicBezTo>
                <a:cubicBezTo>
                  <a:pt x="18566" y="17212"/>
                  <a:pt x="18738" y="16854"/>
                  <a:pt x="18887" y="16404"/>
                </a:cubicBezTo>
                <a:lnTo>
                  <a:pt x="21455" y="16404"/>
                </a:lnTo>
                <a:cubicBezTo>
                  <a:pt x="21388" y="17322"/>
                  <a:pt x="21079" y="18254"/>
                  <a:pt x="20523" y="19200"/>
                </a:cubicBezTo>
                <a:cubicBezTo>
                  <a:pt x="19663" y="20704"/>
                  <a:pt x="18455" y="21459"/>
                  <a:pt x="16905" y="21459"/>
                </a:cubicBezTo>
                <a:cubicBezTo>
                  <a:pt x="15624" y="21459"/>
                  <a:pt x="14495" y="20822"/>
                  <a:pt x="13514" y="19555"/>
                </a:cubicBezTo>
                <a:cubicBezTo>
                  <a:pt x="12538" y="18283"/>
                  <a:pt x="12048" y="16220"/>
                  <a:pt x="12048" y="13357"/>
                </a:cubicBezTo>
                <a:cubicBezTo>
                  <a:pt x="12048" y="10672"/>
                  <a:pt x="12488" y="8618"/>
                  <a:pt x="13372" y="7188"/>
                </a:cubicBezTo>
                <a:cubicBezTo>
                  <a:pt x="14258" y="5756"/>
                  <a:pt x="15403" y="5042"/>
                  <a:pt x="16814" y="5042"/>
                </a:cubicBezTo>
                <a:cubicBezTo>
                  <a:pt x="17650" y="5042"/>
                  <a:pt x="18404" y="5283"/>
                  <a:pt x="19076" y="5766"/>
                </a:cubicBezTo>
                <a:cubicBezTo>
                  <a:pt x="19747" y="6250"/>
                  <a:pt x="20301" y="7011"/>
                  <a:pt x="20737" y="8058"/>
                </a:cubicBezTo>
                <a:cubicBezTo>
                  <a:pt x="21133" y="8978"/>
                  <a:pt x="21387" y="10044"/>
                  <a:pt x="21505" y="11258"/>
                </a:cubicBezTo>
                <a:moveTo>
                  <a:pt x="8179" y="14771"/>
                </a:moveTo>
                <a:cubicBezTo>
                  <a:pt x="8179" y="13649"/>
                  <a:pt x="7894" y="12874"/>
                  <a:pt x="7325" y="12458"/>
                </a:cubicBezTo>
                <a:cubicBezTo>
                  <a:pt x="7007" y="12220"/>
                  <a:pt x="6558" y="12100"/>
                  <a:pt x="5982" y="12092"/>
                </a:cubicBezTo>
                <a:lnTo>
                  <a:pt x="3098" y="12092"/>
                </a:lnTo>
                <a:lnTo>
                  <a:pt x="3098" y="17848"/>
                </a:lnTo>
                <a:lnTo>
                  <a:pt x="5937" y="17848"/>
                </a:lnTo>
                <a:cubicBezTo>
                  <a:pt x="6520" y="17848"/>
                  <a:pt x="6972" y="17725"/>
                  <a:pt x="7298" y="17469"/>
                </a:cubicBezTo>
                <a:cubicBezTo>
                  <a:pt x="7885" y="16998"/>
                  <a:pt x="8179" y="16102"/>
                  <a:pt x="8179" y="14771"/>
                </a:cubicBezTo>
                <a:moveTo>
                  <a:pt x="3098" y="8516"/>
                </a:moveTo>
                <a:lnTo>
                  <a:pt x="5942" y="8516"/>
                </a:lnTo>
                <a:cubicBezTo>
                  <a:pt x="6525" y="8516"/>
                  <a:pt x="6998" y="8337"/>
                  <a:pt x="7361" y="7980"/>
                </a:cubicBezTo>
                <a:cubicBezTo>
                  <a:pt x="7725" y="7624"/>
                  <a:pt x="7906" y="6990"/>
                  <a:pt x="7906" y="6081"/>
                </a:cubicBezTo>
                <a:cubicBezTo>
                  <a:pt x="7906" y="5076"/>
                  <a:pt x="7666" y="4409"/>
                  <a:pt x="7185" y="4089"/>
                </a:cubicBezTo>
                <a:cubicBezTo>
                  <a:pt x="6771" y="3865"/>
                  <a:pt x="6241" y="3750"/>
                  <a:pt x="5599" y="3750"/>
                </a:cubicBezTo>
                <a:lnTo>
                  <a:pt x="3098" y="3750"/>
                </a:lnTo>
                <a:close/>
                <a:moveTo>
                  <a:pt x="10487" y="11916"/>
                </a:moveTo>
                <a:cubicBezTo>
                  <a:pt x="10836" y="12785"/>
                  <a:pt x="11011" y="13841"/>
                  <a:pt x="11011" y="15080"/>
                </a:cubicBezTo>
                <a:cubicBezTo>
                  <a:pt x="11011" y="16361"/>
                  <a:pt x="10813" y="17510"/>
                  <a:pt x="10414" y="18527"/>
                </a:cubicBezTo>
                <a:cubicBezTo>
                  <a:pt x="10159" y="19199"/>
                  <a:pt x="9843" y="19766"/>
                  <a:pt x="9463" y="20223"/>
                </a:cubicBezTo>
                <a:cubicBezTo>
                  <a:pt x="9036" y="20751"/>
                  <a:pt x="8529" y="21113"/>
                  <a:pt x="7947" y="21308"/>
                </a:cubicBezTo>
                <a:cubicBezTo>
                  <a:pt x="7363" y="21501"/>
                  <a:pt x="6731" y="21600"/>
                  <a:pt x="6050" y="21600"/>
                </a:cubicBezTo>
                <a:lnTo>
                  <a:pt x="0" y="21600"/>
                </a:lnTo>
                <a:lnTo>
                  <a:pt x="0" y="0"/>
                </a:lnTo>
                <a:lnTo>
                  <a:pt x="6489" y="0"/>
                </a:lnTo>
                <a:cubicBezTo>
                  <a:pt x="8123" y="42"/>
                  <a:pt x="9283" y="804"/>
                  <a:pt x="9968" y="2300"/>
                </a:cubicBezTo>
                <a:cubicBezTo>
                  <a:pt x="10378" y="3218"/>
                  <a:pt x="10582" y="4319"/>
                  <a:pt x="10582" y="5599"/>
                </a:cubicBezTo>
                <a:cubicBezTo>
                  <a:pt x="10582" y="6919"/>
                  <a:pt x="10376" y="7976"/>
                  <a:pt x="9961" y="8779"/>
                </a:cubicBezTo>
                <a:cubicBezTo>
                  <a:pt x="9730" y="9229"/>
                  <a:pt x="9389" y="9639"/>
                  <a:pt x="8938" y="10008"/>
                </a:cubicBezTo>
                <a:cubicBezTo>
                  <a:pt x="9621" y="10410"/>
                  <a:pt x="10140" y="11044"/>
                  <a:pt x="10487" y="11916"/>
                </a:cubicBezTo>
                <a:moveTo>
                  <a:pt x="19498" y="895"/>
                </a:moveTo>
                <a:lnTo>
                  <a:pt x="14088" y="895"/>
                </a:lnTo>
                <a:lnTo>
                  <a:pt x="14088" y="3056"/>
                </a:lnTo>
                <a:lnTo>
                  <a:pt x="19498" y="3056"/>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6" name="Google Shape;676;p35"/>
          <p:cNvSpPr/>
          <p:nvPr/>
        </p:nvSpPr>
        <p:spPr>
          <a:xfrm>
            <a:off x="13169069" y="3727291"/>
            <a:ext cx="607219" cy="535782"/>
          </a:xfrm>
          <a:custGeom>
            <a:rect b="b" l="l" r="r" t="t"/>
            <a:pathLst>
              <a:path extrusionOk="0" h="21600" w="21600">
                <a:moveTo>
                  <a:pt x="6257" y="13074"/>
                </a:moveTo>
                <a:cubicBezTo>
                  <a:pt x="6257" y="10998"/>
                  <a:pt x="8292" y="9317"/>
                  <a:pt x="10800" y="9317"/>
                </a:cubicBezTo>
                <a:cubicBezTo>
                  <a:pt x="13311" y="9317"/>
                  <a:pt x="15344" y="10998"/>
                  <a:pt x="15344" y="13074"/>
                </a:cubicBezTo>
                <a:cubicBezTo>
                  <a:pt x="15344" y="15149"/>
                  <a:pt x="13311" y="16831"/>
                  <a:pt x="10800" y="16831"/>
                </a:cubicBezTo>
                <a:cubicBezTo>
                  <a:pt x="8292" y="16831"/>
                  <a:pt x="6257" y="15149"/>
                  <a:pt x="6257" y="13074"/>
                </a:cubicBezTo>
                <a:moveTo>
                  <a:pt x="10800" y="7390"/>
                </a:moveTo>
                <a:cubicBezTo>
                  <a:pt x="14597" y="7390"/>
                  <a:pt x="17673" y="9935"/>
                  <a:pt x="17673" y="13074"/>
                </a:cubicBezTo>
                <a:cubicBezTo>
                  <a:pt x="17673" y="16214"/>
                  <a:pt x="14597" y="18758"/>
                  <a:pt x="10800" y="18758"/>
                </a:cubicBezTo>
                <a:cubicBezTo>
                  <a:pt x="7005" y="18758"/>
                  <a:pt x="3927" y="16214"/>
                  <a:pt x="3927" y="13074"/>
                </a:cubicBezTo>
                <a:cubicBezTo>
                  <a:pt x="3927" y="9935"/>
                  <a:pt x="7005" y="7390"/>
                  <a:pt x="10800" y="7390"/>
                </a:cubicBezTo>
                <a:moveTo>
                  <a:pt x="0" y="0"/>
                </a:moveTo>
                <a:lnTo>
                  <a:pt x="0" y="13311"/>
                </a:lnTo>
                <a:lnTo>
                  <a:pt x="15" y="13311"/>
                </a:lnTo>
                <a:cubicBezTo>
                  <a:pt x="177" y="17910"/>
                  <a:pt x="4936" y="21600"/>
                  <a:pt x="10800" y="21600"/>
                </a:cubicBezTo>
                <a:cubicBezTo>
                  <a:pt x="16765" y="21600"/>
                  <a:pt x="21600" y="17783"/>
                  <a:pt x="21600" y="13074"/>
                </a:cubicBezTo>
                <a:cubicBezTo>
                  <a:pt x="21600" y="8364"/>
                  <a:pt x="16765" y="4548"/>
                  <a:pt x="10800" y="4548"/>
                </a:cubicBezTo>
                <a:cubicBezTo>
                  <a:pt x="8190" y="4548"/>
                  <a:pt x="5795" y="5279"/>
                  <a:pt x="3927" y="6497"/>
                </a:cubicBezTo>
                <a:lnTo>
                  <a:pt x="3927"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7" name="Google Shape;677;p35"/>
          <p:cNvSpPr/>
          <p:nvPr/>
        </p:nvSpPr>
        <p:spPr>
          <a:xfrm>
            <a:off x="14490663" y="3691572"/>
            <a:ext cx="607220" cy="607220"/>
          </a:xfrm>
          <a:custGeom>
            <a:rect b="b" l="l" r="r" t="t"/>
            <a:pathLst>
              <a:path extrusionOk="0" h="21600" w="21600">
                <a:moveTo>
                  <a:pt x="5622" y="14686"/>
                </a:moveTo>
                <a:cubicBezTo>
                  <a:pt x="5622" y="13971"/>
                  <a:pt x="6208" y="13388"/>
                  <a:pt x="6933" y="13388"/>
                </a:cubicBezTo>
                <a:lnTo>
                  <a:pt x="14645" y="13388"/>
                </a:lnTo>
                <a:cubicBezTo>
                  <a:pt x="15365" y="13388"/>
                  <a:pt x="15950" y="13971"/>
                  <a:pt x="15950" y="14686"/>
                </a:cubicBezTo>
                <a:cubicBezTo>
                  <a:pt x="15950" y="15391"/>
                  <a:pt x="15365" y="15984"/>
                  <a:pt x="14645" y="15984"/>
                </a:cubicBezTo>
                <a:lnTo>
                  <a:pt x="6933" y="15984"/>
                </a:lnTo>
                <a:cubicBezTo>
                  <a:pt x="6208" y="15985"/>
                  <a:pt x="5622" y="15391"/>
                  <a:pt x="5622" y="14686"/>
                </a:cubicBezTo>
                <a:moveTo>
                  <a:pt x="6933" y="5576"/>
                </a:moveTo>
                <a:lnTo>
                  <a:pt x="10728" y="5576"/>
                </a:lnTo>
                <a:cubicBezTo>
                  <a:pt x="11453" y="5576"/>
                  <a:pt x="12040" y="6164"/>
                  <a:pt x="12040" y="6879"/>
                </a:cubicBezTo>
                <a:cubicBezTo>
                  <a:pt x="12040" y="7592"/>
                  <a:pt x="11453" y="8184"/>
                  <a:pt x="10728" y="8184"/>
                </a:cubicBezTo>
                <a:lnTo>
                  <a:pt x="6933" y="8184"/>
                </a:lnTo>
                <a:cubicBezTo>
                  <a:pt x="6208" y="8184"/>
                  <a:pt x="5622" y="7591"/>
                  <a:pt x="5622" y="6879"/>
                </a:cubicBezTo>
                <a:cubicBezTo>
                  <a:pt x="5622" y="6164"/>
                  <a:pt x="6208" y="5576"/>
                  <a:pt x="6933" y="5576"/>
                </a:cubicBezTo>
                <a:moveTo>
                  <a:pt x="14712" y="21600"/>
                </a:moveTo>
                <a:cubicBezTo>
                  <a:pt x="18477" y="21600"/>
                  <a:pt x="21537" y="18532"/>
                  <a:pt x="21558" y="14787"/>
                </a:cubicBezTo>
                <a:lnTo>
                  <a:pt x="21600" y="9272"/>
                </a:lnTo>
                <a:lnTo>
                  <a:pt x="21537" y="8972"/>
                </a:lnTo>
                <a:lnTo>
                  <a:pt x="21356" y="8595"/>
                </a:lnTo>
                <a:lnTo>
                  <a:pt x="21050" y="8358"/>
                </a:lnTo>
                <a:cubicBezTo>
                  <a:pt x="20652" y="8046"/>
                  <a:pt x="18638" y="8379"/>
                  <a:pt x="18096" y="7887"/>
                </a:cubicBezTo>
                <a:cubicBezTo>
                  <a:pt x="17711" y="7535"/>
                  <a:pt x="17652" y="6901"/>
                  <a:pt x="17535" y="6040"/>
                </a:cubicBezTo>
                <a:cubicBezTo>
                  <a:pt x="17319" y="4374"/>
                  <a:pt x="17182" y="4287"/>
                  <a:pt x="16921" y="3722"/>
                </a:cubicBezTo>
                <a:cubicBezTo>
                  <a:pt x="15973" y="1716"/>
                  <a:pt x="13400" y="208"/>
                  <a:pt x="11633" y="0"/>
                </a:cubicBezTo>
                <a:lnTo>
                  <a:pt x="6846" y="0"/>
                </a:lnTo>
                <a:cubicBezTo>
                  <a:pt x="3079" y="0"/>
                  <a:pt x="0" y="3073"/>
                  <a:pt x="0" y="6825"/>
                </a:cubicBezTo>
                <a:lnTo>
                  <a:pt x="0" y="14787"/>
                </a:lnTo>
                <a:cubicBezTo>
                  <a:pt x="0" y="18532"/>
                  <a:pt x="3079" y="21600"/>
                  <a:pt x="6846" y="2160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8" name="Google Shape;678;p35"/>
          <p:cNvSpPr/>
          <p:nvPr/>
        </p:nvSpPr>
        <p:spPr>
          <a:xfrm>
            <a:off x="15812256" y="3763010"/>
            <a:ext cx="607220" cy="457504"/>
          </a:xfrm>
          <a:custGeom>
            <a:rect b="b" l="l" r="r" t="t"/>
            <a:pathLst>
              <a:path extrusionOk="0" h="21600" w="21600">
                <a:moveTo>
                  <a:pt x="3587" y="11029"/>
                </a:moveTo>
                <a:cubicBezTo>
                  <a:pt x="4032" y="11029"/>
                  <a:pt x="4394" y="11516"/>
                  <a:pt x="4394" y="12117"/>
                </a:cubicBezTo>
                <a:cubicBezTo>
                  <a:pt x="4394" y="12717"/>
                  <a:pt x="4032" y="13204"/>
                  <a:pt x="3587" y="13204"/>
                </a:cubicBezTo>
                <a:cubicBezTo>
                  <a:pt x="3141" y="13204"/>
                  <a:pt x="2779" y="12717"/>
                  <a:pt x="2779" y="12117"/>
                </a:cubicBezTo>
                <a:cubicBezTo>
                  <a:pt x="2779" y="11516"/>
                  <a:pt x="3141" y="11029"/>
                  <a:pt x="3587" y="11029"/>
                </a:cubicBezTo>
                <a:moveTo>
                  <a:pt x="13259" y="14338"/>
                </a:moveTo>
                <a:cubicBezTo>
                  <a:pt x="13263" y="14412"/>
                  <a:pt x="13267" y="14484"/>
                  <a:pt x="13267" y="14559"/>
                </a:cubicBezTo>
                <a:cubicBezTo>
                  <a:pt x="13267" y="16077"/>
                  <a:pt x="12353" y="17306"/>
                  <a:pt x="11226" y="17306"/>
                </a:cubicBezTo>
                <a:cubicBezTo>
                  <a:pt x="10322" y="17306"/>
                  <a:pt x="9556" y="16515"/>
                  <a:pt x="9288" y="15419"/>
                </a:cubicBezTo>
                <a:lnTo>
                  <a:pt x="13259" y="14338"/>
                </a:lnTo>
                <a:close/>
                <a:moveTo>
                  <a:pt x="18100" y="11029"/>
                </a:moveTo>
                <a:cubicBezTo>
                  <a:pt x="18546" y="11029"/>
                  <a:pt x="18908" y="11516"/>
                  <a:pt x="18908" y="12117"/>
                </a:cubicBezTo>
                <a:cubicBezTo>
                  <a:pt x="18908" y="12717"/>
                  <a:pt x="18546" y="13204"/>
                  <a:pt x="18100" y="13204"/>
                </a:cubicBezTo>
                <a:cubicBezTo>
                  <a:pt x="17654" y="13204"/>
                  <a:pt x="17292" y="12717"/>
                  <a:pt x="17292" y="12117"/>
                </a:cubicBezTo>
                <a:cubicBezTo>
                  <a:pt x="17292" y="11516"/>
                  <a:pt x="17654" y="11029"/>
                  <a:pt x="18100" y="11029"/>
                </a:cubicBezTo>
                <a:moveTo>
                  <a:pt x="1701" y="18930"/>
                </a:moveTo>
                <a:lnTo>
                  <a:pt x="2514" y="18930"/>
                </a:lnTo>
                <a:cubicBezTo>
                  <a:pt x="2552" y="19326"/>
                  <a:pt x="2599" y="20445"/>
                  <a:pt x="2098" y="21600"/>
                </a:cubicBezTo>
                <a:cubicBezTo>
                  <a:pt x="2098" y="21600"/>
                  <a:pt x="4385" y="21452"/>
                  <a:pt x="4850" y="18930"/>
                </a:cubicBezTo>
                <a:lnTo>
                  <a:pt x="19900" y="18930"/>
                </a:lnTo>
                <a:cubicBezTo>
                  <a:pt x="20839" y="18930"/>
                  <a:pt x="21600" y="17904"/>
                  <a:pt x="21600" y="16639"/>
                </a:cubicBezTo>
                <a:lnTo>
                  <a:pt x="21600" y="2290"/>
                </a:lnTo>
                <a:cubicBezTo>
                  <a:pt x="21600" y="1025"/>
                  <a:pt x="20839" y="0"/>
                  <a:pt x="19900" y="0"/>
                </a:cubicBezTo>
                <a:lnTo>
                  <a:pt x="1701" y="0"/>
                </a:lnTo>
                <a:cubicBezTo>
                  <a:pt x="762" y="0"/>
                  <a:pt x="0" y="1025"/>
                  <a:pt x="0" y="2290"/>
                </a:cubicBezTo>
                <a:lnTo>
                  <a:pt x="0" y="16640"/>
                </a:lnTo>
                <a:cubicBezTo>
                  <a:pt x="0" y="17904"/>
                  <a:pt x="762" y="18930"/>
                  <a:pt x="1701" y="1893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79" name="Google Shape;679;p35"/>
          <p:cNvSpPr/>
          <p:nvPr/>
        </p:nvSpPr>
        <p:spPr>
          <a:xfrm>
            <a:off x="17044553" y="3691572"/>
            <a:ext cx="607220" cy="607220"/>
          </a:xfrm>
          <a:custGeom>
            <a:rect b="b" l="l" r="r" t="t"/>
            <a:pathLst>
              <a:path extrusionOk="0" h="21600" w="21600">
                <a:moveTo>
                  <a:pt x="1955" y="10800"/>
                </a:moveTo>
                <a:cubicBezTo>
                  <a:pt x="1955" y="13108"/>
                  <a:pt x="2903" y="15327"/>
                  <a:pt x="4592" y="17014"/>
                </a:cubicBezTo>
                <a:cubicBezTo>
                  <a:pt x="6281" y="18701"/>
                  <a:pt x="8474" y="19617"/>
                  <a:pt x="10815" y="19617"/>
                </a:cubicBezTo>
                <a:cubicBezTo>
                  <a:pt x="13126" y="19617"/>
                  <a:pt x="15378" y="18701"/>
                  <a:pt x="17127" y="16984"/>
                </a:cubicBezTo>
                <a:cubicBezTo>
                  <a:pt x="18785" y="15356"/>
                  <a:pt x="19645" y="13226"/>
                  <a:pt x="19645" y="10800"/>
                </a:cubicBezTo>
                <a:cubicBezTo>
                  <a:pt x="19645" y="8404"/>
                  <a:pt x="18756" y="6214"/>
                  <a:pt x="17096" y="4556"/>
                </a:cubicBezTo>
                <a:cubicBezTo>
                  <a:pt x="15407" y="2870"/>
                  <a:pt x="13245" y="1953"/>
                  <a:pt x="10815" y="1953"/>
                </a:cubicBezTo>
                <a:cubicBezTo>
                  <a:pt x="8385" y="1953"/>
                  <a:pt x="6251" y="2841"/>
                  <a:pt x="4592" y="4527"/>
                </a:cubicBezTo>
                <a:cubicBezTo>
                  <a:pt x="2903" y="6244"/>
                  <a:pt x="1955" y="8463"/>
                  <a:pt x="1955" y="10800"/>
                </a:cubicBezTo>
                <a:moveTo>
                  <a:pt x="3170" y="18405"/>
                </a:moveTo>
                <a:cubicBezTo>
                  <a:pt x="1095" y="16333"/>
                  <a:pt x="0" y="13670"/>
                  <a:pt x="0" y="10800"/>
                </a:cubicBezTo>
                <a:cubicBezTo>
                  <a:pt x="0" y="7960"/>
                  <a:pt x="1125" y="5237"/>
                  <a:pt x="3199" y="3136"/>
                </a:cubicBezTo>
                <a:cubicBezTo>
                  <a:pt x="5214" y="1095"/>
                  <a:pt x="7822" y="0"/>
                  <a:pt x="10785" y="0"/>
                </a:cubicBezTo>
                <a:cubicBezTo>
                  <a:pt x="13748" y="0"/>
                  <a:pt x="16415" y="1095"/>
                  <a:pt x="18489" y="3166"/>
                </a:cubicBezTo>
                <a:cubicBezTo>
                  <a:pt x="20534" y="5208"/>
                  <a:pt x="21600" y="7871"/>
                  <a:pt x="21600" y="10800"/>
                </a:cubicBezTo>
                <a:cubicBezTo>
                  <a:pt x="21600" y="13759"/>
                  <a:pt x="20534" y="16392"/>
                  <a:pt x="18518" y="18375"/>
                </a:cubicBezTo>
                <a:cubicBezTo>
                  <a:pt x="16386" y="20476"/>
                  <a:pt x="13630" y="21600"/>
                  <a:pt x="10785" y="21600"/>
                </a:cubicBezTo>
                <a:cubicBezTo>
                  <a:pt x="7941" y="21600"/>
                  <a:pt x="5244" y="20476"/>
                  <a:pt x="3170" y="18405"/>
                </a:cubicBezTo>
                <a:moveTo>
                  <a:pt x="7872" y="14149"/>
                </a:moveTo>
                <a:cubicBezTo>
                  <a:pt x="9094" y="14149"/>
                  <a:pt x="10137" y="13480"/>
                  <a:pt x="10711" y="12463"/>
                </a:cubicBezTo>
                <a:lnTo>
                  <a:pt x="9370" y="11781"/>
                </a:lnTo>
                <a:cubicBezTo>
                  <a:pt x="9070" y="12499"/>
                  <a:pt x="8615" y="12715"/>
                  <a:pt x="8040" y="12715"/>
                </a:cubicBezTo>
                <a:cubicBezTo>
                  <a:pt x="7045" y="12715"/>
                  <a:pt x="6591" y="11889"/>
                  <a:pt x="6591" y="10800"/>
                </a:cubicBezTo>
                <a:cubicBezTo>
                  <a:pt x="6591" y="9712"/>
                  <a:pt x="6974" y="8886"/>
                  <a:pt x="8040" y="8886"/>
                </a:cubicBezTo>
                <a:cubicBezTo>
                  <a:pt x="8327" y="8886"/>
                  <a:pt x="8902" y="9042"/>
                  <a:pt x="9238" y="9759"/>
                </a:cubicBezTo>
                <a:lnTo>
                  <a:pt x="10675" y="9006"/>
                </a:lnTo>
                <a:cubicBezTo>
                  <a:pt x="10064" y="7893"/>
                  <a:pt x="9022" y="7451"/>
                  <a:pt x="7812" y="7451"/>
                </a:cubicBezTo>
                <a:cubicBezTo>
                  <a:pt x="6051" y="7451"/>
                  <a:pt x="4649" y="8695"/>
                  <a:pt x="4649" y="10800"/>
                </a:cubicBezTo>
                <a:cubicBezTo>
                  <a:pt x="4649" y="12942"/>
                  <a:pt x="5966" y="14149"/>
                  <a:pt x="7872" y="14149"/>
                </a:cubicBezTo>
                <a:moveTo>
                  <a:pt x="10889" y="10800"/>
                </a:moveTo>
                <a:cubicBezTo>
                  <a:pt x="10889" y="8695"/>
                  <a:pt x="12290" y="7451"/>
                  <a:pt x="14051" y="7451"/>
                </a:cubicBezTo>
                <a:cubicBezTo>
                  <a:pt x="15261" y="7451"/>
                  <a:pt x="16303" y="7893"/>
                  <a:pt x="16914" y="9005"/>
                </a:cubicBezTo>
                <a:lnTo>
                  <a:pt x="15477" y="9759"/>
                </a:lnTo>
                <a:cubicBezTo>
                  <a:pt x="15142" y="9041"/>
                  <a:pt x="14567" y="8886"/>
                  <a:pt x="14278" y="8886"/>
                </a:cubicBezTo>
                <a:cubicBezTo>
                  <a:pt x="13213" y="8886"/>
                  <a:pt x="12829" y="9712"/>
                  <a:pt x="12829" y="10800"/>
                </a:cubicBezTo>
                <a:cubicBezTo>
                  <a:pt x="12829" y="11889"/>
                  <a:pt x="13285" y="12714"/>
                  <a:pt x="14278" y="12714"/>
                </a:cubicBezTo>
                <a:cubicBezTo>
                  <a:pt x="14854" y="12714"/>
                  <a:pt x="15309" y="12499"/>
                  <a:pt x="15608" y="11781"/>
                </a:cubicBezTo>
                <a:lnTo>
                  <a:pt x="16950" y="12463"/>
                </a:lnTo>
                <a:cubicBezTo>
                  <a:pt x="16375" y="13480"/>
                  <a:pt x="15333" y="14149"/>
                  <a:pt x="14112" y="14149"/>
                </a:cubicBezTo>
                <a:cubicBezTo>
                  <a:pt x="12207" y="14149"/>
                  <a:pt x="10889" y="12942"/>
                  <a:pt x="10889" y="108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0" name="Google Shape;680;p35"/>
          <p:cNvSpPr/>
          <p:nvPr/>
        </p:nvSpPr>
        <p:spPr>
          <a:xfrm>
            <a:off x="18348288" y="3673713"/>
            <a:ext cx="611488" cy="618203"/>
          </a:xfrm>
          <a:custGeom>
            <a:rect b="b" l="l" r="r" t="t"/>
            <a:pathLst>
              <a:path extrusionOk="0" h="21599" w="21599">
                <a:moveTo>
                  <a:pt x="19404" y="14434"/>
                </a:moveTo>
                <a:cubicBezTo>
                  <a:pt x="18696" y="16110"/>
                  <a:pt x="17511" y="17537"/>
                  <a:pt x="16019" y="18543"/>
                </a:cubicBezTo>
                <a:cubicBezTo>
                  <a:pt x="15274" y="19048"/>
                  <a:pt x="14453" y="19446"/>
                  <a:pt x="13576" y="19719"/>
                </a:cubicBezTo>
                <a:cubicBezTo>
                  <a:pt x="12699" y="19991"/>
                  <a:pt x="11768" y="20138"/>
                  <a:pt x="10799" y="20139"/>
                </a:cubicBezTo>
                <a:lnTo>
                  <a:pt x="10798" y="20139"/>
                </a:lnTo>
                <a:lnTo>
                  <a:pt x="10798" y="10810"/>
                </a:lnTo>
                <a:lnTo>
                  <a:pt x="1461" y="10810"/>
                </a:lnTo>
                <a:lnTo>
                  <a:pt x="1461" y="10800"/>
                </a:lnTo>
                <a:cubicBezTo>
                  <a:pt x="1461" y="9508"/>
                  <a:pt x="1722" y="8282"/>
                  <a:pt x="2194" y="7165"/>
                </a:cubicBezTo>
                <a:cubicBezTo>
                  <a:pt x="2902" y="5490"/>
                  <a:pt x="4087" y="4062"/>
                  <a:pt x="5578" y="3055"/>
                </a:cubicBezTo>
                <a:cubicBezTo>
                  <a:pt x="6324" y="2551"/>
                  <a:pt x="7144" y="2153"/>
                  <a:pt x="8022" y="1880"/>
                </a:cubicBezTo>
                <a:cubicBezTo>
                  <a:pt x="8899" y="1608"/>
                  <a:pt x="9830" y="1460"/>
                  <a:pt x="10799" y="1460"/>
                </a:cubicBezTo>
                <a:lnTo>
                  <a:pt x="10799" y="10800"/>
                </a:lnTo>
                <a:lnTo>
                  <a:pt x="20137" y="10800"/>
                </a:lnTo>
                <a:cubicBezTo>
                  <a:pt x="20137" y="12091"/>
                  <a:pt x="19876" y="13317"/>
                  <a:pt x="19404" y="14434"/>
                </a:cubicBezTo>
                <a:moveTo>
                  <a:pt x="20750" y="6595"/>
                </a:moveTo>
                <a:cubicBezTo>
                  <a:pt x="19929" y="4656"/>
                  <a:pt x="18560" y="3009"/>
                  <a:pt x="16838" y="1845"/>
                </a:cubicBezTo>
                <a:cubicBezTo>
                  <a:pt x="15976" y="1263"/>
                  <a:pt x="15025" y="800"/>
                  <a:pt x="14010" y="485"/>
                </a:cubicBezTo>
                <a:cubicBezTo>
                  <a:pt x="12995" y="169"/>
                  <a:pt x="11916" y="-1"/>
                  <a:pt x="10799" y="0"/>
                </a:cubicBezTo>
                <a:cubicBezTo>
                  <a:pt x="9311" y="-1"/>
                  <a:pt x="7887" y="302"/>
                  <a:pt x="6596" y="849"/>
                </a:cubicBezTo>
                <a:cubicBezTo>
                  <a:pt x="4656" y="1669"/>
                  <a:pt x="3009" y="3037"/>
                  <a:pt x="1844" y="4761"/>
                </a:cubicBezTo>
                <a:cubicBezTo>
                  <a:pt x="1262" y="5622"/>
                  <a:pt x="801" y="6573"/>
                  <a:pt x="485" y="7589"/>
                </a:cubicBezTo>
                <a:cubicBezTo>
                  <a:pt x="169" y="8603"/>
                  <a:pt x="-1" y="9683"/>
                  <a:pt x="0" y="10800"/>
                </a:cubicBezTo>
                <a:cubicBezTo>
                  <a:pt x="-1" y="12289"/>
                  <a:pt x="302" y="13712"/>
                  <a:pt x="849" y="15004"/>
                </a:cubicBezTo>
                <a:cubicBezTo>
                  <a:pt x="1669" y="16943"/>
                  <a:pt x="3038" y="18590"/>
                  <a:pt x="4760" y="19754"/>
                </a:cubicBezTo>
                <a:cubicBezTo>
                  <a:pt x="5622" y="20337"/>
                  <a:pt x="6572" y="20797"/>
                  <a:pt x="7588" y="21114"/>
                </a:cubicBezTo>
                <a:cubicBezTo>
                  <a:pt x="8603" y="21430"/>
                  <a:pt x="9683" y="21599"/>
                  <a:pt x="10799" y="21599"/>
                </a:cubicBezTo>
                <a:cubicBezTo>
                  <a:pt x="12288" y="21599"/>
                  <a:pt x="13711" y="21298"/>
                  <a:pt x="15002" y="20751"/>
                </a:cubicBezTo>
                <a:cubicBezTo>
                  <a:pt x="16942" y="19930"/>
                  <a:pt x="18589" y="18563"/>
                  <a:pt x="19754" y="16839"/>
                </a:cubicBezTo>
                <a:cubicBezTo>
                  <a:pt x="20336" y="15976"/>
                  <a:pt x="20797" y="15025"/>
                  <a:pt x="21113" y="14011"/>
                </a:cubicBezTo>
                <a:cubicBezTo>
                  <a:pt x="21429" y="12996"/>
                  <a:pt x="21598" y="11917"/>
                  <a:pt x="21598" y="10800"/>
                </a:cubicBezTo>
                <a:cubicBezTo>
                  <a:pt x="21599" y="9310"/>
                  <a:pt x="21297" y="7888"/>
                  <a:pt x="20750" y="6595"/>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1" name="Google Shape;681;p35"/>
          <p:cNvSpPr/>
          <p:nvPr/>
        </p:nvSpPr>
        <p:spPr>
          <a:xfrm>
            <a:off x="19687741" y="3816588"/>
            <a:ext cx="618213" cy="339329"/>
          </a:xfrm>
          <a:custGeom>
            <a:rect b="b" l="l" r="r" t="t"/>
            <a:pathLst>
              <a:path extrusionOk="0" h="21600" w="19568">
                <a:moveTo>
                  <a:pt x="3006" y="15666"/>
                </a:moveTo>
                <a:cubicBezTo>
                  <a:pt x="3006" y="15666"/>
                  <a:pt x="2141" y="11846"/>
                  <a:pt x="4660" y="8575"/>
                </a:cubicBezTo>
                <a:lnTo>
                  <a:pt x="5999" y="14054"/>
                </a:lnTo>
                <a:close/>
                <a:moveTo>
                  <a:pt x="6614" y="3757"/>
                </a:moveTo>
                <a:cubicBezTo>
                  <a:pt x="6556" y="3775"/>
                  <a:pt x="6507" y="3802"/>
                  <a:pt x="6450" y="3822"/>
                </a:cubicBezTo>
                <a:lnTo>
                  <a:pt x="5509" y="0"/>
                </a:lnTo>
                <a:lnTo>
                  <a:pt x="2716" y="633"/>
                </a:lnTo>
                <a:lnTo>
                  <a:pt x="3854" y="5286"/>
                </a:lnTo>
                <a:cubicBezTo>
                  <a:pt x="-2032" y="10144"/>
                  <a:pt x="576" y="21600"/>
                  <a:pt x="576" y="21600"/>
                </a:cubicBezTo>
                <a:lnTo>
                  <a:pt x="9558" y="16432"/>
                </a:lnTo>
                <a:lnTo>
                  <a:pt x="7091" y="6419"/>
                </a:lnTo>
                <a:cubicBezTo>
                  <a:pt x="11520" y="3873"/>
                  <a:pt x="15219" y="9077"/>
                  <a:pt x="15219" y="9077"/>
                </a:cubicBezTo>
                <a:lnTo>
                  <a:pt x="12170" y="10722"/>
                </a:lnTo>
                <a:lnTo>
                  <a:pt x="11292" y="7463"/>
                </a:lnTo>
                <a:cubicBezTo>
                  <a:pt x="10466" y="7156"/>
                  <a:pt x="9525" y="7063"/>
                  <a:pt x="8524" y="7397"/>
                </a:cubicBezTo>
                <a:lnTo>
                  <a:pt x="10600" y="15829"/>
                </a:lnTo>
                <a:lnTo>
                  <a:pt x="19568" y="10666"/>
                </a:lnTo>
                <a:cubicBezTo>
                  <a:pt x="19568" y="10666"/>
                  <a:pt x="16315" y="457"/>
                  <a:pt x="6614" y="3757"/>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2" name="Google Shape;682;p35"/>
          <p:cNvSpPr/>
          <p:nvPr/>
        </p:nvSpPr>
        <p:spPr>
          <a:xfrm>
            <a:off x="4150258" y="5066481"/>
            <a:ext cx="607220" cy="535782"/>
          </a:xfrm>
          <a:custGeom>
            <a:rect b="b" l="l" r="r" t="t"/>
            <a:pathLst>
              <a:path extrusionOk="0" h="21600" w="21600">
                <a:moveTo>
                  <a:pt x="10740" y="0"/>
                </a:moveTo>
                <a:lnTo>
                  <a:pt x="10740" y="1620"/>
                </a:lnTo>
                <a:lnTo>
                  <a:pt x="10740" y="4702"/>
                </a:lnTo>
                <a:lnTo>
                  <a:pt x="9430" y="4702"/>
                </a:lnTo>
                <a:lnTo>
                  <a:pt x="7961" y="4702"/>
                </a:lnTo>
                <a:lnTo>
                  <a:pt x="7961" y="10822"/>
                </a:lnTo>
                <a:lnTo>
                  <a:pt x="1410" y="10822"/>
                </a:lnTo>
                <a:lnTo>
                  <a:pt x="1410" y="4702"/>
                </a:lnTo>
                <a:lnTo>
                  <a:pt x="0" y="4702"/>
                </a:lnTo>
                <a:lnTo>
                  <a:pt x="0" y="10868"/>
                </a:lnTo>
                <a:lnTo>
                  <a:pt x="1410" y="10868"/>
                </a:lnTo>
                <a:lnTo>
                  <a:pt x="1410" y="12510"/>
                </a:lnTo>
                <a:lnTo>
                  <a:pt x="3951" y="12510"/>
                </a:lnTo>
                <a:lnTo>
                  <a:pt x="3951" y="15345"/>
                </a:lnTo>
                <a:lnTo>
                  <a:pt x="2879" y="15345"/>
                </a:lnTo>
                <a:lnTo>
                  <a:pt x="2879" y="17032"/>
                </a:lnTo>
                <a:lnTo>
                  <a:pt x="6472" y="17032"/>
                </a:lnTo>
                <a:lnTo>
                  <a:pt x="6472" y="19935"/>
                </a:lnTo>
                <a:lnTo>
                  <a:pt x="2879" y="19935"/>
                </a:lnTo>
                <a:lnTo>
                  <a:pt x="2879" y="17032"/>
                </a:lnTo>
                <a:lnTo>
                  <a:pt x="1449" y="17032"/>
                </a:lnTo>
                <a:lnTo>
                  <a:pt x="1449" y="21600"/>
                </a:lnTo>
                <a:lnTo>
                  <a:pt x="2879" y="21600"/>
                </a:lnTo>
                <a:lnTo>
                  <a:pt x="6472" y="21600"/>
                </a:lnTo>
                <a:lnTo>
                  <a:pt x="7921" y="21600"/>
                </a:lnTo>
                <a:lnTo>
                  <a:pt x="7921" y="17032"/>
                </a:lnTo>
                <a:lnTo>
                  <a:pt x="6492" y="17032"/>
                </a:lnTo>
                <a:lnTo>
                  <a:pt x="6492" y="15345"/>
                </a:lnTo>
                <a:lnTo>
                  <a:pt x="5420" y="15345"/>
                </a:lnTo>
                <a:lnTo>
                  <a:pt x="5420" y="12510"/>
                </a:lnTo>
                <a:lnTo>
                  <a:pt x="9490" y="12510"/>
                </a:lnTo>
                <a:lnTo>
                  <a:pt x="9490" y="21555"/>
                </a:lnTo>
                <a:lnTo>
                  <a:pt x="10919" y="21555"/>
                </a:lnTo>
                <a:lnTo>
                  <a:pt x="10919" y="21578"/>
                </a:lnTo>
                <a:lnTo>
                  <a:pt x="20349" y="21578"/>
                </a:lnTo>
                <a:lnTo>
                  <a:pt x="20349" y="19935"/>
                </a:lnTo>
                <a:lnTo>
                  <a:pt x="20349" y="12128"/>
                </a:lnTo>
                <a:lnTo>
                  <a:pt x="21600" y="12128"/>
                </a:lnTo>
                <a:lnTo>
                  <a:pt x="21600" y="4770"/>
                </a:lnTo>
                <a:lnTo>
                  <a:pt x="20091" y="4770"/>
                </a:lnTo>
                <a:lnTo>
                  <a:pt x="18821" y="4770"/>
                </a:lnTo>
                <a:lnTo>
                  <a:pt x="18821" y="0"/>
                </a:lnTo>
                <a:lnTo>
                  <a:pt x="17371" y="0"/>
                </a:lnTo>
                <a:lnTo>
                  <a:pt x="17332" y="0"/>
                </a:lnTo>
                <a:lnTo>
                  <a:pt x="10740" y="0"/>
                </a:lnTo>
                <a:close/>
                <a:moveTo>
                  <a:pt x="1410" y="4702"/>
                </a:moveTo>
                <a:lnTo>
                  <a:pt x="2879" y="4702"/>
                </a:lnTo>
                <a:lnTo>
                  <a:pt x="2879" y="3082"/>
                </a:lnTo>
                <a:lnTo>
                  <a:pt x="1410" y="3082"/>
                </a:lnTo>
                <a:lnTo>
                  <a:pt x="1410" y="4702"/>
                </a:lnTo>
                <a:close/>
                <a:moveTo>
                  <a:pt x="2879" y="3082"/>
                </a:moveTo>
                <a:lnTo>
                  <a:pt x="6492" y="3082"/>
                </a:lnTo>
                <a:lnTo>
                  <a:pt x="6492" y="1418"/>
                </a:lnTo>
                <a:lnTo>
                  <a:pt x="2879" y="1418"/>
                </a:lnTo>
                <a:lnTo>
                  <a:pt x="2879" y="3082"/>
                </a:lnTo>
                <a:close/>
                <a:moveTo>
                  <a:pt x="6492" y="3082"/>
                </a:moveTo>
                <a:lnTo>
                  <a:pt x="6492" y="4702"/>
                </a:lnTo>
                <a:lnTo>
                  <a:pt x="7961" y="4702"/>
                </a:lnTo>
                <a:lnTo>
                  <a:pt x="7961" y="3082"/>
                </a:lnTo>
                <a:lnTo>
                  <a:pt x="6492" y="3082"/>
                </a:lnTo>
                <a:close/>
                <a:moveTo>
                  <a:pt x="12329" y="1845"/>
                </a:moveTo>
                <a:lnTo>
                  <a:pt x="17252" y="1845"/>
                </a:lnTo>
                <a:lnTo>
                  <a:pt x="17252" y="7785"/>
                </a:lnTo>
                <a:lnTo>
                  <a:pt x="12329" y="7785"/>
                </a:lnTo>
                <a:lnTo>
                  <a:pt x="12329" y="1845"/>
                </a:lnTo>
                <a:close/>
                <a:moveTo>
                  <a:pt x="9430" y="6412"/>
                </a:moveTo>
                <a:lnTo>
                  <a:pt x="10740" y="6412"/>
                </a:lnTo>
                <a:lnTo>
                  <a:pt x="10740" y="9315"/>
                </a:lnTo>
                <a:lnTo>
                  <a:pt x="12170" y="9315"/>
                </a:lnTo>
                <a:lnTo>
                  <a:pt x="12190" y="9315"/>
                </a:lnTo>
                <a:lnTo>
                  <a:pt x="17332" y="9315"/>
                </a:lnTo>
                <a:lnTo>
                  <a:pt x="17371" y="9315"/>
                </a:lnTo>
                <a:lnTo>
                  <a:pt x="18821" y="9315"/>
                </a:lnTo>
                <a:lnTo>
                  <a:pt x="18821" y="6412"/>
                </a:lnTo>
                <a:lnTo>
                  <a:pt x="20091" y="6412"/>
                </a:lnTo>
                <a:lnTo>
                  <a:pt x="20091" y="10868"/>
                </a:lnTo>
                <a:lnTo>
                  <a:pt x="18880" y="10868"/>
                </a:lnTo>
                <a:lnTo>
                  <a:pt x="18880" y="19935"/>
                </a:lnTo>
                <a:lnTo>
                  <a:pt x="15644" y="19935"/>
                </a:lnTo>
                <a:lnTo>
                  <a:pt x="15644" y="15345"/>
                </a:lnTo>
                <a:lnTo>
                  <a:pt x="14334" y="15345"/>
                </a:lnTo>
                <a:lnTo>
                  <a:pt x="14334" y="19935"/>
                </a:lnTo>
                <a:lnTo>
                  <a:pt x="10979" y="19935"/>
                </a:lnTo>
                <a:lnTo>
                  <a:pt x="10979" y="12510"/>
                </a:lnTo>
                <a:lnTo>
                  <a:pt x="10979" y="12488"/>
                </a:lnTo>
                <a:lnTo>
                  <a:pt x="10979" y="10822"/>
                </a:lnTo>
                <a:lnTo>
                  <a:pt x="9430" y="10822"/>
                </a:lnTo>
                <a:lnTo>
                  <a:pt x="9430" y="6412"/>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3" name="Google Shape;683;p35"/>
          <p:cNvSpPr/>
          <p:nvPr/>
        </p:nvSpPr>
        <p:spPr>
          <a:xfrm>
            <a:off x="5471852" y="5120059"/>
            <a:ext cx="607219" cy="428626"/>
          </a:xfrm>
          <a:custGeom>
            <a:rect b="b" l="l" r="r" t="t"/>
            <a:pathLst>
              <a:path extrusionOk="0" h="21600" w="21600">
                <a:moveTo>
                  <a:pt x="3832" y="0"/>
                </a:moveTo>
                <a:lnTo>
                  <a:pt x="3832" y="5400"/>
                </a:lnTo>
                <a:lnTo>
                  <a:pt x="0" y="5400"/>
                </a:lnTo>
                <a:lnTo>
                  <a:pt x="0" y="5653"/>
                </a:lnTo>
                <a:lnTo>
                  <a:pt x="0" y="8184"/>
                </a:lnTo>
                <a:lnTo>
                  <a:pt x="0" y="13388"/>
                </a:lnTo>
                <a:lnTo>
                  <a:pt x="0" y="16200"/>
                </a:lnTo>
                <a:lnTo>
                  <a:pt x="2243" y="16200"/>
                </a:lnTo>
                <a:lnTo>
                  <a:pt x="3772" y="16200"/>
                </a:lnTo>
                <a:lnTo>
                  <a:pt x="5996" y="16200"/>
                </a:lnTo>
                <a:lnTo>
                  <a:pt x="5996" y="8241"/>
                </a:lnTo>
                <a:lnTo>
                  <a:pt x="5996" y="5259"/>
                </a:lnTo>
                <a:lnTo>
                  <a:pt x="5996" y="0"/>
                </a:lnTo>
                <a:lnTo>
                  <a:pt x="3832" y="0"/>
                </a:lnTo>
                <a:close/>
                <a:moveTo>
                  <a:pt x="6472" y="0"/>
                </a:moveTo>
                <a:lnTo>
                  <a:pt x="6472" y="3038"/>
                </a:lnTo>
                <a:lnTo>
                  <a:pt x="8636" y="3038"/>
                </a:lnTo>
                <a:lnTo>
                  <a:pt x="8636" y="0"/>
                </a:lnTo>
                <a:lnTo>
                  <a:pt x="6472" y="0"/>
                </a:lnTo>
                <a:close/>
                <a:moveTo>
                  <a:pt x="6472" y="5400"/>
                </a:moveTo>
                <a:lnTo>
                  <a:pt x="6472" y="16200"/>
                </a:lnTo>
                <a:lnTo>
                  <a:pt x="8636" y="16200"/>
                </a:lnTo>
                <a:lnTo>
                  <a:pt x="8636" y="5400"/>
                </a:lnTo>
                <a:lnTo>
                  <a:pt x="6472" y="5400"/>
                </a:lnTo>
                <a:close/>
                <a:moveTo>
                  <a:pt x="9589" y="5400"/>
                </a:moveTo>
                <a:lnTo>
                  <a:pt x="9589" y="8241"/>
                </a:lnTo>
                <a:lnTo>
                  <a:pt x="9589" y="16200"/>
                </a:lnTo>
                <a:lnTo>
                  <a:pt x="13202" y="16200"/>
                </a:lnTo>
                <a:lnTo>
                  <a:pt x="13202" y="18562"/>
                </a:lnTo>
                <a:lnTo>
                  <a:pt x="9589" y="18562"/>
                </a:lnTo>
                <a:lnTo>
                  <a:pt x="9589" y="21600"/>
                </a:lnTo>
                <a:lnTo>
                  <a:pt x="13202" y="21600"/>
                </a:lnTo>
                <a:lnTo>
                  <a:pt x="15346" y="21600"/>
                </a:lnTo>
                <a:lnTo>
                  <a:pt x="15346" y="16341"/>
                </a:lnTo>
                <a:lnTo>
                  <a:pt x="15346" y="13275"/>
                </a:lnTo>
                <a:lnTo>
                  <a:pt x="15346" y="5400"/>
                </a:lnTo>
                <a:lnTo>
                  <a:pt x="9589" y="5400"/>
                </a:lnTo>
                <a:close/>
                <a:moveTo>
                  <a:pt x="15843" y="5400"/>
                </a:moveTo>
                <a:lnTo>
                  <a:pt x="15843" y="13388"/>
                </a:lnTo>
                <a:lnTo>
                  <a:pt x="15843" y="16200"/>
                </a:lnTo>
                <a:lnTo>
                  <a:pt x="19674" y="16200"/>
                </a:lnTo>
                <a:lnTo>
                  <a:pt x="19674" y="18562"/>
                </a:lnTo>
                <a:lnTo>
                  <a:pt x="15843" y="18562"/>
                </a:lnTo>
                <a:lnTo>
                  <a:pt x="15843" y="21600"/>
                </a:lnTo>
                <a:lnTo>
                  <a:pt x="19615" y="21600"/>
                </a:lnTo>
                <a:lnTo>
                  <a:pt x="21600" y="21600"/>
                </a:lnTo>
                <a:lnTo>
                  <a:pt x="21600" y="18366"/>
                </a:lnTo>
                <a:lnTo>
                  <a:pt x="21600" y="16369"/>
                </a:lnTo>
                <a:lnTo>
                  <a:pt x="21600" y="13388"/>
                </a:lnTo>
                <a:lnTo>
                  <a:pt x="21600" y="8241"/>
                </a:lnTo>
                <a:lnTo>
                  <a:pt x="21600" y="5400"/>
                </a:lnTo>
                <a:lnTo>
                  <a:pt x="15843" y="5400"/>
                </a:lnTo>
                <a:close/>
                <a:moveTo>
                  <a:pt x="2005" y="8156"/>
                </a:moveTo>
                <a:lnTo>
                  <a:pt x="3911" y="8156"/>
                </a:lnTo>
                <a:lnTo>
                  <a:pt x="3911" y="13556"/>
                </a:lnTo>
                <a:lnTo>
                  <a:pt x="2005" y="13556"/>
                </a:lnTo>
                <a:lnTo>
                  <a:pt x="2005" y="8156"/>
                </a:lnTo>
                <a:close/>
                <a:moveTo>
                  <a:pt x="11535" y="8156"/>
                </a:moveTo>
                <a:lnTo>
                  <a:pt x="13440" y="8156"/>
                </a:lnTo>
                <a:lnTo>
                  <a:pt x="13440" y="13556"/>
                </a:lnTo>
                <a:lnTo>
                  <a:pt x="11535" y="13556"/>
                </a:lnTo>
                <a:lnTo>
                  <a:pt x="11535" y="8156"/>
                </a:lnTo>
                <a:close/>
                <a:moveTo>
                  <a:pt x="17888" y="8156"/>
                </a:moveTo>
                <a:lnTo>
                  <a:pt x="19793" y="8156"/>
                </a:lnTo>
                <a:lnTo>
                  <a:pt x="19793" y="13556"/>
                </a:lnTo>
                <a:lnTo>
                  <a:pt x="17888" y="13556"/>
                </a:lnTo>
                <a:lnTo>
                  <a:pt x="17888" y="8156"/>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4" name="Google Shape;684;p35"/>
          <p:cNvSpPr/>
          <p:nvPr/>
        </p:nvSpPr>
        <p:spPr>
          <a:xfrm>
            <a:off x="6703974" y="5031025"/>
            <a:ext cx="607220" cy="607220"/>
          </a:xfrm>
          <a:custGeom>
            <a:rect b="b" l="l" r="r" t="t"/>
            <a:pathLst>
              <a:path extrusionOk="0" h="21600" w="21600">
                <a:moveTo>
                  <a:pt x="15569" y="17730"/>
                </a:moveTo>
                <a:cubicBezTo>
                  <a:pt x="15141" y="15638"/>
                  <a:pt x="14604" y="13752"/>
                  <a:pt x="14013" y="12068"/>
                </a:cubicBezTo>
                <a:cubicBezTo>
                  <a:pt x="14561" y="11990"/>
                  <a:pt x="15135" y="11945"/>
                  <a:pt x="15741" y="11945"/>
                </a:cubicBezTo>
                <a:lnTo>
                  <a:pt x="15763" y="11945"/>
                </a:lnTo>
                <a:lnTo>
                  <a:pt x="15765" y="11945"/>
                </a:lnTo>
                <a:lnTo>
                  <a:pt x="15766" y="11945"/>
                </a:lnTo>
                <a:cubicBezTo>
                  <a:pt x="16771" y="11945"/>
                  <a:pt x="17875" y="12071"/>
                  <a:pt x="19073" y="12342"/>
                </a:cubicBezTo>
                <a:cubicBezTo>
                  <a:pt x="18659" y="14570"/>
                  <a:pt x="17368" y="16489"/>
                  <a:pt x="15569" y="17730"/>
                </a:cubicBezTo>
                <a:moveTo>
                  <a:pt x="10799" y="19227"/>
                </a:moveTo>
                <a:cubicBezTo>
                  <a:pt x="8925" y="19227"/>
                  <a:pt x="7196" y="18606"/>
                  <a:pt x="5794" y="17566"/>
                </a:cubicBezTo>
                <a:cubicBezTo>
                  <a:pt x="6092" y="17075"/>
                  <a:pt x="6731" y="16133"/>
                  <a:pt x="7749" y="15159"/>
                </a:cubicBezTo>
                <a:cubicBezTo>
                  <a:pt x="8795" y="14156"/>
                  <a:pt x="10240" y="13124"/>
                  <a:pt x="12127" y="12509"/>
                </a:cubicBezTo>
                <a:cubicBezTo>
                  <a:pt x="12768" y="14306"/>
                  <a:pt x="13349" y="16361"/>
                  <a:pt x="13791" y="18674"/>
                </a:cubicBezTo>
                <a:cubicBezTo>
                  <a:pt x="12860" y="19030"/>
                  <a:pt x="11853" y="19227"/>
                  <a:pt x="10799" y="19227"/>
                </a:cubicBezTo>
                <a:moveTo>
                  <a:pt x="2373" y="10801"/>
                </a:moveTo>
                <a:cubicBezTo>
                  <a:pt x="2373" y="10761"/>
                  <a:pt x="2375" y="10721"/>
                  <a:pt x="2377" y="10679"/>
                </a:cubicBezTo>
                <a:cubicBezTo>
                  <a:pt x="2618" y="10688"/>
                  <a:pt x="2927" y="10695"/>
                  <a:pt x="3298" y="10695"/>
                </a:cubicBezTo>
                <a:lnTo>
                  <a:pt x="3300" y="10695"/>
                </a:lnTo>
                <a:cubicBezTo>
                  <a:pt x="4993" y="10684"/>
                  <a:pt x="7951" y="10543"/>
                  <a:pt x="10948" y="9597"/>
                </a:cubicBezTo>
                <a:cubicBezTo>
                  <a:pt x="11111" y="9954"/>
                  <a:pt x="11273" y="10326"/>
                  <a:pt x="11433" y="10712"/>
                </a:cubicBezTo>
                <a:cubicBezTo>
                  <a:pt x="9432" y="11381"/>
                  <a:pt x="7855" y="12448"/>
                  <a:pt x="6689" y="13510"/>
                </a:cubicBezTo>
                <a:cubicBezTo>
                  <a:pt x="5567" y="14532"/>
                  <a:pt x="4809" y="15544"/>
                  <a:pt x="4366" y="16221"/>
                </a:cubicBezTo>
                <a:cubicBezTo>
                  <a:pt x="3126" y="14753"/>
                  <a:pt x="2374" y="12866"/>
                  <a:pt x="2373" y="10801"/>
                </a:cubicBezTo>
                <a:moveTo>
                  <a:pt x="7078" y="3253"/>
                </a:moveTo>
                <a:cubicBezTo>
                  <a:pt x="7663" y="3943"/>
                  <a:pt x="8834" y="5463"/>
                  <a:pt x="10085" y="7835"/>
                </a:cubicBezTo>
                <a:cubicBezTo>
                  <a:pt x="7541" y="8592"/>
                  <a:pt x="4979" y="8770"/>
                  <a:pt x="3430" y="8770"/>
                </a:cubicBezTo>
                <a:cubicBezTo>
                  <a:pt x="3385" y="8770"/>
                  <a:pt x="3342" y="8770"/>
                  <a:pt x="3299" y="8770"/>
                </a:cubicBezTo>
                <a:lnTo>
                  <a:pt x="3298" y="8770"/>
                </a:lnTo>
                <a:cubicBezTo>
                  <a:pt x="3037" y="8770"/>
                  <a:pt x="2812" y="8765"/>
                  <a:pt x="2625" y="8759"/>
                </a:cubicBezTo>
                <a:cubicBezTo>
                  <a:pt x="3230" y="6340"/>
                  <a:pt x="4887" y="4337"/>
                  <a:pt x="7078" y="3253"/>
                </a:cubicBezTo>
                <a:moveTo>
                  <a:pt x="10799" y="2374"/>
                </a:moveTo>
                <a:cubicBezTo>
                  <a:pt x="12787" y="2374"/>
                  <a:pt x="14610" y="3069"/>
                  <a:pt x="16054" y="4226"/>
                </a:cubicBezTo>
                <a:cubicBezTo>
                  <a:pt x="14949" y="5548"/>
                  <a:pt x="13491" y="6506"/>
                  <a:pt x="11916" y="7182"/>
                </a:cubicBezTo>
                <a:cubicBezTo>
                  <a:pt x="10810" y="5042"/>
                  <a:pt x="9740" y="3511"/>
                  <a:pt x="9009" y="2575"/>
                </a:cubicBezTo>
                <a:cubicBezTo>
                  <a:pt x="9587" y="2447"/>
                  <a:pt x="10185" y="2374"/>
                  <a:pt x="10799" y="2374"/>
                </a:cubicBezTo>
                <a:moveTo>
                  <a:pt x="17417" y="5599"/>
                </a:moveTo>
                <a:cubicBezTo>
                  <a:pt x="18471" y="6937"/>
                  <a:pt x="19131" y="8595"/>
                  <a:pt x="19214" y="10404"/>
                </a:cubicBezTo>
                <a:cubicBezTo>
                  <a:pt x="17994" y="10145"/>
                  <a:pt x="16842" y="10019"/>
                  <a:pt x="15769" y="10019"/>
                </a:cubicBezTo>
                <a:lnTo>
                  <a:pt x="15769" y="10019"/>
                </a:lnTo>
                <a:lnTo>
                  <a:pt x="15760" y="10019"/>
                </a:lnTo>
                <a:cubicBezTo>
                  <a:pt x="14896" y="10019"/>
                  <a:pt x="14084" y="10097"/>
                  <a:pt x="13320" y="10233"/>
                </a:cubicBezTo>
                <a:cubicBezTo>
                  <a:pt x="13133" y="9777"/>
                  <a:pt x="12946" y="9340"/>
                  <a:pt x="12756" y="8921"/>
                </a:cubicBezTo>
                <a:cubicBezTo>
                  <a:pt x="14459" y="8174"/>
                  <a:pt x="16093" y="7110"/>
                  <a:pt x="17417" y="5599"/>
                </a:cubicBezTo>
                <a:moveTo>
                  <a:pt x="10799" y="0"/>
                </a:moveTo>
                <a:cubicBezTo>
                  <a:pt x="4835" y="1"/>
                  <a:pt x="0" y="4835"/>
                  <a:pt x="0" y="10801"/>
                </a:cubicBezTo>
                <a:cubicBezTo>
                  <a:pt x="0" y="16764"/>
                  <a:pt x="4835" y="21600"/>
                  <a:pt x="10799" y="21600"/>
                </a:cubicBezTo>
                <a:cubicBezTo>
                  <a:pt x="16764" y="21600"/>
                  <a:pt x="21599" y="16764"/>
                  <a:pt x="21600" y="10801"/>
                </a:cubicBezTo>
                <a:cubicBezTo>
                  <a:pt x="21599" y="4835"/>
                  <a:pt x="16764" y="1"/>
                  <a:pt x="10799"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5" name="Google Shape;685;p35"/>
          <p:cNvSpPr/>
          <p:nvPr/>
        </p:nvSpPr>
        <p:spPr>
          <a:xfrm>
            <a:off x="7936271" y="5048885"/>
            <a:ext cx="618221" cy="546801"/>
          </a:xfrm>
          <a:custGeom>
            <a:rect b="b" l="l" r="r" t="t"/>
            <a:pathLst>
              <a:path extrusionOk="0" h="21600" w="21600">
                <a:moveTo>
                  <a:pt x="10540" y="3795"/>
                </a:moveTo>
                <a:lnTo>
                  <a:pt x="6465" y="0"/>
                </a:lnTo>
                <a:lnTo>
                  <a:pt x="0" y="4476"/>
                </a:lnTo>
                <a:lnTo>
                  <a:pt x="4079" y="8222"/>
                </a:lnTo>
                <a:close/>
                <a:moveTo>
                  <a:pt x="17261" y="16006"/>
                </a:moveTo>
                <a:lnTo>
                  <a:pt x="15179" y="17270"/>
                </a:lnTo>
                <a:lnTo>
                  <a:pt x="11061" y="13476"/>
                </a:lnTo>
                <a:lnTo>
                  <a:pt x="11061" y="21600"/>
                </a:lnTo>
                <a:lnTo>
                  <a:pt x="17261" y="17319"/>
                </a:lnTo>
                <a:close/>
                <a:moveTo>
                  <a:pt x="4339" y="16006"/>
                </a:moveTo>
                <a:lnTo>
                  <a:pt x="4339" y="17319"/>
                </a:lnTo>
                <a:lnTo>
                  <a:pt x="10540" y="21600"/>
                </a:lnTo>
                <a:lnTo>
                  <a:pt x="10540" y="13476"/>
                </a:lnTo>
                <a:lnTo>
                  <a:pt x="6422" y="17270"/>
                </a:lnTo>
                <a:close/>
                <a:moveTo>
                  <a:pt x="10110" y="13087"/>
                </a:moveTo>
                <a:lnTo>
                  <a:pt x="4035" y="8952"/>
                </a:lnTo>
                <a:lnTo>
                  <a:pt x="305" y="12503"/>
                </a:lnTo>
                <a:lnTo>
                  <a:pt x="6509" y="16590"/>
                </a:lnTo>
                <a:close/>
                <a:moveTo>
                  <a:pt x="15092" y="16590"/>
                </a:moveTo>
                <a:lnTo>
                  <a:pt x="21297" y="12503"/>
                </a:lnTo>
                <a:lnTo>
                  <a:pt x="17565" y="8952"/>
                </a:lnTo>
                <a:lnTo>
                  <a:pt x="11490" y="13087"/>
                </a:lnTo>
                <a:close/>
                <a:moveTo>
                  <a:pt x="17522" y="8222"/>
                </a:moveTo>
                <a:lnTo>
                  <a:pt x="11061" y="3795"/>
                </a:lnTo>
                <a:lnTo>
                  <a:pt x="15135" y="0"/>
                </a:lnTo>
                <a:lnTo>
                  <a:pt x="21600" y="4476"/>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6" name="Google Shape;686;p35"/>
          <p:cNvSpPr/>
          <p:nvPr/>
        </p:nvSpPr>
        <p:spPr>
          <a:xfrm>
            <a:off x="9311443" y="5031025"/>
            <a:ext cx="529085" cy="607202"/>
          </a:xfrm>
          <a:custGeom>
            <a:rect b="b" l="l" r="r" t="t"/>
            <a:pathLst>
              <a:path extrusionOk="0" h="21600" w="21600">
                <a:moveTo>
                  <a:pt x="20737" y="13782"/>
                </a:moveTo>
                <a:cubicBezTo>
                  <a:pt x="20737" y="14427"/>
                  <a:pt x="20500" y="15592"/>
                  <a:pt x="19927" y="16321"/>
                </a:cubicBezTo>
                <a:cubicBezTo>
                  <a:pt x="19358" y="17050"/>
                  <a:pt x="19001" y="17321"/>
                  <a:pt x="18333" y="17278"/>
                </a:cubicBezTo>
                <a:cubicBezTo>
                  <a:pt x="17476" y="17215"/>
                  <a:pt x="15764" y="14885"/>
                  <a:pt x="14671" y="14842"/>
                </a:cubicBezTo>
                <a:cubicBezTo>
                  <a:pt x="13292" y="14802"/>
                  <a:pt x="10294" y="17362"/>
                  <a:pt x="7938" y="17362"/>
                </a:cubicBezTo>
                <a:cubicBezTo>
                  <a:pt x="6510" y="17362"/>
                  <a:pt x="6084" y="17175"/>
                  <a:pt x="5608" y="16904"/>
                </a:cubicBezTo>
                <a:cubicBezTo>
                  <a:pt x="4894" y="16467"/>
                  <a:pt x="4537" y="15801"/>
                  <a:pt x="4560" y="14885"/>
                </a:cubicBezTo>
                <a:cubicBezTo>
                  <a:pt x="4585" y="13261"/>
                  <a:pt x="6320" y="11743"/>
                  <a:pt x="8509" y="11723"/>
                </a:cubicBezTo>
                <a:cubicBezTo>
                  <a:pt x="11291" y="11702"/>
                  <a:pt x="13220" y="14135"/>
                  <a:pt x="14622" y="14115"/>
                </a:cubicBezTo>
                <a:cubicBezTo>
                  <a:pt x="15812" y="14096"/>
                  <a:pt x="18097" y="12055"/>
                  <a:pt x="19215" y="12055"/>
                </a:cubicBezTo>
                <a:cubicBezTo>
                  <a:pt x="20404" y="12055"/>
                  <a:pt x="20737" y="13135"/>
                  <a:pt x="20737" y="13782"/>
                </a:cubicBezTo>
                <a:moveTo>
                  <a:pt x="12151" y="17749"/>
                </a:moveTo>
                <a:cubicBezTo>
                  <a:pt x="12412" y="17540"/>
                  <a:pt x="12842" y="17207"/>
                  <a:pt x="13247" y="17063"/>
                </a:cubicBezTo>
                <a:cubicBezTo>
                  <a:pt x="13650" y="16916"/>
                  <a:pt x="13863" y="16937"/>
                  <a:pt x="14245" y="16937"/>
                </a:cubicBezTo>
                <a:cubicBezTo>
                  <a:pt x="14625" y="16937"/>
                  <a:pt x="15031" y="16958"/>
                  <a:pt x="15315" y="17125"/>
                </a:cubicBezTo>
                <a:cubicBezTo>
                  <a:pt x="15600" y="17292"/>
                  <a:pt x="15767" y="17666"/>
                  <a:pt x="15860" y="17872"/>
                </a:cubicBezTo>
                <a:cubicBezTo>
                  <a:pt x="15957" y="18082"/>
                  <a:pt x="15860" y="18206"/>
                  <a:pt x="15672" y="18290"/>
                </a:cubicBezTo>
                <a:cubicBezTo>
                  <a:pt x="15507" y="18373"/>
                  <a:pt x="15481" y="18331"/>
                  <a:pt x="15315" y="18061"/>
                </a:cubicBezTo>
                <a:cubicBezTo>
                  <a:pt x="15150" y="17791"/>
                  <a:pt x="15007" y="17519"/>
                  <a:pt x="14174" y="17519"/>
                </a:cubicBezTo>
                <a:cubicBezTo>
                  <a:pt x="13341" y="17519"/>
                  <a:pt x="13080" y="17770"/>
                  <a:pt x="12675" y="18061"/>
                </a:cubicBezTo>
                <a:cubicBezTo>
                  <a:pt x="12271" y="18352"/>
                  <a:pt x="12127" y="18456"/>
                  <a:pt x="11984" y="18290"/>
                </a:cubicBezTo>
                <a:cubicBezTo>
                  <a:pt x="11842" y="18124"/>
                  <a:pt x="11890" y="17956"/>
                  <a:pt x="12151" y="17749"/>
                </a:cubicBezTo>
                <a:moveTo>
                  <a:pt x="16273" y="19501"/>
                </a:moveTo>
                <a:cubicBezTo>
                  <a:pt x="16154" y="19604"/>
                  <a:pt x="15059" y="20270"/>
                  <a:pt x="13776" y="20375"/>
                </a:cubicBezTo>
                <a:cubicBezTo>
                  <a:pt x="12490" y="20479"/>
                  <a:pt x="10754" y="20541"/>
                  <a:pt x="9708" y="19709"/>
                </a:cubicBezTo>
                <a:cubicBezTo>
                  <a:pt x="9542" y="19563"/>
                  <a:pt x="9588" y="19356"/>
                  <a:pt x="9708" y="19273"/>
                </a:cubicBezTo>
                <a:cubicBezTo>
                  <a:pt x="9826" y="19188"/>
                  <a:pt x="9922" y="19125"/>
                  <a:pt x="10065" y="19125"/>
                </a:cubicBezTo>
                <a:cubicBezTo>
                  <a:pt x="10208" y="19125"/>
                  <a:pt x="10182" y="19125"/>
                  <a:pt x="10256" y="19167"/>
                </a:cubicBezTo>
                <a:cubicBezTo>
                  <a:pt x="10731" y="19501"/>
                  <a:pt x="11444" y="19770"/>
                  <a:pt x="12966" y="19770"/>
                </a:cubicBezTo>
                <a:cubicBezTo>
                  <a:pt x="14489" y="19770"/>
                  <a:pt x="15560" y="19398"/>
                  <a:pt x="16035" y="19084"/>
                </a:cubicBezTo>
                <a:cubicBezTo>
                  <a:pt x="16249" y="18939"/>
                  <a:pt x="16345" y="19064"/>
                  <a:pt x="16369" y="19147"/>
                </a:cubicBezTo>
                <a:cubicBezTo>
                  <a:pt x="16392" y="19230"/>
                  <a:pt x="16439" y="19355"/>
                  <a:pt x="16273" y="19501"/>
                </a:cubicBezTo>
                <a:moveTo>
                  <a:pt x="16177" y="4016"/>
                </a:moveTo>
                <a:cubicBezTo>
                  <a:pt x="14916" y="3329"/>
                  <a:pt x="13725" y="3059"/>
                  <a:pt x="12536" y="2372"/>
                </a:cubicBezTo>
                <a:cubicBezTo>
                  <a:pt x="11799" y="1935"/>
                  <a:pt x="10777" y="894"/>
                  <a:pt x="9920" y="0"/>
                </a:cubicBezTo>
                <a:cubicBezTo>
                  <a:pt x="9754" y="1436"/>
                  <a:pt x="9254" y="2020"/>
                  <a:pt x="8682" y="2436"/>
                </a:cubicBezTo>
                <a:cubicBezTo>
                  <a:pt x="7471" y="3267"/>
                  <a:pt x="6709" y="3516"/>
                  <a:pt x="5662" y="4016"/>
                </a:cubicBezTo>
                <a:cubicBezTo>
                  <a:pt x="4782" y="4412"/>
                  <a:pt x="0" y="6908"/>
                  <a:pt x="0" y="12278"/>
                </a:cubicBezTo>
                <a:cubicBezTo>
                  <a:pt x="0" y="17647"/>
                  <a:pt x="5163" y="21600"/>
                  <a:pt x="10894" y="21600"/>
                </a:cubicBezTo>
                <a:cubicBezTo>
                  <a:pt x="16628" y="21600"/>
                  <a:pt x="21600" y="17959"/>
                  <a:pt x="21600" y="12445"/>
                </a:cubicBezTo>
                <a:cubicBezTo>
                  <a:pt x="21600" y="6929"/>
                  <a:pt x="16937" y="4433"/>
                  <a:pt x="16177" y="4016"/>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7" name="Google Shape;687;p35"/>
          <p:cNvSpPr/>
          <p:nvPr/>
        </p:nvSpPr>
        <p:spPr>
          <a:xfrm>
            <a:off x="10597318" y="5191760"/>
            <a:ext cx="607220" cy="261194"/>
          </a:xfrm>
          <a:custGeom>
            <a:rect b="b" l="l" r="r" t="t"/>
            <a:pathLst>
              <a:path extrusionOk="0" h="21600" w="21600">
                <a:moveTo>
                  <a:pt x="13362" y="13836"/>
                </a:moveTo>
                <a:cubicBezTo>
                  <a:pt x="12809" y="13836"/>
                  <a:pt x="12734" y="12610"/>
                  <a:pt x="12734" y="11619"/>
                </a:cubicBezTo>
                <a:cubicBezTo>
                  <a:pt x="12734" y="9166"/>
                  <a:pt x="13362" y="9342"/>
                  <a:pt x="14191" y="9223"/>
                </a:cubicBezTo>
                <a:cubicBezTo>
                  <a:pt x="14191" y="10743"/>
                  <a:pt x="14341" y="13836"/>
                  <a:pt x="13362" y="13836"/>
                </a:cubicBezTo>
                <a:moveTo>
                  <a:pt x="10649" y="14245"/>
                </a:moveTo>
                <a:cubicBezTo>
                  <a:pt x="10649" y="17748"/>
                  <a:pt x="10548" y="19207"/>
                  <a:pt x="9946" y="19207"/>
                </a:cubicBezTo>
                <a:cubicBezTo>
                  <a:pt x="9368" y="19207"/>
                  <a:pt x="9268" y="17748"/>
                  <a:pt x="9268" y="14245"/>
                </a:cubicBezTo>
                <a:cubicBezTo>
                  <a:pt x="9268" y="11501"/>
                  <a:pt x="9268" y="9575"/>
                  <a:pt x="9946" y="9575"/>
                </a:cubicBezTo>
                <a:cubicBezTo>
                  <a:pt x="10675" y="9575"/>
                  <a:pt x="10649" y="11501"/>
                  <a:pt x="10649" y="14245"/>
                </a:cubicBezTo>
                <a:moveTo>
                  <a:pt x="6730" y="15237"/>
                </a:moveTo>
                <a:lnTo>
                  <a:pt x="6706" y="15237"/>
                </a:lnTo>
                <a:lnTo>
                  <a:pt x="5726" y="15237"/>
                </a:lnTo>
                <a:cubicBezTo>
                  <a:pt x="5726" y="16288"/>
                  <a:pt x="5500" y="17456"/>
                  <a:pt x="4420" y="17456"/>
                </a:cubicBezTo>
                <a:cubicBezTo>
                  <a:pt x="3089" y="17456"/>
                  <a:pt x="3064" y="15295"/>
                  <a:pt x="3064" y="13836"/>
                </a:cubicBezTo>
                <a:lnTo>
                  <a:pt x="7610" y="13836"/>
                </a:lnTo>
                <a:lnTo>
                  <a:pt x="7610" y="15237"/>
                </a:lnTo>
                <a:lnTo>
                  <a:pt x="6730" y="15237"/>
                </a:lnTo>
                <a:close/>
                <a:moveTo>
                  <a:pt x="4420" y="9049"/>
                </a:moveTo>
                <a:cubicBezTo>
                  <a:pt x="5877" y="9049"/>
                  <a:pt x="5827" y="10743"/>
                  <a:pt x="5827" y="11910"/>
                </a:cubicBezTo>
                <a:lnTo>
                  <a:pt x="3064" y="11910"/>
                </a:lnTo>
                <a:cubicBezTo>
                  <a:pt x="3064" y="10917"/>
                  <a:pt x="3039" y="9049"/>
                  <a:pt x="4420" y="9049"/>
                </a:cubicBezTo>
                <a:moveTo>
                  <a:pt x="19390" y="0"/>
                </a:moveTo>
                <a:lnTo>
                  <a:pt x="17707" y="8349"/>
                </a:lnTo>
                <a:lnTo>
                  <a:pt x="16150" y="0"/>
                </a:lnTo>
                <a:lnTo>
                  <a:pt x="13764" y="0"/>
                </a:lnTo>
                <a:lnTo>
                  <a:pt x="14166" y="1868"/>
                </a:lnTo>
                <a:cubicBezTo>
                  <a:pt x="13940" y="1811"/>
                  <a:pt x="13689" y="1752"/>
                  <a:pt x="13412" y="1752"/>
                </a:cubicBezTo>
                <a:cubicBezTo>
                  <a:pt x="12784" y="1752"/>
                  <a:pt x="12231" y="1985"/>
                  <a:pt x="11855" y="2687"/>
                </a:cubicBezTo>
                <a:cubicBezTo>
                  <a:pt x="11453" y="3270"/>
                  <a:pt x="11228" y="4379"/>
                  <a:pt x="11228" y="6073"/>
                </a:cubicBezTo>
                <a:lnTo>
                  <a:pt x="12884" y="6073"/>
                </a:lnTo>
                <a:cubicBezTo>
                  <a:pt x="12884" y="4964"/>
                  <a:pt x="12910" y="3912"/>
                  <a:pt x="13512" y="3912"/>
                </a:cubicBezTo>
                <a:cubicBezTo>
                  <a:pt x="14116" y="3912"/>
                  <a:pt x="14191" y="4788"/>
                  <a:pt x="14191" y="5956"/>
                </a:cubicBezTo>
                <a:lnTo>
                  <a:pt x="14191" y="7066"/>
                </a:lnTo>
                <a:cubicBezTo>
                  <a:pt x="13236" y="7005"/>
                  <a:pt x="12307" y="7066"/>
                  <a:pt x="11729" y="8114"/>
                </a:cubicBezTo>
                <a:cubicBezTo>
                  <a:pt x="11478" y="7531"/>
                  <a:pt x="11151" y="7181"/>
                  <a:pt x="10649" y="7181"/>
                </a:cubicBezTo>
                <a:cubicBezTo>
                  <a:pt x="10046" y="7181"/>
                  <a:pt x="9644" y="7590"/>
                  <a:pt x="9293" y="8758"/>
                </a:cubicBezTo>
                <a:lnTo>
                  <a:pt x="9268" y="8758"/>
                </a:lnTo>
                <a:lnTo>
                  <a:pt x="9268" y="1461"/>
                </a:lnTo>
                <a:lnTo>
                  <a:pt x="7610" y="1461"/>
                </a:lnTo>
                <a:lnTo>
                  <a:pt x="7610" y="8057"/>
                </a:lnTo>
                <a:cubicBezTo>
                  <a:pt x="7359" y="7766"/>
                  <a:pt x="7057" y="7590"/>
                  <a:pt x="6706" y="7414"/>
                </a:cubicBezTo>
                <a:cubicBezTo>
                  <a:pt x="6128" y="7123"/>
                  <a:pt x="5375" y="6947"/>
                  <a:pt x="4420" y="6947"/>
                </a:cubicBezTo>
                <a:cubicBezTo>
                  <a:pt x="427" y="6947"/>
                  <a:pt x="0" y="9808"/>
                  <a:pt x="0" y="13136"/>
                </a:cubicBezTo>
                <a:cubicBezTo>
                  <a:pt x="0" y="16989"/>
                  <a:pt x="503" y="19676"/>
                  <a:pt x="4420" y="19676"/>
                </a:cubicBezTo>
                <a:cubicBezTo>
                  <a:pt x="5324" y="19676"/>
                  <a:pt x="6103" y="19441"/>
                  <a:pt x="6730" y="19148"/>
                </a:cubicBezTo>
                <a:cubicBezTo>
                  <a:pt x="7057" y="18974"/>
                  <a:pt x="7359" y="18739"/>
                  <a:pt x="7610" y="18448"/>
                </a:cubicBezTo>
                <a:lnTo>
                  <a:pt x="7610" y="21309"/>
                </a:lnTo>
                <a:lnTo>
                  <a:pt x="9193" y="21309"/>
                </a:lnTo>
                <a:lnTo>
                  <a:pt x="9193" y="19791"/>
                </a:lnTo>
                <a:lnTo>
                  <a:pt x="9218" y="19791"/>
                </a:lnTo>
                <a:cubicBezTo>
                  <a:pt x="9519" y="21133"/>
                  <a:pt x="9971" y="21600"/>
                  <a:pt x="10623" y="21600"/>
                </a:cubicBezTo>
                <a:cubicBezTo>
                  <a:pt x="12006" y="21600"/>
                  <a:pt x="12231" y="18739"/>
                  <a:pt x="12282" y="16171"/>
                </a:cubicBezTo>
                <a:cubicBezTo>
                  <a:pt x="12407" y="16230"/>
                  <a:pt x="12532" y="16230"/>
                  <a:pt x="12684" y="16230"/>
                </a:cubicBezTo>
                <a:cubicBezTo>
                  <a:pt x="13412" y="16230"/>
                  <a:pt x="13889" y="15528"/>
                  <a:pt x="14241" y="14128"/>
                </a:cubicBezTo>
                <a:lnTo>
                  <a:pt x="14266" y="14128"/>
                </a:lnTo>
                <a:lnTo>
                  <a:pt x="14341" y="15997"/>
                </a:lnTo>
                <a:lnTo>
                  <a:pt x="15898" y="15997"/>
                </a:lnTo>
                <a:cubicBezTo>
                  <a:pt x="15873" y="15121"/>
                  <a:pt x="15823" y="14245"/>
                  <a:pt x="15823" y="13371"/>
                </a:cubicBezTo>
                <a:lnTo>
                  <a:pt x="15823" y="9692"/>
                </a:lnTo>
                <a:lnTo>
                  <a:pt x="16501" y="12902"/>
                </a:lnTo>
                <a:lnTo>
                  <a:pt x="16501" y="19733"/>
                </a:lnTo>
                <a:lnTo>
                  <a:pt x="18687" y="19733"/>
                </a:lnTo>
                <a:lnTo>
                  <a:pt x="18687" y="12902"/>
                </a:lnTo>
                <a:lnTo>
                  <a:pt x="21600"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8" name="Google Shape;688;p35"/>
          <p:cNvSpPr/>
          <p:nvPr/>
        </p:nvSpPr>
        <p:spPr>
          <a:xfrm>
            <a:off x="11936771" y="5013166"/>
            <a:ext cx="511127" cy="618209"/>
          </a:xfrm>
          <a:custGeom>
            <a:rect b="b" l="l" r="r" t="t"/>
            <a:pathLst>
              <a:path extrusionOk="0" h="21177" w="20324">
                <a:moveTo>
                  <a:pt x="3009" y="20916"/>
                </a:moveTo>
                <a:cubicBezTo>
                  <a:pt x="5063" y="20838"/>
                  <a:pt x="7558" y="20916"/>
                  <a:pt x="9991" y="20916"/>
                </a:cubicBezTo>
                <a:cubicBezTo>
                  <a:pt x="12501" y="20916"/>
                  <a:pt x="15073" y="20771"/>
                  <a:pt x="17098" y="20916"/>
                </a:cubicBezTo>
                <a:cubicBezTo>
                  <a:pt x="17916" y="20975"/>
                  <a:pt x="18668" y="21400"/>
                  <a:pt x="19342" y="21023"/>
                </a:cubicBezTo>
                <a:cubicBezTo>
                  <a:pt x="19862" y="20441"/>
                  <a:pt x="19477" y="19661"/>
                  <a:pt x="19592" y="18878"/>
                </a:cubicBezTo>
                <a:cubicBezTo>
                  <a:pt x="19810" y="17392"/>
                  <a:pt x="21389" y="15609"/>
                  <a:pt x="19092" y="15231"/>
                </a:cubicBezTo>
                <a:cubicBezTo>
                  <a:pt x="18114" y="16005"/>
                  <a:pt x="18774" y="16739"/>
                  <a:pt x="18220" y="17697"/>
                </a:cubicBezTo>
                <a:cubicBezTo>
                  <a:pt x="17550" y="18859"/>
                  <a:pt x="15147" y="19260"/>
                  <a:pt x="12859" y="19414"/>
                </a:cubicBezTo>
                <a:cubicBezTo>
                  <a:pt x="10895" y="19546"/>
                  <a:pt x="7454" y="19717"/>
                  <a:pt x="6749" y="18556"/>
                </a:cubicBezTo>
                <a:cubicBezTo>
                  <a:pt x="6155" y="17576"/>
                  <a:pt x="6499" y="16056"/>
                  <a:pt x="6499" y="14801"/>
                </a:cubicBezTo>
                <a:cubicBezTo>
                  <a:pt x="6499" y="13382"/>
                  <a:pt x="6324" y="12024"/>
                  <a:pt x="6749" y="10939"/>
                </a:cubicBezTo>
                <a:cubicBezTo>
                  <a:pt x="9243" y="11097"/>
                  <a:pt x="12469" y="10217"/>
                  <a:pt x="14230" y="11153"/>
                </a:cubicBezTo>
                <a:cubicBezTo>
                  <a:pt x="15408" y="11780"/>
                  <a:pt x="14738" y="13007"/>
                  <a:pt x="16100" y="13406"/>
                </a:cubicBezTo>
                <a:cubicBezTo>
                  <a:pt x="17038" y="13188"/>
                  <a:pt x="16538" y="12135"/>
                  <a:pt x="16474" y="11153"/>
                </a:cubicBezTo>
                <a:cubicBezTo>
                  <a:pt x="16434" y="10520"/>
                  <a:pt x="16437" y="9632"/>
                  <a:pt x="16474" y="8900"/>
                </a:cubicBezTo>
                <a:cubicBezTo>
                  <a:pt x="16524" y="7914"/>
                  <a:pt x="16963" y="6770"/>
                  <a:pt x="15726" y="6755"/>
                </a:cubicBezTo>
                <a:cubicBezTo>
                  <a:pt x="14754" y="7411"/>
                  <a:pt x="15484" y="8504"/>
                  <a:pt x="14479" y="9115"/>
                </a:cubicBezTo>
                <a:cubicBezTo>
                  <a:pt x="14157" y="9311"/>
                  <a:pt x="13459" y="9394"/>
                  <a:pt x="12984" y="9438"/>
                </a:cubicBezTo>
                <a:cubicBezTo>
                  <a:pt x="11115" y="9609"/>
                  <a:pt x="8184" y="9469"/>
                  <a:pt x="6624" y="9222"/>
                </a:cubicBezTo>
                <a:cubicBezTo>
                  <a:pt x="6409" y="7246"/>
                  <a:pt x="6427" y="4551"/>
                  <a:pt x="6624" y="2571"/>
                </a:cubicBezTo>
                <a:cubicBezTo>
                  <a:pt x="7471" y="1841"/>
                  <a:pt x="9418" y="1815"/>
                  <a:pt x="10739" y="1820"/>
                </a:cubicBezTo>
                <a:cubicBezTo>
                  <a:pt x="13052" y="1828"/>
                  <a:pt x="16659" y="1995"/>
                  <a:pt x="17346" y="3000"/>
                </a:cubicBezTo>
                <a:cubicBezTo>
                  <a:pt x="17722" y="3547"/>
                  <a:pt x="17424" y="4691"/>
                  <a:pt x="18095" y="4824"/>
                </a:cubicBezTo>
                <a:cubicBezTo>
                  <a:pt x="19445" y="5091"/>
                  <a:pt x="18789" y="3001"/>
                  <a:pt x="18844" y="2035"/>
                </a:cubicBezTo>
                <a:cubicBezTo>
                  <a:pt x="18884" y="1310"/>
                  <a:pt x="19253" y="843"/>
                  <a:pt x="19092" y="318"/>
                </a:cubicBezTo>
                <a:cubicBezTo>
                  <a:pt x="18656" y="-200"/>
                  <a:pt x="18005" y="60"/>
                  <a:pt x="17597" y="103"/>
                </a:cubicBezTo>
                <a:cubicBezTo>
                  <a:pt x="13353" y="559"/>
                  <a:pt x="6910" y="318"/>
                  <a:pt x="2385" y="318"/>
                </a:cubicBezTo>
                <a:cubicBezTo>
                  <a:pt x="1845" y="318"/>
                  <a:pt x="901" y="84"/>
                  <a:pt x="515" y="640"/>
                </a:cubicBezTo>
                <a:cubicBezTo>
                  <a:pt x="254" y="1879"/>
                  <a:pt x="2202" y="1367"/>
                  <a:pt x="2884" y="2035"/>
                </a:cubicBezTo>
                <a:cubicBezTo>
                  <a:pt x="3106" y="2252"/>
                  <a:pt x="3434" y="3211"/>
                  <a:pt x="3507" y="3859"/>
                </a:cubicBezTo>
                <a:cubicBezTo>
                  <a:pt x="3705" y="5578"/>
                  <a:pt x="3507" y="8204"/>
                  <a:pt x="3507" y="10724"/>
                </a:cubicBezTo>
                <a:cubicBezTo>
                  <a:pt x="3507" y="13388"/>
                  <a:pt x="3740" y="16074"/>
                  <a:pt x="3507" y="17697"/>
                </a:cubicBezTo>
                <a:cubicBezTo>
                  <a:pt x="3426" y="18265"/>
                  <a:pt x="3032" y="19177"/>
                  <a:pt x="2884" y="19307"/>
                </a:cubicBezTo>
                <a:cubicBezTo>
                  <a:pt x="2035" y="20044"/>
                  <a:pt x="-211" y="19228"/>
                  <a:pt x="16" y="20809"/>
                </a:cubicBezTo>
                <a:cubicBezTo>
                  <a:pt x="805" y="21270"/>
                  <a:pt x="1948" y="20956"/>
                  <a:pt x="3009" y="20916"/>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89" name="Google Shape;689;p35"/>
          <p:cNvSpPr/>
          <p:nvPr/>
        </p:nvSpPr>
        <p:spPr>
          <a:xfrm>
            <a:off x="13204788" y="5031025"/>
            <a:ext cx="528907" cy="607220"/>
          </a:xfrm>
          <a:custGeom>
            <a:rect b="b" l="l" r="r" t="t"/>
            <a:pathLst>
              <a:path extrusionOk="0" h="21600" w="21600">
                <a:moveTo>
                  <a:pt x="14696" y="10401"/>
                </a:moveTo>
                <a:cubicBezTo>
                  <a:pt x="14696" y="10401"/>
                  <a:pt x="14937" y="9022"/>
                  <a:pt x="15872" y="9022"/>
                </a:cubicBezTo>
                <a:cubicBezTo>
                  <a:pt x="16807" y="9022"/>
                  <a:pt x="18090" y="10864"/>
                  <a:pt x="18090" y="10864"/>
                </a:cubicBezTo>
                <a:cubicBezTo>
                  <a:pt x="18090" y="10864"/>
                  <a:pt x="15162" y="10401"/>
                  <a:pt x="14696" y="10401"/>
                </a:cubicBezTo>
                <a:moveTo>
                  <a:pt x="19618" y="2902"/>
                </a:moveTo>
                <a:cubicBezTo>
                  <a:pt x="19181" y="2259"/>
                  <a:pt x="16899" y="1518"/>
                  <a:pt x="15715" y="1518"/>
                </a:cubicBezTo>
                <a:lnTo>
                  <a:pt x="12663" y="1518"/>
                </a:lnTo>
                <a:cubicBezTo>
                  <a:pt x="12663" y="1518"/>
                  <a:pt x="11684" y="0"/>
                  <a:pt x="9380" y="0"/>
                </a:cubicBezTo>
                <a:cubicBezTo>
                  <a:pt x="7074" y="0"/>
                  <a:pt x="7229" y="879"/>
                  <a:pt x="7229" y="1630"/>
                </a:cubicBezTo>
                <a:lnTo>
                  <a:pt x="7229" y="4665"/>
                </a:lnTo>
                <a:lnTo>
                  <a:pt x="6184" y="5609"/>
                </a:lnTo>
                <a:lnTo>
                  <a:pt x="1360" y="5609"/>
                </a:lnTo>
                <a:cubicBezTo>
                  <a:pt x="1360" y="5609"/>
                  <a:pt x="0" y="6378"/>
                  <a:pt x="0" y="8041"/>
                </a:cubicBezTo>
                <a:cubicBezTo>
                  <a:pt x="0" y="9703"/>
                  <a:pt x="603" y="15497"/>
                  <a:pt x="4652" y="16034"/>
                </a:cubicBezTo>
                <a:cubicBezTo>
                  <a:pt x="9444" y="16669"/>
                  <a:pt x="10264" y="14764"/>
                  <a:pt x="10264" y="14535"/>
                </a:cubicBezTo>
                <a:cubicBezTo>
                  <a:pt x="10264" y="13570"/>
                  <a:pt x="10293" y="12108"/>
                  <a:pt x="10293" y="12108"/>
                </a:cubicBezTo>
                <a:cubicBezTo>
                  <a:pt x="10293" y="12108"/>
                  <a:pt x="11696" y="14401"/>
                  <a:pt x="13815" y="14401"/>
                </a:cubicBezTo>
                <a:cubicBezTo>
                  <a:pt x="15933" y="14401"/>
                  <a:pt x="17165" y="15443"/>
                  <a:pt x="17165" y="16515"/>
                </a:cubicBezTo>
                <a:lnTo>
                  <a:pt x="17165" y="18500"/>
                </a:lnTo>
                <a:cubicBezTo>
                  <a:pt x="17165" y="18500"/>
                  <a:pt x="17086" y="19742"/>
                  <a:pt x="15841" y="19742"/>
                </a:cubicBezTo>
                <a:lnTo>
                  <a:pt x="13182" y="19742"/>
                </a:lnTo>
                <a:cubicBezTo>
                  <a:pt x="13182" y="19742"/>
                  <a:pt x="12309" y="19160"/>
                  <a:pt x="12309" y="18356"/>
                </a:cubicBezTo>
                <a:cubicBezTo>
                  <a:pt x="12309" y="17552"/>
                  <a:pt x="12735" y="17333"/>
                  <a:pt x="13234" y="17333"/>
                </a:cubicBezTo>
                <a:cubicBezTo>
                  <a:pt x="13732" y="17333"/>
                  <a:pt x="14141" y="17383"/>
                  <a:pt x="14141" y="17383"/>
                </a:cubicBezTo>
                <a:lnTo>
                  <a:pt x="14141" y="15691"/>
                </a:lnTo>
                <a:cubicBezTo>
                  <a:pt x="14141" y="15691"/>
                  <a:pt x="10129" y="15669"/>
                  <a:pt x="10129" y="18298"/>
                </a:cubicBezTo>
                <a:cubicBezTo>
                  <a:pt x="10129" y="20925"/>
                  <a:pt x="12227" y="21600"/>
                  <a:pt x="13910" y="21600"/>
                </a:cubicBezTo>
                <a:lnTo>
                  <a:pt x="16651" y="21600"/>
                </a:lnTo>
                <a:cubicBezTo>
                  <a:pt x="16651" y="21600"/>
                  <a:pt x="21600" y="21056"/>
                  <a:pt x="21600" y="12691"/>
                </a:cubicBezTo>
                <a:cubicBezTo>
                  <a:pt x="21600" y="4324"/>
                  <a:pt x="20054" y="3546"/>
                  <a:pt x="19618" y="2902"/>
                </a:cubicBezTo>
                <a:moveTo>
                  <a:pt x="5121" y="4655"/>
                </a:moveTo>
                <a:lnTo>
                  <a:pt x="1028" y="4651"/>
                </a:lnTo>
                <a:lnTo>
                  <a:pt x="6156" y="238"/>
                </a:lnTo>
                <a:lnTo>
                  <a:pt x="6157" y="3797"/>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0" name="Google Shape;690;p35"/>
          <p:cNvSpPr/>
          <p:nvPr/>
        </p:nvSpPr>
        <p:spPr>
          <a:xfrm>
            <a:off x="14490663" y="5031025"/>
            <a:ext cx="607220" cy="607220"/>
          </a:xfrm>
          <a:custGeom>
            <a:rect b="b" l="l" r="r" t="t"/>
            <a:pathLst>
              <a:path extrusionOk="0" h="21600" w="21600">
                <a:moveTo>
                  <a:pt x="21600" y="3600"/>
                </a:moveTo>
                <a:cubicBezTo>
                  <a:pt x="21600" y="1708"/>
                  <a:pt x="19892" y="0"/>
                  <a:pt x="18000" y="0"/>
                </a:cubicBezTo>
                <a:lnTo>
                  <a:pt x="3600" y="0"/>
                </a:lnTo>
                <a:cubicBezTo>
                  <a:pt x="1708" y="0"/>
                  <a:pt x="0" y="1708"/>
                  <a:pt x="0" y="3600"/>
                </a:cubicBezTo>
                <a:lnTo>
                  <a:pt x="0" y="18000"/>
                </a:lnTo>
                <a:cubicBezTo>
                  <a:pt x="0" y="19892"/>
                  <a:pt x="1708" y="21600"/>
                  <a:pt x="3600" y="21600"/>
                </a:cubicBezTo>
                <a:lnTo>
                  <a:pt x="10800" y="21600"/>
                </a:lnTo>
                <a:lnTo>
                  <a:pt x="10800" y="13440"/>
                </a:lnTo>
                <a:lnTo>
                  <a:pt x="8160" y="13440"/>
                </a:lnTo>
                <a:lnTo>
                  <a:pt x="8160" y="9840"/>
                </a:lnTo>
                <a:lnTo>
                  <a:pt x="10800" y="9840"/>
                </a:lnTo>
                <a:lnTo>
                  <a:pt x="10800" y="8437"/>
                </a:lnTo>
                <a:cubicBezTo>
                  <a:pt x="10800" y="6019"/>
                  <a:pt x="12616" y="3840"/>
                  <a:pt x="14850" y="3840"/>
                </a:cubicBezTo>
                <a:lnTo>
                  <a:pt x="17760" y="3840"/>
                </a:lnTo>
                <a:lnTo>
                  <a:pt x="17760" y="7440"/>
                </a:lnTo>
                <a:lnTo>
                  <a:pt x="14850" y="7440"/>
                </a:lnTo>
                <a:cubicBezTo>
                  <a:pt x="14532" y="7440"/>
                  <a:pt x="14160" y="7827"/>
                  <a:pt x="14160" y="8406"/>
                </a:cubicBezTo>
                <a:lnTo>
                  <a:pt x="14160" y="9840"/>
                </a:lnTo>
                <a:lnTo>
                  <a:pt x="17760" y="9840"/>
                </a:lnTo>
                <a:lnTo>
                  <a:pt x="17760" y="13440"/>
                </a:lnTo>
                <a:lnTo>
                  <a:pt x="14160" y="13440"/>
                </a:lnTo>
                <a:lnTo>
                  <a:pt x="14160" y="21600"/>
                </a:lnTo>
                <a:lnTo>
                  <a:pt x="18000" y="21600"/>
                </a:lnTo>
                <a:cubicBezTo>
                  <a:pt x="19892" y="21600"/>
                  <a:pt x="21600" y="19892"/>
                  <a:pt x="21600" y="1800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1" name="Google Shape;691;p35"/>
          <p:cNvSpPr/>
          <p:nvPr/>
        </p:nvSpPr>
        <p:spPr>
          <a:xfrm>
            <a:off x="15972991" y="5031025"/>
            <a:ext cx="285751" cy="607202"/>
          </a:xfrm>
          <a:custGeom>
            <a:rect b="b" l="l" r="r" t="t"/>
            <a:pathLst>
              <a:path extrusionOk="0" h="21599" w="21600">
                <a:moveTo>
                  <a:pt x="4668" y="4182"/>
                </a:moveTo>
                <a:lnTo>
                  <a:pt x="4668" y="7156"/>
                </a:lnTo>
                <a:lnTo>
                  <a:pt x="0" y="7156"/>
                </a:lnTo>
                <a:lnTo>
                  <a:pt x="0" y="10793"/>
                </a:lnTo>
                <a:lnTo>
                  <a:pt x="4668" y="10793"/>
                </a:lnTo>
                <a:lnTo>
                  <a:pt x="4668" y="21599"/>
                </a:lnTo>
                <a:lnTo>
                  <a:pt x="14259" y="21599"/>
                </a:lnTo>
                <a:lnTo>
                  <a:pt x="14259" y="10793"/>
                </a:lnTo>
                <a:lnTo>
                  <a:pt x="20694" y="10793"/>
                </a:lnTo>
                <a:cubicBezTo>
                  <a:pt x="20694" y="10793"/>
                  <a:pt x="21298" y="9049"/>
                  <a:pt x="21589" y="7143"/>
                </a:cubicBezTo>
                <a:lnTo>
                  <a:pt x="14297" y="7143"/>
                </a:lnTo>
                <a:lnTo>
                  <a:pt x="14297" y="4656"/>
                </a:lnTo>
                <a:cubicBezTo>
                  <a:pt x="14297" y="4285"/>
                  <a:pt x="15341" y="3785"/>
                  <a:pt x="16376" y="3785"/>
                </a:cubicBezTo>
                <a:lnTo>
                  <a:pt x="21600" y="3785"/>
                </a:lnTo>
                <a:lnTo>
                  <a:pt x="21600" y="0"/>
                </a:lnTo>
                <a:lnTo>
                  <a:pt x="14495" y="0"/>
                </a:lnTo>
                <a:cubicBezTo>
                  <a:pt x="4431" y="-1"/>
                  <a:pt x="4668" y="3639"/>
                  <a:pt x="4668" y="4182"/>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2" name="Google Shape;692;p35"/>
          <p:cNvSpPr/>
          <p:nvPr/>
        </p:nvSpPr>
        <p:spPr>
          <a:xfrm>
            <a:off x="17062413" y="5031025"/>
            <a:ext cx="571501" cy="607220"/>
          </a:xfrm>
          <a:custGeom>
            <a:rect b="b" l="l" r="r" t="t"/>
            <a:pathLst>
              <a:path extrusionOk="0" h="21600" w="21600">
                <a:moveTo>
                  <a:pt x="6667" y="9035"/>
                </a:moveTo>
                <a:cubicBezTo>
                  <a:pt x="5862" y="12426"/>
                  <a:pt x="8021" y="14950"/>
                  <a:pt x="10101" y="14975"/>
                </a:cubicBezTo>
                <a:cubicBezTo>
                  <a:pt x="12447" y="14992"/>
                  <a:pt x="13838" y="12945"/>
                  <a:pt x="14500" y="10264"/>
                </a:cubicBezTo>
                <a:cubicBezTo>
                  <a:pt x="15747" y="11152"/>
                  <a:pt x="16390" y="12390"/>
                  <a:pt x="16473" y="13652"/>
                </a:cubicBezTo>
                <a:cubicBezTo>
                  <a:pt x="16469" y="13652"/>
                  <a:pt x="16467" y="13651"/>
                  <a:pt x="16464" y="13650"/>
                </a:cubicBezTo>
                <a:cubicBezTo>
                  <a:pt x="16558" y="15080"/>
                  <a:pt x="15933" y="16540"/>
                  <a:pt x="14632" y="17562"/>
                </a:cubicBezTo>
                <a:cubicBezTo>
                  <a:pt x="14625" y="17568"/>
                  <a:pt x="14618" y="17573"/>
                  <a:pt x="14612" y="17578"/>
                </a:cubicBezTo>
                <a:cubicBezTo>
                  <a:pt x="14332" y="17796"/>
                  <a:pt x="14021" y="17992"/>
                  <a:pt x="13680" y="18165"/>
                </a:cubicBezTo>
                <a:cubicBezTo>
                  <a:pt x="13650" y="18180"/>
                  <a:pt x="13618" y="18194"/>
                  <a:pt x="13586" y="18209"/>
                </a:cubicBezTo>
                <a:cubicBezTo>
                  <a:pt x="13450" y="18276"/>
                  <a:pt x="13309" y="18338"/>
                  <a:pt x="13163" y="18396"/>
                </a:cubicBezTo>
                <a:cubicBezTo>
                  <a:pt x="13121" y="18412"/>
                  <a:pt x="13079" y="18429"/>
                  <a:pt x="13037" y="18446"/>
                </a:cubicBezTo>
                <a:cubicBezTo>
                  <a:pt x="12679" y="18579"/>
                  <a:pt x="12294" y="18688"/>
                  <a:pt x="11883" y="18768"/>
                </a:cubicBezTo>
                <a:cubicBezTo>
                  <a:pt x="11825" y="18779"/>
                  <a:pt x="11767" y="18789"/>
                  <a:pt x="11708" y="18799"/>
                </a:cubicBezTo>
                <a:cubicBezTo>
                  <a:pt x="11552" y="18826"/>
                  <a:pt x="11393" y="18849"/>
                  <a:pt x="11231" y="18867"/>
                </a:cubicBezTo>
                <a:cubicBezTo>
                  <a:pt x="11167" y="18874"/>
                  <a:pt x="11104" y="18882"/>
                  <a:pt x="11040" y="18888"/>
                </a:cubicBezTo>
                <a:cubicBezTo>
                  <a:pt x="10818" y="18908"/>
                  <a:pt x="10593" y="18923"/>
                  <a:pt x="10359" y="18927"/>
                </a:cubicBezTo>
                <a:cubicBezTo>
                  <a:pt x="10196" y="18930"/>
                  <a:pt x="10034" y="18924"/>
                  <a:pt x="9873" y="18915"/>
                </a:cubicBezTo>
                <a:cubicBezTo>
                  <a:pt x="9831" y="18911"/>
                  <a:pt x="9790" y="18908"/>
                  <a:pt x="9748" y="18905"/>
                </a:cubicBezTo>
                <a:cubicBezTo>
                  <a:pt x="9612" y="18894"/>
                  <a:pt x="9477" y="18878"/>
                  <a:pt x="9345" y="18857"/>
                </a:cubicBezTo>
                <a:cubicBezTo>
                  <a:pt x="9319" y="18853"/>
                  <a:pt x="9294" y="18851"/>
                  <a:pt x="9268" y="18847"/>
                </a:cubicBezTo>
                <a:cubicBezTo>
                  <a:pt x="9108" y="18819"/>
                  <a:pt x="8950" y="18786"/>
                  <a:pt x="8793" y="18746"/>
                </a:cubicBezTo>
                <a:cubicBezTo>
                  <a:pt x="8775" y="18741"/>
                  <a:pt x="8756" y="18735"/>
                  <a:pt x="8737" y="18730"/>
                </a:cubicBezTo>
                <a:cubicBezTo>
                  <a:pt x="8592" y="18692"/>
                  <a:pt x="8448" y="18647"/>
                  <a:pt x="8308" y="18597"/>
                </a:cubicBezTo>
                <a:cubicBezTo>
                  <a:pt x="8293" y="18592"/>
                  <a:pt x="8278" y="18587"/>
                  <a:pt x="8263" y="18581"/>
                </a:cubicBezTo>
                <a:cubicBezTo>
                  <a:pt x="6334" y="17873"/>
                  <a:pt x="4931" y="16119"/>
                  <a:pt x="5006" y="13682"/>
                </a:cubicBezTo>
                <a:cubicBezTo>
                  <a:pt x="5002" y="13683"/>
                  <a:pt x="4999" y="13684"/>
                  <a:pt x="4996" y="13685"/>
                </a:cubicBezTo>
                <a:cubicBezTo>
                  <a:pt x="5038" y="12327"/>
                  <a:pt x="5537" y="10757"/>
                  <a:pt x="6667" y="9035"/>
                </a:cubicBezTo>
                <a:moveTo>
                  <a:pt x="18233" y="14196"/>
                </a:moveTo>
                <a:cubicBezTo>
                  <a:pt x="18297" y="13874"/>
                  <a:pt x="18342" y="13550"/>
                  <a:pt x="18344" y="13226"/>
                </a:cubicBezTo>
                <a:cubicBezTo>
                  <a:pt x="18361" y="9167"/>
                  <a:pt x="15997" y="7584"/>
                  <a:pt x="13493" y="6230"/>
                </a:cubicBezTo>
                <a:cubicBezTo>
                  <a:pt x="14218" y="9786"/>
                  <a:pt x="11873" y="11981"/>
                  <a:pt x="8959" y="11212"/>
                </a:cubicBezTo>
                <a:cubicBezTo>
                  <a:pt x="13218" y="4711"/>
                  <a:pt x="7021" y="4695"/>
                  <a:pt x="8915" y="0"/>
                </a:cubicBezTo>
                <a:cubicBezTo>
                  <a:pt x="6003" y="1931"/>
                  <a:pt x="3081" y="7335"/>
                  <a:pt x="3090" y="11280"/>
                </a:cubicBezTo>
                <a:cubicBezTo>
                  <a:pt x="3091" y="12321"/>
                  <a:pt x="3204" y="13289"/>
                  <a:pt x="3412" y="14177"/>
                </a:cubicBezTo>
                <a:cubicBezTo>
                  <a:pt x="1316" y="14961"/>
                  <a:pt x="0" y="16071"/>
                  <a:pt x="0" y="17302"/>
                </a:cubicBezTo>
                <a:cubicBezTo>
                  <a:pt x="0" y="19669"/>
                  <a:pt x="4852" y="21600"/>
                  <a:pt x="10801" y="21600"/>
                </a:cubicBezTo>
                <a:cubicBezTo>
                  <a:pt x="16750" y="21600"/>
                  <a:pt x="21600" y="19669"/>
                  <a:pt x="21600" y="17302"/>
                </a:cubicBezTo>
                <a:cubicBezTo>
                  <a:pt x="21600" y="16081"/>
                  <a:pt x="20301" y="14979"/>
                  <a:pt x="18233" y="14196"/>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3" name="Google Shape;693;p35"/>
          <p:cNvSpPr/>
          <p:nvPr/>
        </p:nvSpPr>
        <p:spPr>
          <a:xfrm>
            <a:off x="18366147" y="5191760"/>
            <a:ext cx="607219" cy="267891"/>
          </a:xfrm>
          <a:custGeom>
            <a:rect b="b" l="l" r="r" t="t"/>
            <a:pathLst>
              <a:path extrusionOk="0" h="21600" w="21600">
                <a:moveTo>
                  <a:pt x="4840" y="0"/>
                </a:moveTo>
                <a:cubicBezTo>
                  <a:pt x="2167" y="0"/>
                  <a:pt x="0" y="4836"/>
                  <a:pt x="0" y="10801"/>
                </a:cubicBezTo>
                <a:cubicBezTo>
                  <a:pt x="0" y="16766"/>
                  <a:pt x="2167" y="21600"/>
                  <a:pt x="4840" y="21600"/>
                </a:cubicBezTo>
                <a:cubicBezTo>
                  <a:pt x="7514" y="21600"/>
                  <a:pt x="9681" y="16766"/>
                  <a:pt x="9681" y="10801"/>
                </a:cubicBezTo>
                <a:cubicBezTo>
                  <a:pt x="9681" y="4836"/>
                  <a:pt x="7514" y="0"/>
                  <a:pt x="4840" y="0"/>
                </a:cubicBezTo>
                <a:moveTo>
                  <a:pt x="21600" y="10801"/>
                </a:moveTo>
                <a:cubicBezTo>
                  <a:pt x="21600" y="16766"/>
                  <a:pt x="19434" y="21600"/>
                  <a:pt x="16759" y="21600"/>
                </a:cubicBezTo>
                <a:cubicBezTo>
                  <a:pt x="14086" y="21600"/>
                  <a:pt x="11919" y="16766"/>
                  <a:pt x="11919" y="10801"/>
                </a:cubicBezTo>
                <a:cubicBezTo>
                  <a:pt x="11919" y="4836"/>
                  <a:pt x="14086" y="0"/>
                  <a:pt x="16759" y="0"/>
                </a:cubicBezTo>
                <a:cubicBezTo>
                  <a:pt x="19434" y="0"/>
                  <a:pt x="21600" y="4836"/>
                  <a:pt x="21600" y="1080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4" name="Google Shape;694;p35"/>
          <p:cNvSpPr/>
          <p:nvPr/>
        </p:nvSpPr>
        <p:spPr>
          <a:xfrm>
            <a:off x="19687741" y="5066744"/>
            <a:ext cx="607220" cy="528907"/>
          </a:xfrm>
          <a:custGeom>
            <a:rect b="b" l="l" r="r" t="t"/>
            <a:pathLst>
              <a:path extrusionOk="0" h="21600" w="21600">
                <a:moveTo>
                  <a:pt x="20868" y="8246"/>
                </a:moveTo>
                <a:lnTo>
                  <a:pt x="10052" y="18195"/>
                </a:lnTo>
                <a:lnTo>
                  <a:pt x="5979" y="13979"/>
                </a:lnTo>
                <a:cubicBezTo>
                  <a:pt x="5605" y="14107"/>
                  <a:pt x="5207" y="14177"/>
                  <a:pt x="4795" y="14177"/>
                </a:cubicBezTo>
                <a:cubicBezTo>
                  <a:pt x="2521" y="14177"/>
                  <a:pt x="679" y="12085"/>
                  <a:pt x="679" y="9504"/>
                </a:cubicBezTo>
                <a:cubicBezTo>
                  <a:pt x="679" y="6924"/>
                  <a:pt x="2521" y="4830"/>
                  <a:pt x="4795" y="4830"/>
                </a:cubicBezTo>
                <a:cubicBezTo>
                  <a:pt x="7068" y="4830"/>
                  <a:pt x="8913" y="6924"/>
                  <a:pt x="8913" y="9504"/>
                </a:cubicBezTo>
                <a:cubicBezTo>
                  <a:pt x="8913" y="10196"/>
                  <a:pt x="8776" y="10852"/>
                  <a:pt x="8538" y="11443"/>
                </a:cubicBezTo>
                <a:lnTo>
                  <a:pt x="10203" y="14594"/>
                </a:lnTo>
                <a:lnTo>
                  <a:pt x="20875" y="1735"/>
                </a:lnTo>
                <a:close/>
                <a:moveTo>
                  <a:pt x="21600" y="0"/>
                </a:moveTo>
                <a:lnTo>
                  <a:pt x="13520" y="9634"/>
                </a:lnTo>
                <a:lnTo>
                  <a:pt x="10614" y="6361"/>
                </a:lnTo>
                <a:lnTo>
                  <a:pt x="9396" y="7731"/>
                </a:lnTo>
                <a:cubicBezTo>
                  <a:pt x="8749" y="5574"/>
                  <a:pt x="6946" y="4023"/>
                  <a:pt x="4826" y="4023"/>
                </a:cubicBezTo>
                <a:cubicBezTo>
                  <a:pt x="2163" y="4023"/>
                  <a:pt x="0" y="6474"/>
                  <a:pt x="0" y="9496"/>
                </a:cubicBezTo>
                <a:cubicBezTo>
                  <a:pt x="0" y="12494"/>
                  <a:pt x="2121" y="14926"/>
                  <a:pt x="4753" y="14969"/>
                </a:cubicBezTo>
                <a:lnTo>
                  <a:pt x="10594" y="21600"/>
                </a:lnTo>
                <a:lnTo>
                  <a:pt x="17305" y="13980"/>
                </a:lnTo>
                <a:lnTo>
                  <a:pt x="16664" y="13204"/>
                </a:lnTo>
                <a:lnTo>
                  <a:pt x="21600" y="8739"/>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5" name="Google Shape;695;p35"/>
          <p:cNvSpPr/>
          <p:nvPr/>
        </p:nvSpPr>
        <p:spPr>
          <a:xfrm>
            <a:off x="4150084" y="6424057"/>
            <a:ext cx="607220" cy="475319"/>
          </a:xfrm>
          <a:custGeom>
            <a:rect b="b" l="l" r="r" t="t"/>
            <a:pathLst>
              <a:path extrusionOk="0" h="21310" w="21600">
                <a:moveTo>
                  <a:pt x="15770" y="0"/>
                </a:moveTo>
                <a:cubicBezTo>
                  <a:pt x="16051" y="821"/>
                  <a:pt x="16233" y="2184"/>
                  <a:pt x="15961" y="3182"/>
                </a:cubicBezTo>
                <a:cubicBezTo>
                  <a:pt x="17071" y="4401"/>
                  <a:pt x="17453" y="7366"/>
                  <a:pt x="16917" y="9789"/>
                </a:cubicBezTo>
                <a:cubicBezTo>
                  <a:pt x="18499" y="9944"/>
                  <a:pt x="20383" y="9714"/>
                  <a:pt x="21600" y="10339"/>
                </a:cubicBezTo>
                <a:cubicBezTo>
                  <a:pt x="20463" y="10151"/>
                  <a:pt x="18910" y="9782"/>
                  <a:pt x="17443" y="9910"/>
                </a:cubicBezTo>
                <a:cubicBezTo>
                  <a:pt x="17165" y="9934"/>
                  <a:pt x="16753" y="9896"/>
                  <a:pt x="16774" y="10399"/>
                </a:cubicBezTo>
                <a:cubicBezTo>
                  <a:pt x="18471" y="10571"/>
                  <a:pt x="20159" y="10759"/>
                  <a:pt x="21553" y="11318"/>
                </a:cubicBezTo>
                <a:cubicBezTo>
                  <a:pt x="20170" y="11027"/>
                  <a:pt x="18492" y="10585"/>
                  <a:pt x="16774" y="10523"/>
                </a:cubicBezTo>
                <a:cubicBezTo>
                  <a:pt x="16063" y="12326"/>
                  <a:pt x="14636" y="13210"/>
                  <a:pt x="12664" y="13397"/>
                </a:cubicBezTo>
                <a:cubicBezTo>
                  <a:pt x="12876" y="13991"/>
                  <a:pt x="13282" y="14217"/>
                  <a:pt x="13381" y="15171"/>
                </a:cubicBezTo>
                <a:cubicBezTo>
                  <a:pt x="13529" y="16597"/>
                  <a:pt x="13149" y="18686"/>
                  <a:pt x="13524" y="19637"/>
                </a:cubicBezTo>
                <a:cubicBezTo>
                  <a:pt x="13703" y="20092"/>
                  <a:pt x="13996" y="20104"/>
                  <a:pt x="14193" y="20494"/>
                </a:cubicBezTo>
                <a:cubicBezTo>
                  <a:pt x="13710" y="21229"/>
                  <a:pt x="12513" y="20411"/>
                  <a:pt x="12377" y="19637"/>
                </a:cubicBezTo>
                <a:cubicBezTo>
                  <a:pt x="12144" y="18310"/>
                  <a:pt x="12733" y="16254"/>
                  <a:pt x="12090" y="15355"/>
                </a:cubicBezTo>
                <a:cubicBezTo>
                  <a:pt x="12136" y="16801"/>
                  <a:pt x="11825" y="18833"/>
                  <a:pt x="12139" y="20126"/>
                </a:cubicBezTo>
                <a:cubicBezTo>
                  <a:pt x="12262" y="20634"/>
                  <a:pt x="12619" y="20831"/>
                  <a:pt x="12520" y="21289"/>
                </a:cubicBezTo>
                <a:cubicBezTo>
                  <a:pt x="10277" y="21582"/>
                  <a:pt x="11214" y="17550"/>
                  <a:pt x="10847" y="15171"/>
                </a:cubicBezTo>
                <a:cubicBezTo>
                  <a:pt x="10509" y="15202"/>
                  <a:pt x="10658" y="15824"/>
                  <a:pt x="10656" y="16089"/>
                </a:cubicBezTo>
                <a:cubicBezTo>
                  <a:pt x="10647" y="18412"/>
                  <a:pt x="11026" y="21600"/>
                  <a:pt x="9080" y="21289"/>
                </a:cubicBezTo>
                <a:cubicBezTo>
                  <a:pt x="9022" y="20801"/>
                  <a:pt x="9341" y="20634"/>
                  <a:pt x="9462" y="20188"/>
                </a:cubicBezTo>
                <a:cubicBezTo>
                  <a:pt x="9817" y="18881"/>
                  <a:pt x="9395" y="16932"/>
                  <a:pt x="9558" y="15355"/>
                </a:cubicBezTo>
                <a:cubicBezTo>
                  <a:pt x="8815" y="16075"/>
                  <a:pt x="9636" y="18592"/>
                  <a:pt x="9176" y="19881"/>
                </a:cubicBezTo>
                <a:cubicBezTo>
                  <a:pt x="8911" y="20624"/>
                  <a:pt x="8056" y="20947"/>
                  <a:pt x="7408" y="20615"/>
                </a:cubicBezTo>
                <a:cubicBezTo>
                  <a:pt x="7492" y="20063"/>
                  <a:pt x="7935" y="20152"/>
                  <a:pt x="8124" y="19637"/>
                </a:cubicBezTo>
                <a:cubicBezTo>
                  <a:pt x="8387" y="18919"/>
                  <a:pt x="8126" y="17884"/>
                  <a:pt x="8219" y="16823"/>
                </a:cubicBezTo>
                <a:cubicBezTo>
                  <a:pt x="6845" y="17175"/>
                  <a:pt x="5778" y="16771"/>
                  <a:pt x="5256" y="15661"/>
                </a:cubicBezTo>
                <a:cubicBezTo>
                  <a:pt x="5023" y="15162"/>
                  <a:pt x="4965" y="14573"/>
                  <a:pt x="4682" y="14131"/>
                </a:cubicBezTo>
                <a:cubicBezTo>
                  <a:pt x="4401" y="13689"/>
                  <a:pt x="3953" y="13629"/>
                  <a:pt x="3823" y="13030"/>
                </a:cubicBezTo>
                <a:cubicBezTo>
                  <a:pt x="5526" y="12503"/>
                  <a:pt x="5591" y="15286"/>
                  <a:pt x="7120" y="15355"/>
                </a:cubicBezTo>
                <a:cubicBezTo>
                  <a:pt x="7589" y="15376"/>
                  <a:pt x="7833" y="15181"/>
                  <a:pt x="8266" y="15050"/>
                </a:cubicBezTo>
                <a:cubicBezTo>
                  <a:pt x="8388" y="14347"/>
                  <a:pt x="8648" y="13825"/>
                  <a:pt x="9031" y="13458"/>
                </a:cubicBezTo>
                <a:cubicBezTo>
                  <a:pt x="7129" y="13123"/>
                  <a:pt x="5557" y="12361"/>
                  <a:pt x="4826" y="10523"/>
                </a:cubicBezTo>
                <a:cubicBezTo>
                  <a:pt x="3096" y="10632"/>
                  <a:pt x="1513" y="10929"/>
                  <a:pt x="47" y="11378"/>
                </a:cubicBezTo>
                <a:cubicBezTo>
                  <a:pt x="1378" y="10757"/>
                  <a:pt x="3020" y="10533"/>
                  <a:pt x="4779" y="10460"/>
                </a:cubicBezTo>
                <a:cubicBezTo>
                  <a:pt x="4675" y="9659"/>
                  <a:pt x="3766" y="9879"/>
                  <a:pt x="3202" y="9910"/>
                </a:cubicBezTo>
                <a:cubicBezTo>
                  <a:pt x="2153" y="9970"/>
                  <a:pt x="834" y="10137"/>
                  <a:pt x="0" y="10339"/>
                </a:cubicBezTo>
                <a:cubicBezTo>
                  <a:pt x="1208" y="9785"/>
                  <a:pt x="2903" y="9854"/>
                  <a:pt x="4540" y="9850"/>
                </a:cubicBezTo>
                <a:cubicBezTo>
                  <a:pt x="4040" y="7829"/>
                  <a:pt x="4213" y="4621"/>
                  <a:pt x="5305" y="3426"/>
                </a:cubicBezTo>
                <a:cubicBezTo>
                  <a:pt x="4995" y="2423"/>
                  <a:pt x="5091" y="782"/>
                  <a:pt x="5496" y="0"/>
                </a:cubicBezTo>
                <a:cubicBezTo>
                  <a:pt x="6715" y="71"/>
                  <a:pt x="7454" y="754"/>
                  <a:pt x="8220" y="1408"/>
                </a:cubicBezTo>
                <a:cubicBezTo>
                  <a:pt x="9169" y="1060"/>
                  <a:pt x="10169" y="887"/>
                  <a:pt x="11470" y="980"/>
                </a:cubicBezTo>
                <a:cubicBezTo>
                  <a:pt x="12017" y="1018"/>
                  <a:pt x="12586" y="1335"/>
                  <a:pt x="12998" y="1284"/>
                </a:cubicBezTo>
                <a:cubicBezTo>
                  <a:pt x="13402" y="1236"/>
                  <a:pt x="13848" y="652"/>
                  <a:pt x="14241" y="429"/>
                </a:cubicBezTo>
                <a:cubicBezTo>
                  <a:pt x="14752" y="139"/>
                  <a:pt x="15185" y="27"/>
                  <a:pt x="1577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6" name="Google Shape;696;p35"/>
          <p:cNvSpPr/>
          <p:nvPr/>
        </p:nvSpPr>
        <p:spPr>
          <a:xfrm>
            <a:off x="5560974" y="6370478"/>
            <a:ext cx="403909" cy="607220"/>
          </a:xfrm>
          <a:custGeom>
            <a:rect b="b" l="l" r="r" t="t"/>
            <a:pathLst>
              <a:path extrusionOk="0" h="21600" w="21600">
                <a:moveTo>
                  <a:pt x="14330" y="8219"/>
                </a:moveTo>
                <a:cubicBezTo>
                  <a:pt x="13637" y="8672"/>
                  <a:pt x="12468" y="9013"/>
                  <a:pt x="11385" y="9013"/>
                </a:cubicBezTo>
                <a:cubicBezTo>
                  <a:pt x="7664" y="9013"/>
                  <a:pt x="5976" y="5866"/>
                  <a:pt x="5976" y="3967"/>
                </a:cubicBezTo>
                <a:cubicBezTo>
                  <a:pt x="5976" y="3230"/>
                  <a:pt x="6193" y="2465"/>
                  <a:pt x="6927" y="1870"/>
                </a:cubicBezTo>
                <a:cubicBezTo>
                  <a:pt x="7621" y="1302"/>
                  <a:pt x="8832" y="934"/>
                  <a:pt x="9958" y="934"/>
                </a:cubicBezTo>
                <a:cubicBezTo>
                  <a:pt x="13550" y="934"/>
                  <a:pt x="15413" y="4108"/>
                  <a:pt x="15413" y="6149"/>
                </a:cubicBezTo>
                <a:cubicBezTo>
                  <a:pt x="15413" y="6660"/>
                  <a:pt x="15325" y="7566"/>
                  <a:pt x="14330" y="8219"/>
                </a:cubicBezTo>
                <a:moveTo>
                  <a:pt x="17794" y="17347"/>
                </a:moveTo>
                <a:cubicBezTo>
                  <a:pt x="17794" y="19105"/>
                  <a:pt x="15585" y="20408"/>
                  <a:pt x="11429" y="20408"/>
                </a:cubicBezTo>
                <a:cubicBezTo>
                  <a:pt x="6798" y="20408"/>
                  <a:pt x="3811" y="18962"/>
                  <a:pt x="3811" y="16950"/>
                </a:cubicBezTo>
                <a:cubicBezTo>
                  <a:pt x="3811" y="14936"/>
                  <a:pt x="6581" y="14258"/>
                  <a:pt x="7533" y="14030"/>
                </a:cubicBezTo>
                <a:cubicBezTo>
                  <a:pt x="9352" y="13633"/>
                  <a:pt x="11688" y="13578"/>
                  <a:pt x="12078" y="13578"/>
                </a:cubicBezTo>
                <a:cubicBezTo>
                  <a:pt x="12511" y="13578"/>
                  <a:pt x="12727" y="13578"/>
                  <a:pt x="13075" y="13605"/>
                </a:cubicBezTo>
                <a:cubicBezTo>
                  <a:pt x="16365" y="15135"/>
                  <a:pt x="17794" y="15901"/>
                  <a:pt x="17794" y="17347"/>
                </a:cubicBezTo>
                <a:moveTo>
                  <a:pt x="21600" y="0"/>
                </a:moveTo>
                <a:lnTo>
                  <a:pt x="12683" y="0"/>
                </a:lnTo>
                <a:cubicBezTo>
                  <a:pt x="10346" y="0"/>
                  <a:pt x="7404" y="226"/>
                  <a:pt x="4938" y="1558"/>
                </a:cubicBezTo>
                <a:cubicBezTo>
                  <a:pt x="3073" y="2607"/>
                  <a:pt x="2167" y="4051"/>
                  <a:pt x="2167" y="5356"/>
                </a:cubicBezTo>
                <a:cubicBezTo>
                  <a:pt x="2167" y="7567"/>
                  <a:pt x="4764" y="9807"/>
                  <a:pt x="9352" y="9807"/>
                </a:cubicBezTo>
                <a:cubicBezTo>
                  <a:pt x="9785" y="9807"/>
                  <a:pt x="10258" y="9778"/>
                  <a:pt x="10739" y="9750"/>
                </a:cubicBezTo>
                <a:cubicBezTo>
                  <a:pt x="10522" y="10090"/>
                  <a:pt x="10303" y="10374"/>
                  <a:pt x="10303" y="10856"/>
                </a:cubicBezTo>
                <a:cubicBezTo>
                  <a:pt x="10303" y="11735"/>
                  <a:pt x="10997" y="12273"/>
                  <a:pt x="11602" y="12783"/>
                </a:cubicBezTo>
                <a:cubicBezTo>
                  <a:pt x="9656" y="12867"/>
                  <a:pt x="6019" y="13009"/>
                  <a:pt x="3334" y="14086"/>
                </a:cubicBezTo>
                <a:cubicBezTo>
                  <a:pt x="780" y="15080"/>
                  <a:pt x="0" y="16524"/>
                  <a:pt x="0" y="17546"/>
                </a:cubicBezTo>
                <a:cubicBezTo>
                  <a:pt x="0" y="19643"/>
                  <a:pt x="3030" y="21600"/>
                  <a:pt x="9307" y="21600"/>
                </a:cubicBezTo>
                <a:cubicBezTo>
                  <a:pt x="16753" y="21600"/>
                  <a:pt x="20693" y="18907"/>
                  <a:pt x="20693" y="16241"/>
                </a:cubicBezTo>
                <a:cubicBezTo>
                  <a:pt x="20693" y="14286"/>
                  <a:pt x="18961" y="13321"/>
                  <a:pt x="17057" y="12273"/>
                </a:cubicBezTo>
                <a:lnTo>
                  <a:pt x="15498" y="11479"/>
                </a:lnTo>
                <a:cubicBezTo>
                  <a:pt x="15023" y="11224"/>
                  <a:pt x="14374" y="10884"/>
                  <a:pt x="14374" y="10260"/>
                </a:cubicBezTo>
                <a:cubicBezTo>
                  <a:pt x="14374" y="9636"/>
                  <a:pt x="15023" y="9238"/>
                  <a:pt x="15585" y="8871"/>
                </a:cubicBezTo>
                <a:cubicBezTo>
                  <a:pt x="17402" y="7935"/>
                  <a:pt x="19222" y="6943"/>
                  <a:pt x="19222" y="4845"/>
                </a:cubicBezTo>
                <a:cubicBezTo>
                  <a:pt x="19222" y="2691"/>
                  <a:pt x="17142" y="1557"/>
                  <a:pt x="16147" y="1018"/>
                </a:cubicBezTo>
                <a:lnTo>
                  <a:pt x="18832" y="1018"/>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7" name="Google Shape;697;p35"/>
          <p:cNvSpPr/>
          <p:nvPr/>
        </p:nvSpPr>
        <p:spPr>
          <a:xfrm>
            <a:off x="6775412" y="6352619"/>
            <a:ext cx="439607" cy="618214"/>
          </a:xfrm>
          <a:custGeom>
            <a:rect b="b" l="l" r="r" t="t"/>
            <a:pathLst>
              <a:path extrusionOk="0" h="20056" w="20032">
                <a:moveTo>
                  <a:pt x="10789" y="17306"/>
                </a:moveTo>
                <a:cubicBezTo>
                  <a:pt x="8583" y="16392"/>
                  <a:pt x="10671" y="14398"/>
                  <a:pt x="12448" y="14267"/>
                </a:cubicBezTo>
                <a:cubicBezTo>
                  <a:pt x="12723" y="14239"/>
                  <a:pt x="12870" y="14304"/>
                  <a:pt x="12923" y="14436"/>
                </a:cubicBezTo>
                <a:cubicBezTo>
                  <a:pt x="13129" y="16047"/>
                  <a:pt x="12501" y="17063"/>
                  <a:pt x="10789" y="17306"/>
                </a:cubicBezTo>
                <a:moveTo>
                  <a:pt x="12923" y="9033"/>
                </a:moveTo>
                <a:cubicBezTo>
                  <a:pt x="12765" y="10273"/>
                  <a:pt x="13235" y="11958"/>
                  <a:pt x="12686" y="12916"/>
                </a:cubicBezTo>
                <a:cubicBezTo>
                  <a:pt x="4629" y="13591"/>
                  <a:pt x="5718" y="1294"/>
                  <a:pt x="12686" y="2279"/>
                </a:cubicBezTo>
                <a:cubicBezTo>
                  <a:pt x="11490" y="6238"/>
                  <a:pt x="17986" y="6042"/>
                  <a:pt x="18138" y="3292"/>
                </a:cubicBezTo>
                <a:cubicBezTo>
                  <a:pt x="18249" y="1229"/>
                  <a:pt x="14977" y="271"/>
                  <a:pt x="13159" y="84"/>
                </a:cubicBezTo>
                <a:cubicBezTo>
                  <a:pt x="7718" y="-474"/>
                  <a:pt x="893" y="1751"/>
                  <a:pt x="124" y="6838"/>
                </a:cubicBezTo>
                <a:cubicBezTo>
                  <a:pt x="-640" y="11888"/>
                  <a:pt x="2152" y="13481"/>
                  <a:pt x="7471" y="15279"/>
                </a:cubicBezTo>
                <a:cubicBezTo>
                  <a:pt x="4755" y="20814"/>
                  <a:pt x="14922" y="21126"/>
                  <a:pt x="18373" y="18319"/>
                </a:cubicBezTo>
                <a:cubicBezTo>
                  <a:pt x="20960" y="16215"/>
                  <a:pt x="19407" y="12405"/>
                  <a:pt x="20032" y="9033"/>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8" name="Google Shape;698;p35"/>
          <p:cNvSpPr/>
          <p:nvPr/>
        </p:nvSpPr>
        <p:spPr>
          <a:xfrm>
            <a:off x="7936271" y="6424057"/>
            <a:ext cx="607220" cy="500063"/>
          </a:xfrm>
          <a:custGeom>
            <a:rect b="b" l="l" r="r" t="t"/>
            <a:pathLst>
              <a:path extrusionOk="0" h="21600" w="21600">
                <a:moveTo>
                  <a:pt x="15969" y="10002"/>
                </a:moveTo>
                <a:cubicBezTo>
                  <a:pt x="15932" y="10189"/>
                  <a:pt x="15865" y="10389"/>
                  <a:pt x="15760" y="10602"/>
                </a:cubicBezTo>
                <a:cubicBezTo>
                  <a:pt x="15565" y="11051"/>
                  <a:pt x="15302" y="11448"/>
                  <a:pt x="14987" y="11774"/>
                </a:cubicBezTo>
                <a:cubicBezTo>
                  <a:pt x="13471" y="13708"/>
                  <a:pt x="10795" y="15871"/>
                  <a:pt x="10795" y="15871"/>
                </a:cubicBezTo>
                <a:cubicBezTo>
                  <a:pt x="10795" y="15871"/>
                  <a:pt x="8120" y="13705"/>
                  <a:pt x="6603" y="11774"/>
                </a:cubicBezTo>
                <a:cubicBezTo>
                  <a:pt x="6288" y="11448"/>
                  <a:pt x="6025" y="11051"/>
                  <a:pt x="5830" y="10602"/>
                </a:cubicBezTo>
                <a:cubicBezTo>
                  <a:pt x="5725" y="10389"/>
                  <a:pt x="5658" y="10188"/>
                  <a:pt x="5621" y="10002"/>
                </a:cubicBezTo>
                <a:cubicBezTo>
                  <a:pt x="5514" y="9610"/>
                  <a:pt x="5455" y="9191"/>
                  <a:pt x="5455" y="8755"/>
                </a:cubicBezTo>
                <a:cubicBezTo>
                  <a:pt x="5455" y="6569"/>
                  <a:pt x="6906" y="4796"/>
                  <a:pt x="8697" y="4796"/>
                </a:cubicBezTo>
                <a:cubicBezTo>
                  <a:pt x="9902" y="4796"/>
                  <a:pt x="10792" y="6380"/>
                  <a:pt x="10792" y="7435"/>
                </a:cubicBezTo>
                <a:cubicBezTo>
                  <a:pt x="10792" y="6380"/>
                  <a:pt x="11243" y="4796"/>
                  <a:pt x="12893" y="4796"/>
                </a:cubicBezTo>
                <a:cubicBezTo>
                  <a:pt x="14684" y="4796"/>
                  <a:pt x="16135" y="6569"/>
                  <a:pt x="16135" y="8755"/>
                </a:cubicBezTo>
                <a:cubicBezTo>
                  <a:pt x="16135" y="9191"/>
                  <a:pt x="16076" y="9610"/>
                  <a:pt x="15969" y="10002"/>
                </a:cubicBezTo>
                <a:moveTo>
                  <a:pt x="10800" y="0"/>
                </a:moveTo>
                <a:cubicBezTo>
                  <a:pt x="4836" y="0"/>
                  <a:pt x="0" y="4415"/>
                  <a:pt x="0" y="9861"/>
                </a:cubicBezTo>
                <a:cubicBezTo>
                  <a:pt x="0" y="12790"/>
                  <a:pt x="1401" y="15420"/>
                  <a:pt x="3623" y="17227"/>
                </a:cubicBezTo>
                <a:cubicBezTo>
                  <a:pt x="3420" y="18603"/>
                  <a:pt x="3035" y="20264"/>
                  <a:pt x="2302" y="21600"/>
                </a:cubicBezTo>
                <a:cubicBezTo>
                  <a:pt x="3256" y="21600"/>
                  <a:pt x="5659" y="20245"/>
                  <a:pt x="7359" y="19208"/>
                </a:cubicBezTo>
                <a:cubicBezTo>
                  <a:pt x="8441" y="19539"/>
                  <a:pt x="9597" y="19722"/>
                  <a:pt x="10800" y="19722"/>
                </a:cubicBezTo>
                <a:cubicBezTo>
                  <a:pt x="16765" y="19722"/>
                  <a:pt x="21600" y="15307"/>
                  <a:pt x="21600" y="9861"/>
                </a:cubicBezTo>
                <a:cubicBezTo>
                  <a:pt x="21600" y="4415"/>
                  <a:pt x="16765"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699" name="Google Shape;699;p35"/>
          <p:cNvSpPr/>
          <p:nvPr/>
        </p:nvSpPr>
        <p:spPr>
          <a:xfrm>
            <a:off x="9275724" y="6370478"/>
            <a:ext cx="607220" cy="607220"/>
          </a:xfrm>
          <a:custGeom>
            <a:rect b="b" l="l" r="r" t="t"/>
            <a:pathLst>
              <a:path extrusionOk="0" h="21600" w="21600">
                <a:moveTo>
                  <a:pt x="14755" y="13694"/>
                </a:moveTo>
                <a:cubicBezTo>
                  <a:pt x="14825" y="14613"/>
                  <a:pt x="14135" y="15450"/>
                  <a:pt x="13214" y="15564"/>
                </a:cubicBezTo>
                <a:cubicBezTo>
                  <a:pt x="12294" y="15678"/>
                  <a:pt x="11490" y="15027"/>
                  <a:pt x="11421" y="14108"/>
                </a:cubicBezTo>
                <a:cubicBezTo>
                  <a:pt x="11351" y="13191"/>
                  <a:pt x="12043" y="12353"/>
                  <a:pt x="12963" y="12239"/>
                </a:cubicBezTo>
                <a:cubicBezTo>
                  <a:pt x="13254" y="12203"/>
                  <a:pt x="13532" y="12243"/>
                  <a:pt x="13781" y="12344"/>
                </a:cubicBezTo>
                <a:lnTo>
                  <a:pt x="13781" y="7833"/>
                </a:lnTo>
                <a:lnTo>
                  <a:pt x="9461" y="8637"/>
                </a:lnTo>
                <a:lnTo>
                  <a:pt x="9461" y="14272"/>
                </a:lnTo>
                <a:lnTo>
                  <a:pt x="9453" y="14272"/>
                </a:lnTo>
                <a:cubicBezTo>
                  <a:pt x="9454" y="14288"/>
                  <a:pt x="9458" y="14303"/>
                  <a:pt x="9458" y="14318"/>
                </a:cubicBezTo>
                <a:cubicBezTo>
                  <a:pt x="9528" y="15238"/>
                  <a:pt x="8838" y="16073"/>
                  <a:pt x="7918" y="16188"/>
                </a:cubicBezTo>
                <a:cubicBezTo>
                  <a:pt x="6997" y="16302"/>
                  <a:pt x="6195" y="15650"/>
                  <a:pt x="6126" y="14732"/>
                </a:cubicBezTo>
                <a:cubicBezTo>
                  <a:pt x="6055" y="13813"/>
                  <a:pt x="6745" y="12977"/>
                  <a:pt x="7665" y="12863"/>
                </a:cubicBezTo>
                <a:cubicBezTo>
                  <a:pt x="7956" y="12827"/>
                  <a:pt x="8235" y="12867"/>
                  <a:pt x="8484" y="12970"/>
                </a:cubicBezTo>
                <a:lnTo>
                  <a:pt x="8484" y="6474"/>
                </a:lnTo>
                <a:lnTo>
                  <a:pt x="8484" y="6473"/>
                </a:lnTo>
                <a:lnTo>
                  <a:pt x="14751" y="5402"/>
                </a:lnTo>
                <a:lnTo>
                  <a:pt x="14757" y="5400"/>
                </a:lnTo>
                <a:lnTo>
                  <a:pt x="14757" y="5401"/>
                </a:lnTo>
                <a:lnTo>
                  <a:pt x="14759" y="5400"/>
                </a:lnTo>
                <a:lnTo>
                  <a:pt x="14757" y="5429"/>
                </a:lnTo>
                <a:lnTo>
                  <a:pt x="14757" y="13649"/>
                </a:lnTo>
                <a:lnTo>
                  <a:pt x="14748" y="13649"/>
                </a:lnTo>
                <a:cubicBezTo>
                  <a:pt x="14752" y="13665"/>
                  <a:pt x="14754" y="13679"/>
                  <a:pt x="14755" y="13694"/>
                </a:cubicBezTo>
                <a:moveTo>
                  <a:pt x="10800" y="19440"/>
                </a:moveTo>
                <a:cubicBezTo>
                  <a:pt x="6029" y="19440"/>
                  <a:pt x="2160" y="15572"/>
                  <a:pt x="2160" y="10800"/>
                </a:cubicBezTo>
                <a:cubicBezTo>
                  <a:pt x="2160" y="6029"/>
                  <a:pt x="6029" y="2161"/>
                  <a:pt x="10800" y="2161"/>
                </a:cubicBezTo>
                <a:cubicBezTo>
                  <a:pt x="15572" y="2161"/>
                  <a:pt x="19441" y="6029"/>
                  <a:pt x="19441" y="10800"/>
                </a:cubicBezTo>
                <a:cubicBezTo>
                  <a:pt x="19441" y="15572"/>
                  <a:pt x="15572" y="19440"/>
                  <a:pt x="10800" y="19440"/>
                </a:cubicBezTo>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0" name="Google Shape;700;p35"/>
          <p:cNvSpPr/>
          <p:nvPr/>
        </p:nvSpPr>
        <p:spPr>
          <a:xfrm>
            <a:off x="10597318" y="6477635"/>
            <a:ext cx="607220" cy="375048"/>
          </a:xfrm>
          <a:custGeom>
            <a:rect b="b" l="l" r="r" t="t"/>
            <a:pathLst>
              <a:path extrusionOk="0" h="21600" w="21600">
                <a:moveTo>
                  <a:pt x="17288" y="21477"/>
                </a:moveTo>
                <a:cubicBezTo>
                  <a:pt x="15038" y="21461"/>
                  <a:pt x="13839" y="19615"/>
                  <a:pt x="13006" y="16361"/>
                </a:cubicBezTo>
                <a:lnTo>
                  <a:pt x="12769" y="15474"/>
                </a:lnTo>
                <a:lnTo>
                  <a:pt x="10714" y="7616"/>
                </a:lnTo>
                <a:cubicBezTo>
                  <a:pt x="10033" y="4834"/>
                  <a:pt x="8343" y="2955"/>
                  <a:pt x="6436" y="2955"/>
                </a:cubicBezTo>
                <a:cubicBezTo>
                  <a:pt x="3855" y="2955"/>
                  <a:pt x="1762" y="6469"/>
                  <a:pt x="1762" y="10801"/>
                </a:cubicBezTo>
                <a:cubicBezTo>
                  <a:pt x="1762" y="15134"/>
                  <a:pt x="3855" y="18648"/>
                  <a:pt x="6436" y="18648"/>
                </a:cubicBezTo>
                <a:cubicBezTo>
                  <a:pt x="8235" y="18648"/>
                  <a:pt x="9802" y="16940"/>
                  <a:pt x="10582" y="14435"/>
                </a:cubicBezTo>
                <a:lnTo>
                  <a:pt x="11414" y="17650"/>
                </a:lnTo>
                <a:cubicBezTo>
                  <a:pt x="10234" y="20063"/>
                  <a:pt x="8441" y="21600"/>
                  <a:pt x="6435" y="21600"/>
                </a:cubicBezTo>
                <a:cubicBezTo>
                  <a:pt x="2881" y="21600"/>
                  <a:pt x="0" y="16769"/>
                  <a:pt x="0" y="10801"/>
                </a:cubicBezTo>
                <a:cubicBezTo>
                  <a:pt x="0" y="4837"/>
                  <a:pt x="2881" y="0"/>
                  <a:pt x="6435" y="0"/>
                </a:cubicBezTo>
                <a:cubicBezTo>
                  <a:pt x="9118" y="0"/>
                  <a:pt x="11283" y="2404"/>
                  <a:pt x="12383" y="6664"/>
                </a:cubicBezTo>
                <a:cubicBezTo>
                  <a:pt x="12468" y="6994"/>
                  <a:pt x="13547" y="11232"/>
                  <a:pt x="14490" y="14840"/>
                </a:cubicBezTo>
                <a:cubicBezTo>
                  <a:pt x="15074" y="17073"/>
                  <a:pt x="15570" y="18553"/>
                  <a:pt x="17184" y="18645"/>
                </a:cubicBezTo>
                <a:cubicBezTo>
                  <a:pt x="18770" y="18736"/>
                  <a:pt x="19858" y="17117"/>
                  <a:pt x="19858" y="15070"/>
                </a:cubicBezTo>
                <a:cubicBezTo>
                  <a:pt x="19858" y="13070"/>
                  <a:pt x="19028" y="12589"/>
                  <a:pt x="17628" y="11808"/>
                </a:cubicBezTo>
                <a:cubicBezTo>
                  <a:pt x="15110" y="10415"/>
                  <a:pt x="13809" y="9017"/>
                  <a:pt x="13809" y="5666"/>
                </a:cubicBezTo>
                <a:cubicBezTo>
                  <a:pt x="13809" y="2398"/>
                  <a:pt x="15134" y="218"/>
                  <a:pt x="17288" y="218"/>
                </a:cubicBezTo>
                <a:cubicBezTo>
                  <a:pt x="18691" y="218"/>
                  <a:pt x="19703" y="1266"/>
                  <a:pt x="20404" y="3353"/>
                </a:cubicBezTo>
                <a:lnTo>
                  <a:pt x="19028" y="4533"/>
                </a:lnTo>
                <a:cubicBezTo>
                  <a:pt x="18510" y="3315"/>
                  <a:pt x="17938" y="2834"/>
                  <a:pt x="17211" y="2834"/>
                </a:cubicBezTo>
                <a:cubicBezTo>
                  <a:pt x="16200" y="2834"/>
                  <a:pt x="15479" y="4013"/>
                  <a:pt x="15479" y="5583"/>
                </a:cubicBezTo>
                <a:cubicBezTo>
                  <a:pt x="15479" y="7810"/>
                  <a:pt x="16666" y="8146"/>
                  <a:pt x="18327" y="9062"/>
                </a:cubicBezTo>
                <a:cubicBezTo>
                  <a:pt x="20561" y="10283"/>
                  <a:pt x="21600" y="11677"/>
                  <a:pt x="21600" y="15160"/>
                </a:cubicBezTo>
                <a:cubicBezTo>
                  <a:pt x="21600" y="18819"/>
                  <a:pt x="19730" y="21483"/>
                  <a:pt x="17288" y="21477"/>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1" name="Google Shape;701;p35"/>
          <p:cNvSpPr/>
          <p:nvPr/>
        </p:nvSpPr>
        <p:spPr>
          <a:xfrm>
            <a:off x="11901052" y="6370478"/>
            <a:ext cx="607220" cy="589361"/>
          </a:xfrm>
          <a:custGeom>
            <a:rect b="b" l="l" r="r" t="t"/>
            <a:pathLst>
              <a:path extrusionOk="0" h="21600" w="21600">
                <a:moveTo>
                  <a:pt x="275" y="7025"/>
                </a:moveTo>
                <a:lnTo>
                  <a:pt x="4904" y="7025"/>
                </a:lnTo>
                <a:lnTo>
                  <a:pt x="4904" y="21600"/>
                </a:lnTo>
                <a:lnTo>
                  <a:pt x="275" y="21600"/>
                </a:lnTo>
                <a:close/>
                <a:moveTo>
                  <a:pt x="2621" y="0"/>
                </a:moveTo>
                <a:cubicBezTo>
                  <a:pt x="1036" y="0"/>
                  <a:pt x="0" y="1087"/>
                  <a:pt x="0" y="2518"/>
                </a:cubicBezTo>
                <a:cubicBezTo>
                  <a:pt x="0" y="3916"/>
                  <a:pt x="1006" y="5037"/>
                  <a:pt x="2559" y="5037"/>
                </a:cubicBezTo>
                <a:lnTo>
                  <a:pt x="2590" y="5037"/>
                </a:lnTo>
                <a:cubicBezTo>
                  <a:pt x="4205" y="5037"/>
                  <a:pt x="5209" y="3917"/>
                  <a:pt x="5209" y="2518"/>
                </a:cubicBezTo>
                <a:cubicBezTo>
                  <a:pt x="5179" y="1087"/>
                  <a:pt x="4205" y="0"/>
                  <a:pt x="2621" y="0"/>
                </a:cubicBezTo>
                <a:moveTo>
                  <a:pt x="21600" y="13243"/>
                </a:moveTo>
                <a:lnTo>
                  <a:pt x="21600" y="21600"/>
                </a:lnTo>
                <a:lnTo>
                  <a:pt x="16971" y="21600"/>
                </a:lnTo>
                <a:lnTo>
                  <a:pt x="16971" y="13802"/>
                </a:lnTo>
                <a:cubicBezTo>
                  <a:pt x="16971" y="11844"/>
                  <a:pt x="16300" y="10507"/>
                  <a:pt x="14625" y="10507"/>
                </a:cubicBezTo>
                <a:cubicBezTo>
                  <a:pt x="13346" y="10507"/>
                  <a:pt x="12585" y="11408"/>
                  <a:pt x="12250" y="12279"/>
                </a:cubicBezTo>
                <a:cubicBezTo>
                  <a:pt x="12128" y="12591"/>
                  <a:pt x="12096" y="13024"/>
                  <a:pt x="12096" y="13461"/>
                </a:cubicBezTo>
                <a:lnTo>
                  <a:pt x="12096" y="21600"/>
                </a:lnTo>
                <a:lnTo>
                  <a:pt x="7465" y="21600"/>
                </a:lnTo>
                <a:cubicBezTo>
                  <a:pt x="7465" y="21600"/>
                  <a:pt x="7528" y="8394"/>
                  <a:pt x="7465" y="7025"/>
                </a:cubicBezTo>
                <a:lnTo>
                  <a:pt x="12096" y="7025"/>
                </a:lnTo>
                <a:lnTo>
                  <a:pt x="12096" y="9092"/>
                </a:lnTo>
                <a:cubicBezTo>
                  <a:pt x="12086" y="9107"/>
                  <a:pt x="12074" y="9123"/>
                  <a:pt x="12065" y="9139"/>
                </a:cubicBezTo>
                <a:lnTo>
                  <a:pt x="12096" y="9139"/>
                </a:lnTo>
                <a:lnTo>
                  <a:pt x="12096" y="9092"/>
                </a:lnTo>
                <a:cubicBezTo>
                  <a:pt x="12711" y="8100"/>
                  <a:pt x="13809" y="6683"/>
                  <a:pt x="16269" y="6683"/>
                </a:cubicBezTo>
                <a:cubicBezTo>
                  <a:pt x="19315" y="6683"/>
                  <a:pt x="21600" y="8766"/>
                  <a:pt x="21600" y="13243"/>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2" name="Google Shape;702;p35"/>
          <p:cNvSpPr/>
          <p:nvPr/>
        </p:nvSpPr>
        <p:spPr>
          <a:xfrm>
            <a:off x="13151383" y="6352356"/>
            <a:ext cx="617824" cy="618382"/>
          </a:xfrm>
          <a:custGeom>
            <a:rect b="b" l="l" r="r" t="t"/>
            <a:pathLst>
              <a:path extrusionOk="0" h="21600" w="21600">
                <a:moveTo>
                  <a:pt x="1600" y="0"/>
                </a:moveTo>
                <a:cubicBezTo>
                  <a:pt x="718" y="0"/>
                  <a:pt x="0" y="705"/>
                  <a:pt x="0" y="1560"/>
                </a:cubicBezTo>
                <a:lnTo>
                  <a:pt x="0" y="20060"/>
                </a:lnTo>
                <a:cubicBezTo>
                  <a:pt x="0" y="20915"/>
                  <a:pt x="718" y="21600"/>
                  <a:pt x="1600" y="21600"/>
                </a:cubicBezTo>
                <a:lnTo>
                  <a:pt x="20020" y="21600"/>
                </a:lnTo>
                <a:cubicBezTo>
                  <a:pt x="20901" y="21600"/>
                  <a:pt x="21600" y="20915"/>
                  <a:pt x="21600" y="20060"/>
                </a:cubicBezTo>
                <a:lnTo>
                  <a:pt x="21600" y="1560"/>
                </a:lnTo>
                <a:cubicBezTo>
                  <a:pt x="21600" y="705"/>
                  <a:pt x="20901" y="0"/>
                  <a:pt x="20020" y="0"/>
                </a:cubicBezTo>
                <a:lnTo>
                  <a:pt x="1600" y="0"/>
                </a:lnTo>
                <a:close/>
                <a:moveTo>
                  <a:pt x="5190" y="3606"/>
                </a:moveTo>
                <a:cubicBezTo>
                  <a:pt x="6300" y="3606"/>
                  <a:pt x="6984" y="4350"/>
                  <a:pt x="7005" y="5322"/>
                </a:cubicBezTo>
                <a:cubicBezTo>
                  <a:pt x="7005" y="6272"/>
                  <a:pt x="6302" y="7038"/>
                  <a:pt x="5171" y="7038"/>
                </a:cubicBezTo>
                <a:lnTo>
                  <a:pt x="5151" y="7038"/>
                </a:lnTo>
                <a:cubicBezTo>
                  <a:pt x="4063" y="7038"/>
                  <a:pt x="3356" y="6272"/>
                  <a:pt x="3356" y="5322"/>
                </a:cubicBezTo>
                <a:cubicBezTo>
                  <a:pt x="3356" y="4350"/>
                  <a:pt x="4080" y="3606"/>
                  <a:pt x="5190" y="3606"/>
                </a:cubicBezTo>
                <a:close/>
                <a:moveTo>
                  <a:pt x="14751" y="8149"/>
                </a:moveTo>
                <a:cubicBezTo>
                  <a:pt x="16886" y="8149"/>
                  <a:pt x="18498" y="9571"/>
                  <a:pt x="18498" y="12613"/>
                </a:cubicBezTo>
                <a:lnTo>
                  <a:pt x="18498" y="18286"/>
                </a:lnTo>
                <a:lnTo>
                  <a:pt x="15239" y="18286"/>
                </a:lnTo>
                <a:lnTo>
                  <a:pt x="15239" y="13003"/>
                </a:lnTo>
                <a:cubicBezTo>
                  <a:pt x="15239" y="11672"/>
                  <a:pt x="14774" y="10761"/>
                  <a:pt x="13600" y="10761"/>
                </a:cubicBezTo>
                <a:cubicBezTo>
                  <a:pt x="12704" y="10761"/>
                  <a:pt x="12176" y="11358"/>
                  <a:pt x="11941" y="11950"/>
                </a:cubicBezTo>
                <a:cubicBezTo>
                  <a:pt x="11856" y="12162"/>
                  <a:pt x="11824" y="12472"/>
                  <a:pt x="11824" y="12769"/>
                </a:cubicBezTo>
                <a:lnTo>
                  <a:pt x="11824" y="18286"/>
                </a:lnTo>
                <a:lnTo>
                  <a:pt x="8585" y="18286"/>
                </a:lnTo>
                <a:cubicBezTo>
                  <a:pt x="8585" y="18286"/>
                  <a:pt x="8629" y="9313"/>
                  <a:pt x="8585" y="8383"/>
                </a:cubicBezTo>
                <a:lnTo>
                  <a:pt x="11824" y="8383"/>
                </a:lnTo>
                <a:lnTo>
                  <a:pt x="11824" y="9786"/>
                </a:lnTo>
                <a:cubicBezTo>
                  <a:pt x="12255" y="9113"/>
                  <a:pt x="13028" y="8149"/>
                  <a:pt x="14751" y="8149"/>
                </a:cubicBezTo>
                <a:close/>
                <a:moveTo>
                  <a:pt x="11824" y="9786"/>
                </a:moveTo>
                <a:cubicBezTo>
                  <a:pt x="11818" y="9797"/>
                  <a:pt x="11812" y="9815"/>
                  <a:pt x="11805" y="9825"/>
                </a:cubicBezTo>
                <a:lnTo>
                  <a:pt x="11824" y="9825"/>
                </a:lnTo>
                <a:lnTo>
                  <a:pt x="11824" y="9786"/>
                </a:lnTo>
                <a:close/>
                <a:moveTo>
                  <a:pt x="3551" y="8383"/>
                </a:moveTo>
                <a:lnTo>
                  <a:pt x="6790" y="8383"/>
                </a:lnTo>
                <a:lnTo>
                  <a:pt x="6790" y="18286"/>
                </a:lnTo>
                <a:lnTo>
                  <a:pt x="3551" y="18286"/>
                </a:lnTo>
                <a:lnTo>
                  <a:pt x="3551" y="8383"/>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3" name="Google Shape;703;p35"/>
          <p:cNvSpPr/>
          <p:nvPr/>
        </p:nvSpPr>
        <p:spPr>
          <a:xfrm>
            <a:off x="14490663" y="6388338"/>
            <a:ext cx="618211" cy="546791"/>
          </a:xfrm>
          <a:custGeom>
            <a:rect b="b" l="l" r="r" t="t"/>
            <a:pathLst>
              <a:path extrusionOk="0" h="21600" w="21236">
                <a:moveTo>
                  <a:pt x="10458" y="8813"/>
                </a:moveTo>
                <a:cubicBezTo>
                  <a:pt x="9866" y="9071"/>
                  <a:pt x="5830" y="11037"/>
                  <a:pt x="5307" y="16597"/>
                </a:cubicBezTo>
                <a:cubicBezTo>
                  <a:pt x="5265" y="18268"/>
                  <a:pt x="6096" y="18621"/>
                  <a:pt x="6096" y="18621"/>
                </a:cubicBezTo>
                <a:cubicBezTo>
                  <a:pt x="6096" y="18621"/>
                  <a:pt x="6436" y="18995"/>
                  <a:pt x="6979" y="19137"/>
                </a:cubicBezTo>
                <a:cubicBezTo>
                  <a:pt x="7090" y="19539"/>
                  <a:pt x="7274" y="19862"/>
                  <a:pt x="7510" y="20124"/>
                </a:cubicBezTo>
                <a:lnTo>
                  <a:pt x="7510" y="20125"/>
                </a:lnTo>
                <a:cubicBezTo>
                  <a:pt x="7510" y="20125"/>
                  <a:pt x="7908" y="21340"/>
                  <a:pt x="11905" y="21564"/>
                </a:cubicBezTo>
                <a:cubicBezTo>
                  <a:pt x="11965" y="21576"/>
                  <a:pt x="12023" y="21587"/>
                  <a:pt x="12081" y="21599"/>
                </a:cubicBezTo>
                <a:lnTo>
                  <a:pt x="13075" y="21599"/>
                </a:lnTo>
                <a:cubicBezTo>
                  <a:pt x="13200" y="21599"/>
                  <a:pt x="13327" y="21600"/>
                  <a:pt x="13457" y="21599"/>
                </a:cubicBezTo>
                <a:lnTo>
                  <a:pt x="14600" y="21599"/>
                </a:lnTo>
                <a:cubicBezTo>
                  <a:pt x="14698" y="21579"/>
                  <a:pt x="14798" y="21560"/>
                  <a:pt x="14898" y="21541"/>
                </a:cubicBezTo>
                <a:cubicBezTo>
                  <a:pt x="19006" y="21229"/>
                  <a:pt x="19439" y="19760"/>
                  <a:pt x="19439" y="19760"/>
                </a:cubicBezTo>
                <a:lnTo>
                  <a:pt x="19438" y="19759"/>
                </a:lnTo>
                <a:cubicBezTo>
                  <a:pt x="19547" y="19575"/>
                  <a:pt x="19638" y="19370"/>
                  <a:pt x="19702" y="19137"/>
                </a:cubicBezTo>
                <a:cubicBezTo>
                  <a:pt x="21572" y="18714"/>
                  <a:pt x="21424" y="16168"/>
                  <a:pt x="20865" y="14212"/>
                </a:cubicBezTo>
                <a:cubicBezTo>
                  <a:pt x="20087" y="11497"/>
                  <a:pt x="18108" y="9626"/>
                  <a:pt x="16033" y="8788"/>
                </a:cubicBezTo>
                <a:cubicBezTo>
                  <a:pt x="17021" y="7879"/>
                  <a:pt x="17652" y="6500"/>
                  <a:pt x="17652" y="4955"/>
                </a:cubicBezTo>
                <a:cubicBezTo>
                  <a:pt x="17652" y="2218"/>
                  <a:pt x="15673" y="0"/>
                  <a:pt x="13232" y="0"/>
                </a:cubicBezTo>
                <a:cubicBezTo>
                  <a:pt x="10790" y="0"/>
                  <a:pt x="8811" y="2218"/>
                  <a:pt x="8811" y="4955"/>
                </a:cubicBezTo>
                <a:cubicBezTo>
                  <a:pt x="8811" y="6514"/>
                  <a:pt x="9454" y="7904"/>
                  <a:pt x="10458" y="8813"/>
                </a:cubicBezTo>
                <a:moveTo>
                  <a:pt x="1" y="12963"/>
                </a:moveTo>
                <a:cubicBezTo>
                  <a:pt x="352" y="9211"/>
                  <a:pt x="3078" y="7885"/>
                  <a:pt x="3476" y="7710"/>
                </a:cubicBezTo>
                <a:cubicBezTo>
                  <a:pt x="2800" y="7097"/>
                  <a:pt x="2366" y="6158"/>
                  <a:pt x="2366" y="5106"/>
                </a:cubicBezTo>
                <a:cubicBezTo>
                  <a:pt x="2366" y="3259"/>
                  <a:pt x="3701" y="1762"/>
                  <a:pt x="5349" y="1762"/>
                </a:cubicBezTo>
                <a:cubicBezTo>
                  <a:pt x="6995" y="1762"/>
                  <a:pt x="8332" y="3259"/>
                  <a:pt x="8332" y="5106"/>
                </a:cubicBezTo>
                <a:cubicBezTo>
                  <a:pt x="8332" y="6148"/>
                  <a:pt x="7907" y="7080"/>
                  <a:pt x="7240" y="7693"/>
                </a:cubicBezTo>
                <a:cubicBezTo>
                  <a:pt x="7798" y="7918"/>
                  <a:pt x="8346" y="8255"/>
                  <a:pt x="8836" y="8694"/>
                </a:cubicBezTo>
                <a:cubicBezTo>
                  <a:pt x="7539" y="9436"/>
                  <a:pt x="4685" y="11574"/>
                  <a:pt x="4252" y="16188"/>
                </a:cubicBezTo>
                <a:cubicBezTo>
                  <a:pt x="4251" y="16228"/>
                  <a:pt x="4251" y="16265"/>
                  <a:pt x="4251" y="16302"/>
                </a:cubicBezTo>
                <a:cubicBezTo>
                  <a:pt x="1743" y="16122"/>
                  <a:pt x="1487" y="15344"/>
                  <a:pt x="1487" y="15344"/>
                </a:cubicBezTo>
                <a:lnTo>
                  <a:pt x="1487" y="15344"/>
                </a:lnTo>
                <a:cubicBezTo>
                  <a:pt x="1327" y="15167"/>
                  <a:pt x="1204" y="14949"/>
                  <a:pt x="1128" y="14678"/>
                </a:cubicBezTo>
                <a:cubicBezTo>
                  <a:pt x="762" y="14582"/>
                  <a:pt x="533" y="14330"/>
                  <a:pt x="533" y="14330"/>
                </a:cubicBezTo>
                <a:cubicBezTo>
                  <a:pt x="533" y="14330"/>
                  <a:pt x="-28" y="14091"/>
                  <a:pt x="1" y="12963"/>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4" name="Google Shape;704;p35"/>
          <p:cNvSpPr/>
          <p:nvPr/>
        </p:nvSpPr>
        <p:spPr>
          <a:xfrm>
            <a:off x="15830116" y="6352619"/>
            <a:ext cx="564626" cy="618203"/>
          </a:xfrm>
          <a:custGeom>
            <a:rect b="b" l="l" r="r" t="t"/>
            <a:pathLst>
              <a:path extrusionOk="0" h="21600" w="21600">
                <a:moveTo>
                  <a:pt x="3240" y="6283"/>
                </a:moveTo>
                <a:cubicBezTo>
                  <a:pt x="4552" y="6283"/>
                  <a:pt x="5616" y="5316"/>
                  <a:pt x="5616" y="4123"/>
                </a:cubicBezTo>
                <a:cubicBezTo>
                  <a:pt x="5616" y="2930"/>
                  <a:pt x="4552" y="1963"/>
                  <a:pt x="3240" y="1963"/>
                </a:cubicBezTo>
                <a:cubicBezTo>
                  <a:pt x="1928" y="1963"/>
                  <a:pt x="864" y="2930"/>
                  <a:pt x="864" y="4123"/>
                </a:cubicBezTo>
                <a:cubicBezTo>
                  <a:pt x="864" y="5316"/>
                  <a:pt x="1928" y="6283"/>
                  <a:pt x="3240" y="6283"/>
                </a:cubicBezTo>
                <a:moveTo>
                  <a:pt x="3240" y="6676"/>
                </a:moveTo>
                <a:cubicBezTo>
                  <a:pt x="1450" y="6676"/>
                  <a:pt x="0" y="7994"/>
                  <a:pt x="0" y="9622"/>
                </a:cubicBezTo>
                <a:cubicBezTo>
                  <a:pt x="0" y="9687"/>
                  <a:pt x="6" y="9753"/>
                  <a:pt x="10" y="9818"/>
                </a:cubicBezTo>
                <a:lnTo>
                  <a:pt x="0" y="9818"/>
                </a:lnTo>
                <a:lnTo>
                  <a:pt x="0" y="14924"/>
                </a:lnTo>
                <a:lnTo>
                  <a:pt x="6480" y="14924"/>
                </a:lnTo>
                <a:lnTo>
                  <a:pt x="6480" y="9818"/>
                </a:lnTo>
                <a:lnTo>
                  <a:pt x="6469" y="9818"/>
                </a:lnTo>
                <a:cubicBezTo>
                  <a:pt x="6474" y="9753"/>
                  <a:pt x="6480" y="9687"/>
                  <a:pt x="6480" y="9622"/>
                </a:cubicBezTo>
                <a:cubicBezTo>
                  <a:pt x="6480" y="7994"/>
                  <a:pt x="5030" y="6676"/>
                  <a:pt x="3240" y="6676"/>
                </a:cubicBezTo>
                <a:moveTo>
                  <a:pt x="21600" y="12763"/>
                </a:moveTo>
                <a:cubicBezTo>
                  <a:pt x="21600" y="10052"/>
                  <a:pt x="19182" y="7854"/>
                  <a:pt x="16200" y="7854"/>
                </a:cubicBezTo>
                <a:cubicBezTo>
                  <a:pt x="13217" y="7854"/>
                  <a:pt x="10800" y="10052"/>
                  <a:pt x="10800" y="12763"/>
                </a:cubicBezTo>
                <a:cubicBezTo>
                  <a:pt x="10800" y="12875"/>
                  <a:pt x="10810" y="12982"/>
                  <a:pt x="10818" y="13090"/>
                </a:cubicBezTo>
                <a:lnTo>
                  <a:pt x="10800" y="13090"/>
                </a:lnTo>
                <a:lnTo>
                  <a:pt x="10800" y="21600"/>
                </a:lnTo>
                <a:lnTo>
                  <a:pt x="21600" y="21600"/>
                </a:lnTo>
                <a:lnTo>
                  <a:pt x="21600" y="13090"/>
                </a:lnTo>
                <a:lnTo>
                  <a:pt x="21582" y="13090"/>
                </a:lnTo>
                <a:cubicBezTo>
                  <a:pt x="21589" y="12982"/>
                  <a:pt x="21600" y="12875"/>
                  <a:pt x="21600" y="12763"/>
                </a:cubicBezTo>
                <a:moveTo>
                  <a:pt x="9000" y="6588"/>
                </a:moveTo>
                <a:cubicBezTo>
                  <a:pt x="10603" y="6588"/>
                  <a:pt x="11904" y="5407"/>
                  <a:pt x="11904" y="3949"/>
                </a:cubicBezTo>
                <a:cubicBezTo>
                  <a:pt x="11904" y="2492"/>
                  <a:pt x="10603" y="1309"/>
                  <a:pt x="9000" y="1309"/>
                </a:cubicBezTo>
                <a:cubicBezTo>
                  <a:pt x="7397" y="1309"/>
                  <a:pt x="6096" y="2492"/>
                  <a:pt x="6096" y="3949"/>
                </a:cubicBezTo>
                <a:cubicBezTo>
                  <a:pt x="6096" y="5407"/>
                  <a:pt x="7397" y="6588"/>
                  <a:pt x="9000" y="6588"/>
                </a:cubicBezTo>
                <a:moveTo>
                  <a:pt x="12960" y="10668"/>
                </a:moveTo>
                <a:cubicBezTo>
                  <a:pt x="12960" y="8680"/>
                  <a:pt x="11187" y="7069"/>
                  <a:pt x="9000" y="7069"/>
                </a:cubicBezTo>
                <a:cubicBezTo>
                  <a:pt x="6812" y="7069"/>
                  <a:pt x="5040" y="8680"/>
                  <a:pt x="5040" y="10668"/>
                </a:cubicBezTo>
                <a:cubicBezTo>
                  <a:pt x="5040" y="10750"/>
                  <a:pt x="5048" y="10829"/>
                  <a:pt x="5053" y="10909"/>
                </a:cubicBezTo>
                <a:lnTo>
                  <a:pt x="5040" y="10909"/>
                </a:lnTo>
                <a:lnTo>
                  <a:pt x="5040" y="17148"/>
                </a:lnTo>
                <a:lnTo>
                  <a:pt x="12960" y="17148"/>
                </a:lnTo>
                <a:lnTo>
                  <a:pt x="12960" y="10909"/>
                </a:lnTo>
                <a:lnTo>
                  <a:pt x="12946" y="10909"/>
                </a:lnTo>
                <a:cubicBezTo>
                  <a:pt x="12952" y="10829"/>
                  <a:pt x="12960" y="10750"/>
                  <a:pt x="12960" y="10668"/>
                </a:cubicBezTo>
                <a:moveTo>
                  <a:pt x="16200" y="7200"/>
                </a:moveTo>
                <a:cubicBezTo>
                  <a:pt x="14014" y="7200"/>
                  <a:pt x="12239" y="5587"/>
                  <a:pt x="12239" y="3600"/>
                </a:cubicBezTo>
                <a:cubicBezTo>
                  <a:pt x="12239" y="1612"/>
                  <a:pt x="14014" y="0"/>
                  <a:pt x="16200" y="0"/>
                </a:cubicBezTo>
                <a:cubicBezTo>
                  <a:pt x="18386" y="0"/>
                  <a:pt x="20160" y="1612"/>
                  <a:pt x="20160" y="3600"/>
                </a:cubicBezTo>
                <a:cubicBezTo>
                  <a:pt x="20160" y="5587"/>
                  <a:pt x="18386" y="7200"/>
                  <a:pt x="16200" y="72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5" name="Google Shape;705;p35"/>
          <p:cNvSpPr/>
          <p:nvPr/>
        </p:nvSpPr>
        <p:spPr>
          <a:xfrm>
            <a:off x="17062413" y="6370478"/>
            <a:ext cx="586825" cy="607220"/>
          </a:xfrm>
          <a:custGeom>
            <a:rect b="b" l="l" r="r" t="t"/>
            <a:pathLst>
              <a:path extrusionOk="0" h="21600" w="21321">
                <a:moveTo>
                  <a:pt x="20480" y="7861"/>
                </a:moveTo>
                <a:cubicBezTo>
                  <a:pt x="20803" y="6370"/>
                  <a:pt x="20653" y="5155"/>
                  <a:pt x="20216" y="4188"/>
                </a:cubicBezTo>
                <a:cubicBezTo>
                  <a:pt x="21128" y="5260"/>
                  <a:pt x="21600" y="6817"/>
                  <a:pt x="21146" y="8912"/>
                </a:cubicBezTo>
                <a:cubicBezTo>
                  <a:pt x="20284" y="12888"/>
                  <a:pt x="17068" y="15227"/>
                  <a:pt x="13223" y="15227"/>
                </a:cubicBezTo>
                <a:lnTo>
                  <a:pt x="9203" y="15227"/>
                </a:lnTo>
                <a:lnTo>
                  <a:pt x="7826" y="21600"/>
                </a:lnTo>
                <a:lnTo>
                  <a:pt x="2198" y="21600"/>
                </a:lnTo>
                <a:lnTo>
                  <a:pt x="2432" y="20549"/>
                </a:lnTo>
                <a:lnTo>
                  <a:pt x="7159" y="20549"/>
                </a:lnTo>
                <a:lnTo>
                  <a:pt x="8537" y="14175"/>
                </a:lnTo>
                <a:lnTo>
                  <a:pt x="12557" y="14175"/>
                </a:lnTo>
                <a:cubicBezTo>
                  <a:pt x="16402" y="14175"/>
                  <a:pt x="19618" y="11837"/>
                  <a:pt x="20480" y="7861"/>
                </a:cubicBezTo>
                <a:moveTo>
                  <a:pt x="13665" y="6547"/>
                </a:moveTo>
                <a:cubicBezTo>
                  <a:pt x="13329" y="7975"/>
                  <a:pt x="11953" y="9115"/>
                  <a:pt x="10553" y="9168"/>
                </a:cubicBezTo>
                <a:lnTo>
                  <a:pt x="11212" y="6282"/>
                </a:lnTo>
                <a:lnTo>
                  <a:pt x="13710" y="6282"/>
                </a:lnTo>
                <a:cubicBezTo>
                  <a:pt x="13695" y="6370"/>
                  <a:pt x="13689" y="6455"/>
                  <a:pt x="13665" y="6547"/>
                </a:cubicBezTo>
                <a:moveTo>
                  <a:pt x="9642" y="9178"/>
                </a:moveTo>
                <a:lnTo>
                  <a:pt x="7809" y="9178"/>
                </a:lnTo>
                <a:lnTo>
                  <a:pt x="9014" y="3917"/>
                </a:lnTo>
                <a:lnTo>
                  <a:pt x="11769" y="3917"/>
                </a:lnTo>
                <a:cubicBezTo>
                  <a:pt x="12715" y="3917"/>
                  <a:pt x="13431" y="4472"/>
                  <a:pt x="13666" y="5287"/>
                </a:cubicBezTo>
                <a:cubicBezTo>
                  <a:pt x="13545" y="5267"/>
                  <a:pt x="13434" y="5230"/>
                  <a:pt x="13301" y="5230"/>
                </a:cubicBezTo>
                <a:lnTo>
                  <a:pt x="10546" y="5230"/>
                </a:lnTo>
                <a:close/>
                <a:moveTo>
                  <a:pt x="13838" y="0"/>
                </a:moveTo>
                <a:lnTo>
                  <a:pt x="4248" y="0"/>
                </a:lnTo>
                <a:lnTo>
                  <a:pt x="0" y="19235"/>
                </a:lnTo>
                <a:lnTo>
                  <a:pt x="5626" y="19235"/>
                </a:lnTo>
                <a:lnTo>
                  <a:pt x="7005" y="12862"/>
                </a:lnTo>
                <a:lnTo>
                  <a:pt x="11025" y="12862"/>
                </a:lnTo>
                <a:cubicBezTo>
                  <a:pt x="14870" y="12862"/>
                  <a:pt x="18086" y="10522"/>
                  <a:pt x="18949" y="6547"/>
                </a:cubicBezTo>
                <a:cubicBezTo>
                  <a:pt x="19923" y="2045"/>
                  <a:pt x="16650" y="0"/>
                  <a:pt x="13838"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6" name="Google Shape;706;p35"/>
          <p:cNvSpPr/>
          <p:nvPr/>
        </p:nvSpPr>
        <p:spPr>
          <a:xfrm>
            <a:off x="18401866" y="6352619"/>
            <a:ext cx="504331" cy="618203"/>
          </a:xfrm>
          <a:custGeom>
            <a:rect b="b" l="l" r="r" t="t"/>
            <a:pathLst>
              <a:path extrusionOk="0" h="21600" w="21161">
                <a:moveTo>
                  <a:pt x="7129" y="0"/>
                </a:moveTo>
                <a:cubicBezTo>
                  <a:pt x="8217" y="0"/>
                  <a:pt x="9117" y="379"/>
                  <a:pt x="9670" y="1070"/>
                </a:cubicBezTo>
                <a:lnTo>
                  <a:pt x="19399" y="11882"/>
                </a:lnTo>
                <a:cubicBezTo>
                  <a:pt x="19488" y="11982"/>
                  <a:pt x="19548" y="12099"/>
                  <a:pt x="19571" y="12224"/>
                </a:cubicBezTo>
                <a:lnTo>
                  <a:pt x="21150" y="20724"/>
                </a:lnTo>
                <a:cubicBezTo>
                  <a:pt x="21200" y="20995"/>
                  <a:pt x="21072" y="21269"/>
                  <a:pt x="20815" y="21438"/>
                </a:cubicBezTo>
                <a:cubicBezTo>
                  <a:pt x="20652" y="21545"/>
                  <a:pt x="20455" y="21600"/>
                  <a:pt x="20257" y="21600"/>
                </a:cubicBezTo>
                <a:cubicBezTo>
                  <a:pt x="20138" y="21600"/>
                  <a:pt x="20020" y="21581"/>
                  <a:pt x="19907" y="21541"/>
                </a:cubicBezTo>
                <a:lnTo>
                  <a:pt x="10651" y="18296"/>
                </a:lnTo>
                <a:cubicBezTo>
                  <a:pt x="10502" y="18244"/>
                  <a:pt x="10373" y="18160"/>
                  <a:pt x="10277" y="18052"/>
                </a:cubicBezTo>
                <a:lnTo>
                  <a:pt x="530" y="7175"/>
                </a:lnTo>
                <a:cubicBezTo>
                  <a:pt x="507" y="7149"/>
                  <a:pt x="485" y="7121"/>
                  <a:pt x="465" y="7092"/>
                </a:cubicBezTo>
                <a:cubicBezTo>
                  <a:pt x="-241" y="6040"/>
                  <a:pt x="-141" y="4757"/>
                  <a:pt x="748" y="3479"/>
                </a:cubicBezTo>
                <a:cubicBezTo>
                  <a:pt x="2084" y="1561"/>
                  <a:pt x="4946" y="0"/>
                  <a:pt x="7129" y="0"/>
                </a:cubicBezTo>
                <a:moveTo>
                  <a:pt x="7129" y="759"/>
                </a:moveTo>
                <a:cubicBezTo>
                  <a:pt x="4181" y="759"/>
                  <a:pt x="-400" y="4259"/>
                  <a:pt x="1253" y="6719"/>
                </a:cubicBezTo>
                <a:lnTo>
                  <a:pt x="11000" y="17596"/>
                </a:lnTo>
                <a:lnTo>
                  <a:pt x="20257" y="20841"/>
                </a:lnTo>
                <a:lnTo>
                  <a:pt x="18677" y="12340"/>
                </a:lnTo>
                <a:lnTo>
                  <a:pt x="8930" y="1509"/>
                </a:lnTo>
                <a:cubicBezTo>
                  <a:pt x="8521" y="984"/>
                  <a:pt x="7878" y="759"/>
                  <a:pt x="7129" y="759"/>
                </a:cubicBezTo>
                <a:moveTo>
                  <a:pt x="17279" y="19798"/>
                </a:moveTo>
                <a:cubicBezTo>
                  <a:pt x="17608" y="18848"/>
                  <a:pt x="18546" y="18117"/>
                  <a:pt x="19714" y="17922"/>
                </a:cubicBezTo>
                <a:lnTo>
                  <a:pt x="20257" y="20841"/>
                </a:lnTo>
                <a:close/>
                <a:moveTo>
                  <a:pt x="1987" y="7728"/>
                </a:moveTo>
                <a:cubicBezTo>
                  <a:pt x="1871" y="7728"/>
                  <a:pt x="1772" y="7653"/>
                  <a:pt x="1762" y="7554"/>
                </a:cubicBezTo>
                <a:cubicBezTo>
                  <a:pt x="1599" y="5943"/>
                  <a:pt x="3118" y="4324"/>
                  <a:pt x="4595" y="3344"/>
                </a:cubicBezTo>
                <a:cubicBezTo>
                  <a:pt x="6373" y="2166"/>
                  <a:pt x="8302" y="1660"/>
                  <a:pt x="9629" y="2026"/>
                </a:cubicBezTo>
                <a:cubicBezTo>
                  <a:pt x="9748" y="2060"/>
                  <a:pt x="9812" y="2167"/>
                  <a:pt x="9773" y="2266"/>
                </a:cubicBezTo>
                <a:cubicBezTo>
                  <a:pt x="9734" y="2366"/>
                  <a:pt x="9608" y="2421"/>
                  <a:pt x="9488" y="2387"/>
                </a:cubicBezTo>
                <a:cubicBezTo>
                  <a:pt x="8320" y="2065"/>
                  <a:pt x="6511" y="2558"/>
                  <a:pt x="4875" y="3642"/>
                </a:cubicBezTo>
                <a:cubicBezTo>
                  <a:pt x="3492" y="4560"/>
                  <a:pt x="2065" y="6062"/>
                  <a:pt x="2212" y="7522"/>
                </a:cubicBezTo>
                <a:cubicBezTo>
                  <a:pt x="2223" y="7627"/>
                  <a:pt x="2131" y="7718"/>
                  <a:pt x="2006" y="7726"/>
                </a:cubicBezTo>
                <a:cubicBezTo>
                  <a:pt x="2000" y="7728"/>
                  <a:pt x="1993" y="7728"/>
                  <a:pt x="1987" y="7728"/>
                </a:cubicBezTo>
                <a:moveTo>
                  <a:pt x="11952" y="17724"/>
                </a:moveTo>
                <a:lnTo>
                  <a:pt x="19971" y="20535"/>
                </a:lnTo>
                <a:lnTo>
                  <a:pt x="18633" y="13338"/>
                </a:lnTo>
                <a:cubicBezTo>
                  <a:pt x="17016" y="14146"/>
                  <a:pt x="14913" y="14197"/>
                  <a:pt x="13247" y="13477"/>
                </a:cubicBezTo>
                <a:cubicBezTo>
                  <a:pt x="13351" y="13837"/>
                  <a:pt x="13404" y="14207"/>
                  <a:pt x="13404" y="14580"/>
                </a:cubicBezTo>
                <a:cubicBezTo>
                  <a:pt x="13404" y="15757"/>
                  <a:pt x="12890" y="16863"/>
                  <a:pt x="11952" y="17724"/>
                </a:cubicBezTo>
                <a:moveTo>
                  <a:pt x="20257" y="21031"/>
                </a:moveTo>
                <a:cubicBezTo>
                  <a:pt x="20227" y="21031"/>
                  <a:pt x="20197" y="21026"/>
                  <a:pt x="20169" y="21016"/>
                </a:cubicBezTo>
                <a:lnTo>
                  <a:pt x="11472" y="17967"/>
                </a:lnTo>
                <a:cubicBezTo>
                  <a:pt x="11402" y="17943"/>
                  <a:pt x="11351" y="17890"/>
                  <a:pt x="11336" y="17827"/>
                </a:cubicBezTo>
                <a:cubicBezTo>
                  <a:pt x="11323" y="17765"/>
                  <a:pt x="11347" y="17701"/>
                  <a:pt x="11402" y="17656"/>
                </a:cubicBezTo>
                <a:cubicBezTo>
                  <a:pt x="12401" y="16841"/>
                  <a:pt x="12952" y="15748"/>
                  <a:pt x="12952" y="14580"/>
                </a:cubicBezTo>
                <a:cubicBezTo>
                  <a:pt x="12952" y="14085"/>
                  <a:pt x="12851" y="13599"/>
                  <a:pt x="12654" y="13135"/>
                </a:cubicBezTo>
                <a:cubicBezTo>
                  <a:pt x="12645" y="13115"/>
                  <a:pt x="12640" y="13094"/>
                  <a:pt x="12640" y="13074"/>
                </a:cubicBezTo>
                <a:lnTo>
                  <a:pt x="6290" y="5920"/>
                </a:lnTo>
                <a:cubicBezTo>
                  <a:pt x="5015" y="6847"/>
                  <a:pt x="3807" y="8231"/>
                  <a:pt x="3943" y="9581"/>
                </a:cubicBezTo>
                <a:cubicBezTo>
                  <a:pt x="3954" y="9685"/>
                  <a:pt x="3862" y="9777"/>
                  <a:pt x="3737" y="9786"/>
                </a:cubicBezTo>
                <a:cubicBezTo>
                  <a:pt x="3616" y="9794"/>
                  <a:pt x="3503" y="9717"/>
                  <a:pt x="3492" y="9613"/>
                </a:cubicBezTo>
                <a:cubicBezTo>
                  <a:pt x="3330" y="8002"/>
                  <a:pt x="4850" y="6382"/>
                  <a:pt x="6326" y="5402"/>
                </a:cubicBezTo>
                <a:cubicBezTo>
                  <a:pt x="8104" y="4223"/>
                  <a:pt x="10032" y="3718"/>
                  <a:pt x="11360" y="4085"/>
                </a:cubicBezTo>
                <a:cubicBezTo>
                  <a:pt x="11478" y="4118"/>
                  <a:pt x="11543" y="4225"/>
                  <a:pt x="11503" y="4325"/>
                </a:cubicBezTo>
                <a:cubicBezTo>
                  <a:pt x="11464" y="4424"/>
                  <a:pt x="11338" y="4478"/>
                  <a:pt x="11218" y="4445"/>
                </a:cubicBezTo>
                <a:cubicBezTo>
                  <a:pt x="10060" y="4125"/>
                  <a:pt x="8266" y="4610"/>
                  <a:pt x="6639" y="5678"/>
                </a:cubicBezTo>
                <a:lnTo>
                  <a:pt x="13125" y="12984"/>
                </a:lnTo>
                <a:cubicBezTo>
                  <a:pt x="14799" y="13845"/>
                  <a:pt x="17046" y="13802"/>
                  <a:pt x="18675" y="12865"/>
                </a:cubicBezTo>
                <a:cubicBezTo>
                  <a:pt x="18739" y="12828"/>
                  <a:pt x="18822" y="12821"/>
                  <a:pt x="18893" y="12847"/>
                </a:cubicBezTo>
                <a:cubicBezTo>
                  <a:pt x="18965" y="12873"/>
                  <a:pt x="19014" y="12928"/>
                  <a:pt x="19028" y="12992"/>
                </a:cubicBezTo>
                <a:lnTo>
                  <a:pt x="20479" y="20813"/>
                </a:lnTo>
                <a:cubicBezTo>
                  <a:pt x="20492" y="20880"/>
                  <a:pt x="20460" y="20948"/>
                  <a:pt x="20396" y="20991"/>
                </a:cubicBezTo>
                <a:cubicBezTo>
                  <a:pt x="20355" y="21017"/>
                  <a:pt x="20306" y="21031"/>
                  <a:pt x="20257" y="2103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7" name="Google Shape;707;p35"/>
          <p:cNvSpPr/>
          <p:nvPr/>
        </p:nvSpPr>
        <p:spPr>
          <a:xfrm>
            <a:off x="19687741" y="6441916"/>
            <a:ext cx="607220" cy="439735"/>
          </a:xfrm>
          <a:custGeom>
            <a:rect b="b" l="l" r="r" t="t"/>
            <a:pathLst>
              <a:path extrusionOk="0" h="21600" w="21600">
                <a:moveTo>
                  <a:pt x="16201" y="10800"/>
                </a:moveTo>
                <a:lnTo>
                  <a:pt x="15370" y="10800"/>
                </a:lnTo>
                <a:cubicBezTo>
                  <a:pt x="15370" y="7336"/>
                  <a:pt x="13320" y="4517"/>
                  <a:pt x="10800" y="4517"/>
                </a:cubicBezTo>
                <a:lnTo>
                  <a:pt x="10800" y="3374"/>
                </a:lnTo>
                <a:cubicBezTo>
                  <a:pt x="13778" y="3373"/>
                  <a:pt x="16201" y="6706"/>
                  <a:pt x="16201" y="10800"/>
                </a:cubicBezTo>
                <a:moveTo>
                  <a:pt x="20618" y="18900"/>
                </a:moveTo>
                <a:lnTo>
                  <a:pt x="15983" y="18900"/>
                </a:lnTo>
                <a:cubicBezTo>
                  <a:pt x="17617" y="16922"/>
                  <a:pt x="18654" y="14030"/>
                  <a:pt x="18654" y="10800"/>
                </a:cubicBezTo>
                <a:cubicBezTo>
                  <a:pt x="18654" y="7570"/>
                  <a:pt x="17617" y="4678"/>
                  <a:pt x="15983" y="2700"/>
                </a:cubicBezTo>
                <a:lnTo>
                  <a:pt x="20618" y="2700"/>
                </a:lnTo>
                <a:lnTo>
                  <a:pt x="20618" y="18900"/>
                </a:lnTo>
                <a:close/>
                <a:moveTo>
                  <a:pt x="14327" y="18900"/>
                </a:moveTo>
                <a:cubicBezTo>
                  <a:pt x="13820" y="19317"/>
                  <a:pt x="13272" y="19649"/>
                  <a:pt x="12693" y="19878"/>
                </a:cubicBezTo>
                <a:cubicBezTo>
                  <a:pt x="12658" y="19891"/>
                  <a:pt x="12623" y="19902"/>
                  <a:pt x="12590" y="19916"/>
                </a:cubicBezTo>
                <a:cubicBezTo>
                  <a:pt x="12355" y="20003"/>
                  <a:pt x="12113" y="20070"/>
                  <a:pt x="11869" y="20124"/>
                </a:cubicBezTo>
                <a:cubicBezTo>
                  <a:pt x="11802" y="20139"/>
                  <a:pt x="11735" y="20155"/>
                  <a:pt x="11666" y="20167"/>
                </a:cubicBezTo>
                <a:cubicBezTo>
                  <a:pt x="11383" y="20217"/>
                  <a:pt x="11094" y="20249"/>
                  <a:pt x="10800" y="20249"/>
                </a:cubicBezTo>
                <a:cubicBezTo>
                  <a:pt x="10505" y="20249"/>
                  <a:pt x="10217" y="20217"/>
                  <a:pt x="9933" y="20167"/>
                </a:cubicBezTo>
                <a:cubicBezTo>
                  <a:pt x="9865" y="20155"/>
                  <a:pt x="9798" y="20139"/>
                  <a:pt x="9731" y="20124"/>
                </a:cubicBezTo>
                <a:cubicBezTo>
                  <a:pt x="9486" y="20070"/>
                  <a:pt x="9245" y="20003"/>
                  <a:pt x="9010" y="19916"/>
                </a:cubicBezTo>
                <a:cubicBezTo>
                  <a:pt x="8976" y="19902"/>
                  <a:pt x="8941" y="19891"/>
                  <a:pt x="8907" y="19878"/>
                </a:cubicBezTo>
                <a:cubicBezTo>
                  <a:pt x="8328" y="19649"/>
                  <a:pt x="7780" y="19317"/>
                  <a:pt x="7273" y="18900"/>
                </a:cubicBezTo>
                <a:cubicBezTo>
                  <a:pt x="5272" y="17250"/>
                  <a:pt x="3927" y="14243"/>
                  <a:pt x="3927" y="10800"/>
                </a:cubicBezTo>
                <a:cubicBezTo>
                  <a:pt x="3927" y="7357"/>
                  <a:pt x="5272" y="4350"/>
                  <a:pt x="7273" y="2700"/>
                </a:cubicBezTo>
                <a:cubicBezTo>
                  <a:pt x="7780" y="2283"/>
                  <a:pt x="8328" y="1951"/>
                  <a:pt x="8907" y="1722"/>
                </a:cubicBezTo>
                <a:cubicBezTo>
                  <a:pt x="8942" y="1709"/>
                  <a:pt x="8976" y="1698"/>
                  <a:pt x="9010" y="1684"/>
                </a:cubicBezTo>
                <a:cubicBezTo>
                  <a:pt x="9245" y="1598"/>
                  <a:pt x="9486" y="1530"/>
                  <a:pt x="9730" y="1476"/>
                </a:cubicBezTo>
                <a:cubicBezTo>
                  <a:pt x="9798" y="1461"/>
                  <a:pt x="9865" y="1445"/>
                  <a:pt x="9935" y="1433"/>
                </a:cubicBezTo>
                <a:cubicBezTo>
                  <a:pt x="10218" y="1383"/>
                  <a:pt x="10506" y="1351"/>
                  <a:pt x="10800" y="1351"/>
                </a:cubicBezTo>
                <a:cubicBezTo>
                  <a:pt x="11094" y="1351"/>
                  <a:pt x="11382" y="1383"/>
                  <a:pt x="11665" y="1433"/>
                </a:cubicBezTo>
                <a:cubicBezTo>
                  <a:pt x="11734" y="1445"/>
                  <a:pt x="11802" y="1461"/>
                  <a:pt x="11870" y="1476"/>
                </a:cubicBezTo>
                <a:cubicBezTo>
                  <a:pt x="12114" y="1530"/>
                  <a:pt x="12355" y="1598"/>
                  <a:pt x="12590" y="1684"/>
                </a:cubicBezTo>
                <a:cubicBezTo>
                  <a:pt x="12624" y="1698"/>
                  <a:pt x="12658" y="1709"/>
                  <a:pt x="12693" y="1722"/>
                </a:cubicBezTo>
                <a:cubicBezTo>
                  <a:pt x="13272" y="1951"/>
                  <a:pt x="13820" y="2283"/>
                  <a:pt x="14327" y="2700"/>
                </a:cubicBezTo>
                <a:cubicBezTo>
                  <a:pt x="16328" y="4350"/>
                  <a:pt x="17673" y="7357"/>
                  <a:pt x="17673" y="10800"/>
                </a:cubicBezTo>
                <a:cubicBezTo>
                  <a:pt x="17673" y="14243"/>
                  <a:pt x="16328" y="17250"/>
                  <a:pt x="14327" y="18900"/>
                </a:cubicBezTo>
                <a:moveTo>
                  <a:pt x="982" y="18900"/>
                </a:moveTo>
                <a:lnTo>
                  <a:pt x="982" y="2700"/>
                </a:lnTo>
                <a:lnTo>
                  <a:pt x="1964" y="2700"/>
                </a:lnTo>
                <a:lnTo>
                  <a:pt x="3927" y="2700"/>
                </a:lnTo>
                <a:lnTo>
                  <a:pt x="5617" y="2700"/>
                </a:lnTo>
                <a:cubicBezTo>
                  <a:pt x="3983" y="4678"/>
                  <a:pt x="2946" y="7570"/>
                  <a:pt x="2946" y="10800"/>
                </a:cubicBezTo>
                <a:cubicBezTo>
                  <a:pt x="2946" y="14030"/>
                  <a:pt x="3983" y="16922"/>
                  <a:pt x="5617" y="18900"/>
                </a:cubicBezTo>
                <a:close/>
                <a:moveTo>
                  <a:pt x="20618" y="1351"/>
                </a:moveTo>
                <a:lnTo>
                  <a:pt x="14599" y="1351"/>
                </a:lnTo>
                <a:cubicBezTo>
                  <a:pt x="13473" y="491"/>
                  <a:pt x="12179" y="0"/>
                  <a:pt x="10800" y="0"/>
                </a:cubicBezTo>
                <a:cubicBezTo>
                  <a:pt x="9421" y="0"/>
                  <a:pt x="8127" y="491"/>
                  <a:pt x="7002" y="1351"/>
                </a:cubicBezTo>
                <a:lnTo>
                  <a:pt x="4909" y="1351"/>
                </a:lnTo>
                <a:cubicBezTo>
                  <a:pt x="4909" y="608"/>
                  <a:pt x="4467" y="0"/>
                  <a:pt x="3927" y="0"/>
                </a:cubicBezTo>
                <a:lnTo>
                  <a:pt x="1963" y="0"/>
                </a:lnTo>
                <a:cubicBezTo>
                  <a:pt x="1424" y="0"/>
                  <a:pt x="982" y="608"/>
                  <a:pt x="982" y="1351"/>
                </a:cubicBezTo>
                <a:cubicBezTo>
                  <a:pt x="442" y="1351"/>
                  <a:pt x="0" y="1958"/>
                  <a:pt x="0" y="2700"/>
                </a:cubicBezTo>
                <a:lnTo>
                  <a:pt x="0" y="18900"/>
                </a:lnTo>
                <a:cubicBezTo>
                  <a:pt x="0" y="19642"/>
                  <a:pt x="442" y="20250"/>
                  <a:pt x="982" y="20250"/>
                </a:cubicBezTo>
                <a:lnTo>
                  <a:pt x="7002" y="20250"/>
                </a:lnTo>
                <a:cubicBezTo>
                  <a:pt x="8127" y="21108"/>
                  <a:pt x="9421" y="21600"/>
                  <a:pt x="10800" y="21600"/>
                </a:cubicBezTo>
                <a:cubicBezTo>
                  <a:pt x="12179" y="21600"/>
                  <a:pt x="13473" y="21108"/>
                  <a:pt x="14599" y="20249"/>
                </a:cubicBezTo>
                <a:lnTo>
                  <a:pt x="20618" y="20249"/>
                </a:lnTo>
                <a:cubicBezTo>
                  <a:pt x="21158" y="20249"/>
                  <a:pt x="21600" y="19642"/>
                  <a:pt x="21600" y="18900"/>
                </a:cubicBezTo>
                <a:lnTo>
                  <a:pt x="21600" y="2700"/>
                </a:lnTo>
                <a:cubicBezTo>
                  <a:pt x="21600" y="1958"/>
                  <a:pt x="21158" y="1351"/>
                  <a:pt x="20618" y="135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8" name="Google Shape;708;p35"/>
          <p:cNvSpPr/>
          <p:nvPr/>
        </p:nvSpPr>
        <p:spPr>
          <a:xfrm>
            <a:off x="4150084" y="7709932"/>
            <a:ext cx="607220" cy="607220"/>
          </a:xfrm>
          <a:custGeom>
            <a:rect b="b" l="l" r="r" t="t"/>
            <a:pathLst>
              <a:path extrusionOk="0" h="21600" w="21600">
                <a:moveTo>
                  <a:pt x="16392" y="1591"/>
                </a:moveTo>
                <a:lnTo>
                  <a:pt x="16392" y="14386"/>
                </a:lnTo>
                <a:lnTo>
                  <a:pt x="20988" y="14386"/>
                </a:lnTo>
                <a:cubicBezTo>
                  <a:pt x="21390" y="13233"/>
                  <a:pt x="21600" y="12034"/>
                  <a:pt x="21600" y="10822"/>
                </a:cubicBezTo>
                <a:cubicBezTo>
                  <a:pt x="21600" y="7061"/>
                  <a:pt x="19605" y="3551"/>
                  <a:pt x="16392" y="1591"/>
                </a:cubicBezTo>
                <a:moveTo>
                  <a:pt x="5241" y="20066"/>
                </a:moveTo>
                <a:lnTo>
                  <a:pt x="5241" y="10761"/>
                </a:lnTo>
                <a:cubicBezTo>
                  <a:pt x="4880" y="11089"/>
                  <a:pt x="903" y="14712"/>
                  <a:pt x="778" y="14825"/>
                </a:cubicBezTo>
                <a:cubicBezTo>
                  <a:pt x="1644" y="16999"/>
                  <a:pt x="3224" y="18845"/>
                  <a:pt x="5241" y="20066"/>
                </a:cubicBezTo>
                <a:moveTo>
                  <a:pt x="5879" y="1201"/>
                </a:moveTo>
                <a:cubicBezTo>
                  <a:pt x="2253" y="3065"/>
                  <a:pt x="0" y="6742"/>
                  <a:pt x="0" y="10822"/>
                </a:cubicBezTo>
                <a:cubicBezTo>
                  <a:pt x="0" y="11752"/>
                  <a:pt x="140" y="12696"/>
                  <a:pt x="393" y="13633"/>
                </a:cubicBezTo>
                <a:cubicBezTo>
                  <a:pt x="686" y="13367"/>
                  <a:pt x="9778" y="5089"/>
                  <a:pt x="9966" y="4917"/>
                </a:cubicBezTo>
                <a:cubicBezTo>
                  <a:pt x="9784" y="4752"/>
                  <a:pt x="6002" y="1313"/>
                  <a:pt x="5879" y="1201"/>
                </a:cubicBezTo>
                <a:moveTo>
                  <a:pt x="15253" y="970"/>
                </a:moveTo>
                <a:cubicBezTo>
                  <a:pt x="13844" y="329"/>
                  <a:pt x="12346" y="0"/>
                  <a:pt x="10799" y="0"/>
                </a:cubicBezTo>
                <a:cubicBezTo>
                  <a:pt x="9512" y="0"/>
                  <a:pt x="8245" y="248"/>
                  <a:pt x="7028" y="706"/>
                </a:cubicBezTo>
                <a:cubicBezTo>
                  <a:pt x="7314" y="966"/>
                  <a:pt x="14884" y="7851"/>
                  <a:pt x="15253" y="8186"/>
                </a:cubicBezTo>
                <a:close/>
                <a:moveTo>
                  <a:pt x="6375" y="15526"/>
                </a:moveTo>
                <a:lnTo>
                  <a:pt x="20502" y="15526"/>
                </a:lnTo>
                <a:cubicBezTo>
                  <a:pt x="18846" y="18947"/>
                  <a:pt x="15516" y="21252"/>
                  <a:pt x="11785" y="21600"/>
                </a:cubicBezTo>
                <a:lnTo>
                  <a:pt x="9804" y="21600"/>
                </a:lnTo>
                <a:cubicBezTo>
                  <a:pt x="8622" y="21489"/>
                  <a:pt x="7473" y="21183"/>
                  <a:pt x="6375" y="20690"/>
                </a:cubicBezTo>
                <a:cubicBezTo>
                  <a:pt x="6375" y="20535"/>
                  <a:pt x="6375" y="15750"/>
                  <a:pt x="6375" y="15526"/>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09" name="Google Shape;709;p35"/>
          <p:cNvSpPr/>
          <p:nvPr/>
        </p:nvSpPr>
        <p:spPr>
          <a:xfrm>
            <a:off x="5453818" y="7709932"/>
            <a:ext cx="618203" cy="607220"/>
          </a:xfrm>
          <a:custGeom>
            <a:rect b="b" l="l" r="r" t="t"/>
            <a:pathLst>
              <a:path extrusionOk="0" h="21600" w="21600">
                <a:moveTo>
                  <a:pt x="13155" y="12129"/>
                </a:moveTo>
                <a:lnTo>
                  <a:pt x="17376" y="7644"/>
                </a:lnTo>
                <a:lnTo>
                  <a:pt x="13316" y="8640"/>
                </a:lnTo>
                <a:lnTo>
                  <a:pt x="6822" y="2659"/>
                </a:lnTo>
                <a:lnTo>
                  <a:pt x="6822" y="0"/>
                </a:lnTo>
                <a:lnTo>
                  <a:pt x="0" y="6979"/>
                </a:lnTo>
                <a:lnTo>
                  <a:pt x="3085" y="6813"/>
                </a:lnTo>
                <a:lnTo>
                  <a:pt x="8607" y="13625"/>
                </a:lnTo>
                <a:lnTo>
                  <a:pt x="7957" y="17279"/>
                </a:lnTo>
                <a:lnTo>
                  <a:pt x="12017" y="13126"/>
                </a:lnTo>
                <a:lnTo>
                  <a:pt x="21600" y="21600"/>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0" name="Google Shape;710;p35"/>
          <p:cNvSpPr/>
          <p:nvPr/>
        </p:nvSpPr>
        <p:spPr>
          <a:xfrm>
            <a:off x="6686115" y="7763510"/>
            <a:ext cx="618208" cy="482204"/>
          </a:xfrm>
          <a:custGeom>
            <a:rect b="b" l="l" r="r" t="t"/>
            <a:pathLst>
              <a:path extrusionOk="0" h="21600" w="20682">
                <a:moveTo>
                  <a:pt x="7184" y="18706"/>
                </a:moveTo>
                <a:cubicBezTo>
                  <a:pt x="7184" y="18706"/>
                  <a:pt x="6214" y="19379"/>
                  <a:pt x="4052" y="19346"/>
                </a:cubicBezTo>
                <a:cubicBezTo>
                  <a:pt x="1889" y="19311"/>
                  <a:pt x="-25" y="18504"/>
                  <a:pt x="0" y="16756"/>
                </a:cubicBezTo>
                <a:cubicBezTo>
                  <a:pt x="25" y="15006"/>
                  <a:pt x="3580" y="13088"/>
                  <a:pt x="7158" y="12281"/>
                </a:cubicBezTo>
                <a:lnTo>
                  <a:pt x="7158" y="14736"/>
                </a:lnTo>
                <a:lnTo>
                  <a:pt x="3356" y="16082"/>
                </a:lnTo>
                <a:cubicBezTo>
                  <a:pt x="3356" y="16082"/>
                  <a:pt x="2705" y="17193"/>
                  <a:pt x="3580" y="17226"/>
                </a:cubicBezTo>
                <a:cubicBezTo>
                  <a:pt x="5568" y="17300"/>
                  <a:pt x="7209" y="16586"/>
                  <a:pt x="7209" y="16586"/>
                </a:cubicBezTo>
                <a:close/>
                <a:moveTo>
                  <a:pt x="11956" y="18875"/>
                </a:moveTo>
                <a:lnTo>
                  <a:pt x="11956" y="21195"/>
                </a:lnTo>
                <a:cubicBezTo>
                  <a:pt x="11956" y="21195"/>
                  <a:pt x="19388" y="17966"/>
                  <a:pt x="20482" y="16722"/>
                </a:cubicBezTo>
                <a:cubicBezTo>
                  <a:pt x="21575" y="15477"/>
                  <a:pt x="17921" y="12382"/>
                  <a:pt x="15958" y="12987"/>
                </a:cubicBezTo>
                <a:cubicBezTo>
                  <a:pt x="15958" y="12987"/>
                  <a:pt x="13872" y="13123"/>
                  <a:pt x="11981" y="14231"/>
                </a:cubicBezTo>
                <a:cubicBezTo>
                  <a:pt x="11963" y="14242"/>
                  <a:pt x="11981" y="16318"/>
                  <a:pt x="11981" y="16318"/>
                </a:cubicBezTo>
                <a:lnTo>
                  <a:pt x="16778" y="14803"/>
                </a:lnTo>
                <a:lnTo>
                  <a:pt x="18468" y="15813"/>
                </a:lnTo>
                <a:close/>
                <a:moveTo>
                  <a:pt x="11135" y="21600"/>
                </a:moveTo>
                <a:lnTo>
                  <a:pt x="7979" y="19783"/>
                </a:lnTo>
                <a:lnTo>
                  <a:pt x="7979" y="0"/>
                </a:lnTo>
                <a:cubicBezTo>
                  <a:pt x="7979" y="0"/>
                  <a:pt x="14839" y="1548"/>
                  <a:pt x="15784" y="5383"/>
                </a:cubicBezTo>
                <a:cubicBezTo>
                  <a:pt x="16728" y="9219"/>
                  <a:pt x="15256" y="11703"/>
                  <a:pt x="14740" y="11776"/>
                </a:cubicBezTo>
                <a:cubicBezTo>
                  <a:pt x="13298" y="11978"/>
                  <a:pt x="12751" y="10766"/>
                  <a:pt x="12751" y="10766"/>
                </a:cubicBezTo>
                <a:lnTo>
                  <a:pt x="12751" y="4576"/>
                </a:lnTo>
                <a:lnTo>
                  <a:pt x="11185" y="3701"/>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1" name="Google Shape;711;p35"/>
          <p:cNvSpPr/>
          <p:nvPr/>
        </p:nvSpPr>
        <p:spPr>
          <a:xfrm>
            <a:off x="7936271" y="7709932"/>
            <a:ext cx="607220" cy="607220"/>
          </a:xfrm>
          <a:custGeom>
            <a:rect b="b" l="l" r="r" t="t"/>
            <a:pathLst>
              <a:path extrusionOk="0" h="21600" w="21600">
                <a:moveTo>
                  <a:pt x="10800" y="11872"/>
                </a:moveTo>
                <a:cubicBezTo>
                  <a:pt x="8997" y="11872"/>
                  <a:pt x="7535" y="11971"/>
                  <a:pt x="7535" y="15396"/>
                </a:cubicBezTo>
                <a:cubicBezTo>
                  <a:pt x="7535" y="18822"/>
                  <a:pt x="8997" y="21600"/>
                  <a:pt x="10800" y="21600"/>
                </a:cubicBezTo>
                <a:cubicBezTo>
                  <a:pt x="12603" y="21600"/>
                  <a:pt x="14065" y="18822"/>
                  <a:pt x="14065" y="15396"/>
                </a:cubicBezTo>
                <a:cubicBezTo>
                  <a:pt x="14065" y="11971"/>
                  <a:pt x="12603" y="11872"/>
                  <a:pt x="10800" y="11872"/>
                </a:cubicBezTo>
                <a:moveTo>
                  <a:pt x="10800" y="7025"/>
                </a:moveTo>
                <a:cubicBezTo>
                  <a:pt x="9562" y="7025"/>
                  <a:pt x="8557" y="8068"/>
                  <a:pt x="8557" y="9352"/>
                </a:cubicBezTo>
                <a:cubicBezTo>
                  <a:pt x="8557" y="10635"/>
                  <a:pt x="9562" y="11677"/>
                  <a:pt x="10800" y="11677"/>
                </a:cubicBezTo>
                <a:cubicBezTo>
                  <a:pt x="12038" y="11677"/>
                  <a:pt x="13042" y="10635"/>
                  <a:pt x="13042" y="9352"/>
                </a:cubicBezTo>
                <a:cubicBezTo>
                  <a:pt x="13042" y="8068"/>
                  <a:pt x="12038" y="7025"/>
                  <a:pt x="10800" y="7025"/>
                </a:cubicBezTo>
                <a:moveTo>
                  <a:pt x="10800" y="4950"/>
                </a:moveTo>
                <a:cubicBezTo>
                  <a:pt x="14440" y="4950"/>
                  <a:pt x="17406" y="7899"/>
                  <a:pt x="17622" y="11618"/>
                </a:cubicBezTo>
                <a:cubicBezTo>
                  <a:pt x="17630" y="11474"/>
                  <a:pt x="17643" y="11332"/>
                  <a:pt x="17643" y="11187"/>
                </a:cubicBezTo>
                <a:cubicBezTo>
                  <a:pt x="17643" y="7266"/>
                  <a:pt x="14580" y="4088"/>
                  <a:pt x="10800" y="4088"/>
                </a:cubicBezTo>
                <a:cubicBezTo>
                  <a:pt x="7020" y="4088"/>
                  <a:pt x="3957" y="7266"/>
                  <a:pt x="3957" y="11187"/>
                </a:cubicBezTo>
                <a:cubicBezTo>
                  <a:pt x="3957" y="11332"/>
                  <a:pt x="3970" y="11474"/>
                  <a:pt x="3978" y="11618"/>
                </a:cubicBezTo>
                <a:cubicBezTo>
                  <a:pt x="4194" y="7899"/>
                  <a:pt x="7160" y="4950"/>
                  <a:pt x="10800" y="4950"/>
                </a:cubicBezTo>
                <a:moveTo>
                  <a:pt x="22" y="11642"/>
                </a:moveTo>
                <a:cubicBezTo>
                  <a:pt x="15" y="11495"/>
                  <a:pt x="0" y="11352"/>
                  <a:pt x="0" y="11203"/>
                </a:cubicBezTo>
                <a:cubicBezTo>
                  <a:pt x="0" y="5016"/>
                  <a:pt x="4835" y="0"/>
                  <a:pt x="10800" y="0"/>
                </a:cubicBezTo>
                <a:cubicBezTo>
                  <a:pt x="16765" y="0"/>
                  <a:pt x="21600" y="5016"/>
                  <a:pt x="21600" y="11203"/>
                </a:cubicBezTo>
                <a:cubicBezTo>
                  <a:pt x="21600" y="11352"/>
                  <a:pt x="21583" y="11495"/>
                  <a:pt x="21579" y="11642"/>
                </a:cubicBezTo>
                <a:cubicBezTo>
                  <a:pt x="21354" y="5660"/>
                  <a:pt x="16622" y="877"/>
                  <a:pt x="10800" y="877"/>
                </a:cubicBezTo>
                <a:cubicBezTo>
                  <a:pt x="4978" y="877"/>
                  <a:pt x="245" y="5660"/>
                  <a:pt x="22" y="11642"/>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2" name="Google Shape;712;p35"/>
          <p:cNvSpPr/>
          <p:nvPr/>
        </p:nvSpPr>
        <p:spPr>
          <a:xfrm>
            <a:off x="9257865" y="7745651"/>
            <a:ext cx="618203" cy="511136"/>
          </a:xfrm>
          <a:custGeom>
            <a:rect b="b" l="l" r="r" t="t"/>
            <a:pathLst>
              <a:path extrusionOk="0" h="21600" w="21600">
                <a:moveTo>
                  <a:pt x="20204" y="9949"/>
                </a:moveTo>
                <a:cubicBezTo>
                  <a:pt x="20204" y="9723"/>
                  <a:pt x="20160" y="9497"/>
                  <a:pt x="20066" y="9287"/>
                </a:cubicBezTo>
                <a:lnTo>
                  <a:pt x="20064" y="9284"/>
                </a:lnTo>
                <a:lnTo>
                  <a:pt x="20062" y="9280"/>
                </a:lnTo>
                <a:cubicBezTo>
                  <a:pt x="19936" y="8968"/>
                  <a:pt x="19737" y="8732"/>
                  <a:pt x="19498" y="8571"/>
                </a:cubicBezTo>
                <a:cubicBezTo>
                  <a:pt x="19258" y="8408"/>
                  <a:pt x="18978" y="8327"/>
                  <a:pt x="18696" y="8327"/>
                </a:cubicBezTo>
                <a:cubicBezTo>
                  <a:pt x="18443" y="8327"/>
                  <a:pt x="18189" y="8394"/>
                  <a:pt x="17965" y="8530"/>
                </a:cubicBezTo>
                <a:cubicBezTo>
                  <a:pt x="18678" y="9273"/>
                  <a:pt x="19305" y="10168"/>
                  <a:pt x="19710" y="11220"/>
                </a:cubicBezTo>
                <a:cubicBezTo>
                  <a:pt x="19840" y="11084"/>
                  <a:pt x="19951" y="10917"/>
                  <a:pt x="20034" y="10732"/>
                </a:cubicBezTo>
                <a:cubicBezTo>
                  <a:pt x="20142" y="10491"/>
                  <a:pt x="20204" y="10217"/>
                  <a:pt x="20204" y="9949"/>
                </a:cubicBezTo>
                <a:moveTo>
                  <a:pt x="18785" y="13666"/>
                </a:moveTo>
                <a:cubicBezTo>
                  <a:pt x="18785" y="12733"/>
                  <a:pt x="18504" y="11794"/>
                  <a:pt x="18049" y="11038"/>
                </a:cubicBezTo>
                <a:cubicBezTo>
                  <a:pt x="17143" y="9525"/>
                  <a:pt x="15737" y="8538"/>
                  <a:pt x="14274" y="7987"/>
                </a:cubicBezTo>
                <a:lnTo>
                  <a:pt x="14264" y="7984"/>
                </a:lnTo>
                <a:cubicBezTo>
                  <a:pt x="13983" y="7880"/>
                  <a:pt x="13699" y="7789"/>
                  <a:pt x="13413" y="7710"/>
                </a:cubicBezTo>
                <a:cubicBezTo>
                  <a:pt x="12558" y="7477"/>
                  <a:pt x="11681" y="7360"/>
                  <a:pt x="10806" y="7360"/>
                </a:cubicBezTo>
                <a:cubicBezTo>
                  <a:pt x="9630" y="7360"/>
                  <a:pt x="8454" y="7569"/>
                  <a:pt x="7328" y="7986"/>
                </a:cubicBezTo>
                <a:cubicBezTo>
                  <a:pt x="5866" y="8543"/>
                  <a:pt x="4455" y="9523"/>
                  <a:pt x="3551" y="11042"/>
                </a:cubicBezTo>
                <a:lnTo>
                  <a:pt x="3551" y="11042"/>
                </a:lnTo>
                <a:cubicBezTo>
                  <a:pt x="3092" y="11801"/>
                  <a:pt x="2823" y="12743"/>
                  <a:pt x="2823" y="13679"/>
                </a:cubicBezTo>
                <a:cubicBezTo>
                  <a:pt x="2823" y="14024"/>
                  <a:pt x="2859" y="14370"/>
                  <a:pt x="2935" y="14706"/>
                </a:cubicBezTo>
                <a:lnTo>
                  <a:pt x="2937" y="14706"/>
                </a:lnTo>
                <a:cubicBezTo>
                  <a:pt x="3101" y="15460"/>
                  <a:pt x="3423" y="16132"/>
                  <a:pt x="3840" y="16718"/>
                </a:cubicBezTo>
                <a:cubicBezTo>
                  <a:pt x="4256" y="17306"/>
                  <a:pt x="4767" y="17807"/>
                  <a:pt x="5305" y="18215"/>
                </a:cubicBezTo>
                <a:cubicBezTo>
                  <a:pt x="5424" y="18303"/>
                  <a:pt x="5544" y="18389"/>
                  <a:pt x="5666" y="18471"/>
                </a:cubicBezTo>
                <a:cubicBezTo>
                  <a:pt x="7227" y="19516"/>
                  <a:pt x="9026" y="19974"/>
                  <a:pt x="10811" y="19974"/>
                </a:cubicBezTo>
                <a:cubicBezTo>
                  <a:pt x="11112" y="19974"/>
                  <a:pt x="11416" y="19962"/>
                  <a:pt x="11716" y="19936"/>
                </a:cubicBezTo>
                <a:cubicBezTo>
                  <a:pt x="13513" y="19758"/>
                  <a:pt x="15319" y="19121"/>
                  <a:pt x="16778" y="17820"/>
                </a:cubicBezTo>
                <a:lnTo>
                  <a:pt x="16779" y="17819"/>
                </a:lnTo>
                <a:cubicBezTo>
                  <a:pt x="17243" y="17407"/>
                  <a:pt x="17674" y="16909"/>
                  <a:pt x="18014" y="16341"/>
                </a:cubicBezTo>
                <a:cubicBezTo>
                  <a:pt x="18356" y="15774"/>
                  <a:pt x="18606" y="15139"/>
                  <a:pt x="18717" y="14450"/>
                </a:cubicBezTo>
                <a:lnTo>
                  <a:pt x="18717" y="14448"/>
                </a:lnTo>
                <a:lnTo>
                  <a:pt x="18718" y="14448"/>
                </a:lnTo>
                <a:cubicBezTo>
                  <a:pt x="18763" y="14189"/>
                  <a:pt x="18785" y="13928"/>
                  <a:pt x="18785" y="13666"/>
                </a:cubicBezTo>
                <a:moveTo>
                  <a:pt x="3631" y="8541"/>
                </a:moveTo>
                <a:cubicBezTo>
                  <a:pt x="3398" y="8411"/>
                  <a:pt x="3158" y="8318"/>
                  <a:pt x="2920" y="8320"/>
                </a:cubicBezTo>
                <a:cubicBezTo>
                  <a:pt x="2880" y="8320"/>
                  <a:pt x="2840" y="8322"/>
                  <a:pt x="2801" y="8328"/>
                </a:cubicBezTo>
                <a:lnTo>
                  <a:pt x="2795" y="8328"/>
                </a:lnTo>
                <a:lnTo>
                  <a:pt x="2789" y="8329"/>
                </a:lnTo>
                <a:cubicBezTo>
                  <a:pt x="2448" y="8340"/>
                  <a:pt x="2104" y="8518"/>
                  <a:pt x="1845" y="8805"/>
                </a:cubicBezTo>
                <a:cubicBezTo>
                  <a:pt x="1587" y="9089"/>
                  <a:pt x="1416" y="9475"/>
                  <a:pt x="1402" y="9900"/>
                </a:cubicBezTo>
                <a:lnTo>
                  <a:pt x="1402" y="9903"/>
                </a:lnTo>
                <a:lnTo>
                  <a:pt x="1402" y="9906"/>
                </a:lnTo>
                <a:cubicBezTo>
                  <a:pt x="1400" y="9940"/>
                  <a:pt x="1398" y="9975"/>
                  <a:pt x="1398" y="10008"/>
                </a:cubicBezTo>
                <a:cubicBezTo>
                  <a:pt x="1398" y="10270"/>
                  <a:pt x="1465" y="10523"/>
                  <a:pt x="1579" y="10753"/>
                </a:cubicBezTo>
                <a:cubicBezTo>
                  <a:pt x="1663" y="10925"/>
                  <a:pt x="1773" y="11082"/>
                  <a:pt x="1898" y="11217"/>
                </a:cubicBezTo>
                <a:cubicBezTo>
                  <a:pt x="2296" y="10170"/>
                  <a:pt x="2920" y="9280"/>
                  <a:pt x="3631" y="8541"/>
                </a:cubicBezTo>
                <a:moveTo>
                  <a:pt x="16472" y="2946"/>
                </a:moveTo>
                <a:cubicBezTo>
                  <a:pt x="16472" y="2974"/>
                  <a:pt x="16473" y="3004"/>
                  <a:pt x="16474" y="3033"/>
                </a:cubicBezTo>
                <a:lnTo>
                  <a:pt x="16474" y="3035"/>
                </a:lnTo>
                <a:lnTo>
                  <a:pt x="16474" y="3038"/>
                </a:lnTo>
                <a:cubicBezTo>
                  <a:pt x="16486" y="3401"/>
                  <a:pt x="16629" y="3739"/>
                  <a:pt x="16846" y="3988"/>
                </a:cubicBezTo>
                <a:cubicBezTo>
                  <a:pt x="17063" y="4238"/>
                  <a:pt x="17352" y="4392"/>
                  <a:pt x="17646" y="4393"/>
                </a:cubicBezTo>
                <a:lnTo>
                  <a:pt x="17650" y="4393"/>
                </a:lnTo>
                <a:lnTo>
                  <a:pt x="17654" y="4393"/>
                </a:lnTo>
                <a:cubicBezTo>
                  <a:pt x="17675" y="4395"/>
                  <a:pt x="17696" y="4395"/>
                  <a:pt x="17717" y="4395"/>
                </a:cubicBezTo>
                <a:cubicBezTo>
                  <a:pt x="18013" y="4395"/>
                  <a:pt x="18307" y="4242"/>
                  <a:pt x="18528" y="3993"/>
                </a:cubicBezTo>
                <a:cubicBezTo>
                  <a:pt x="18750" y="3744"/>
                  <a:pt x="18895" y="3405"/>
                  <a:pt x="18907" y="3039"/>
                </a:cubicBezTo>
                <a:lnTo>
                  <a:pt x="18907" y="3037"/>
                </a:lnTo>
                <a:lnTo>
                  <a:pt x="18907" y="3035"/>
                </a:lnTo>
                <a:cubicBezTo>
                  <a:pt x="18909" y="3007"/>
                  <a:pt x="18911" y="2980"/>
                  <a:pt x="18911" y="2952"/>
                </a:cubicBezTo>
                <a:cubicBezTo>
                  <a:pt x="18911" y="2575"/>
                  <a:pt x="18763" y="2217"/>
                  <a:pt x="18534" y="1950"/>
                </a:cubicBezTo>
                <a:cubicBezTo>
                  <a:pt x="18305" y="1685"/>
                  <a:pt x="17997" y="1521"/>
                  <a:pt x="17694" y="1522"/>
                </a:cubicBezTo>
                <a:cubicBezTo>
                  <a:pt x="17596" y="1522"/>
                  <a:pt x="17498" y="1537"/>
                  <a:pt x="17404" y="1573"/>
                </a:cubicBezTo>
                <a:lnTo>
                  <a:pt x="17400" y="1574"/>
                </a:lnTo>
                <a:lnTo>
                  <a:pt x="17397" y="1575"/>
                </a:lnTo>
                <a:cubicBezTo>
                  <a:pt x="17147" y="1653"/>
                  <a:pt x="16912" y="1838"/>
                  <a:pt x="16743" y="2084"/>
                </a:cubicBezTo>
                <a:cubicBezTo>
                  <a:pt x="16575" y="2328"/>
                  <a:pt x="16472" y="2632"/>
                  <a:pt x="16472" y="2946"/>
                </a:cubicBezTo>
                <a:moveTo>
                  <a:pt x="21596" y="9777"/>
                </a:moveTo>
                <a:lnTo>
                  <a:pt x="21596" y="9780"/>
                </a:lnTo>
                <a:cubicBezTo>
                  <a:pt x="21599" y="9837"/>
                  <a:pt x="21600" y="9893"/>
                  <a:pt x="21600" y="9949"/>
                </a:cubicBezTo>
                <a:cubicBezTo>
                  <a:pt x="21600" y="10579"/>
                  <a:pt x="21432" y="11184"/>
                  <a:pt x="21151" y="11697"/>
                </a:cubicBezTo>
                <a:cubicBezTo>
                  <a:pt x="20889" y="12178"/>
                  <a:pt x="20527" y="12580"/>
                  <a:pt x="20111" y="12854"/>
                </a:cubicBezTo>
                <a:cubicBezTo>
                  <a:pt x="20138" y="13104"/>
                  <a:pt x="20154" y="13356"/>
                  <a:pt x="20154" y="13608"/>
                </a:cubicBezTo>
                <a:cubicBezTo>
                  <a:pt x="20153" y="14964"/>
                  <a:pt x="19764" y="16296"/>
                  <a:pt x="19085" y="17364"/>
                </a:cubicBezTo>
                <a:lnTo>
                  <a:pt x="19084" y="17364"/>
                </a:lnTo>
                <a:cubicBezTo>
                  <a:pt x="17830" y="19366"/>
                  <a:pt x="15904" y="20546"/>
                  <a:pt x="13960" y="21141"/>
                </a:cubicBezTo>
                <a:lnTo>
                  <a:pt x="13959" y="21141"/>
                </a:lnTo>
                <a:lnTo>
                  <a:pt x="13958" y="21143"/>
                </a:lnTo>
                <a:cubicBezTo>
                  <a:pt x="12921" y="21445"/>
                  <a:pt x="11852" y="21600"/>
                  <a:pt x="10783" y="21600"/>
                </a:cubicBezTo>
                <a:cubicBezTo>
                  <a:pt x="9190" y="21600"/>
                  <a:pt x="7597" y="21254"/>
                  <a:pt x="6112" y="20540"/>
                </a:cubicBezTo>
                <a:lnTo>
                  <a:pt x="6112" y="20537"/>
                </a:lnTo>
                <a:lnTo>
                  <a:pt x="6110" y="20537"/>
                </a:lnTo>
                <a:cubicBezTo>
                  <a:pt x="4570" y="19777"/>
                  <a:pt x="3102" y="18565"/>
                  <a:pt x="2201" y="16790"/>
                </a:cubicBezTo>
                <a:cubicBezTo>
                  <a:pt x="1718" y="15845"/>
                  <a:pt x="1452" y="14734"/>
                  <a:pt x="1452" y="13617"/>
                </a:cubicBezTo>
                <a:cubicBezTo>
                  <a:pt x="1452" y="13365"/>
                  <a:pt x="1466" y="13112"/>
                  <a:pt x="1494" y="12862"/>
                </a:cubicBezTo>
                <a:cubicBezTo>
                  <a:pt x="1089" y="12588"/>
                  <a:pt x="738" y="12199"/>
                  <a:pt x="477" y="11736"/>
                </a:cubicBezTo>
                <a:cubicBezTo>
                  <a:pt x="198" y="11238"/>
                  <a:pt x="22" y="10655"/>
                  <a:pt x="0" y="10038"/>
                </a:cubicBezTo>
                <a:lnTo>
                  <a:pt x="0" y="10035"/>
                </a:lnTo>
                <a:lnTo>
                  <a:pt x="0" y="10032"/>
                </a:lnTo>
                <a:lnTo>
                  <a:pt x="0" y="10028"/>
                </a:lnTo>
                <a:cubicBezTo>
                  <a:pt x="1" y="9165"/>
                  <a:pt x="313" y="8346"/>
                  <a:pt x="799" y="7743"/>
                </a:cubicBezTo>
                <a:cubicBezTo>
                  <a:pt x="1285" y="7139"/>
                  <a:pt x="1949" y="6745"/>
                  <a:pt x="2661" y="6745"/>
                </a:cubicBezTo>
                <a:lnTo>
                  <a:pt x="2691" y="6745"/>
                </a:lnTo>
                <a:cubicBezTo>
                  <a:pt x="2765" y="6739"/>
                  <a:pt x="2840" y="6735"/>
                  <a:pt x="2915" y="6735"/>
                </a:cubicBezTo>
                <a:cubicBezTo>
                  <a:pt x="3274" y="6735"/>
                  <a:pt x="3632" y="6805"/>
                  <a:pt x="3972" y="6962"/>
                </a:cubicBezTo>
                <a:lnTo>
                  <a:pt x="3974" y="6963"/>
                </a:lnTo>
                <a:lnTo>
                  <a:pt x="3976" y="6964"/>
                </a:lnTo>
                <a:cubicBezTo>
                  <a:pt x="4266" y="7110"/>
                  <a:pt x="4555" y="7288"/>
                  <a:pt x="4812" y="7533"/>
                </a:cubicBezTo>
                <a:cubicBezTo>
                  <a:pt x="4896" y="7481"/>
                  <a:pt x="4987" y="7421"/>
                  <a:pt x="5089" y="7375"/>
                </a:cubicBezTo>
                <a:cubicBezTo>
                  <a:pt x="6649" y="6266"/>
                  <a:pt x="8463" y="5839"/>
                  <a:pt x="10230" y="5716"/>
                </a:cubicBezTo>
                <a:cubicBezTo>
                  <a:pt x="10245" y="4665"/>
                  <a:pt x="10352" y="3565"/>
                  <a:pt x="10779" y="2603"/>
                </a:cubicBezTo>
                <a:cubicBezTo>
                  <a:pt x="11135" y="1804"/>
                  <a:pt x="11753" y="1181"/>
                  <a:pt x="12487" y="965"/>
                </a:cubicBezTo>
                <a:lnTo>
                  <a:pt x="12490" y="964"/>
                </a:lnTo>
                <a:lnTo>
                  <a:pt x="12494" y="963"/>
                </a:lnTo>
                <a:cubicBezTo>
                  <a:pt x="12773" y="898"/>
                  <a:pt x="13055" y="868"/>
                  <a:pt x="13336" y="868"/>
                </a:cubicBezTo>
                <a:cubicBezTo>
                  <a:pt x="14083" y="868"/>
                  <a:pt x="14821" y="1080"/>
                  <a:pt x="15511" y="1411"/>
                </a:cubicBezTo>
                <a:cubicBezTo>
                  <a:pt x="15817" y="858"/>
                  <a:pt x="16254" y="426"/>
                  <a:pt x="16765" y="184"/>
                </a:cubicBezTo>
                <a:lnTo>
                  <a:pt x="16770" y="180"/>
                </a:lnTo>
                <a:lnTo>
                  <a:pt x="16775" y="178"/>
                </a:lnTo>
                <a:cubicBezTo>
                  <a:pt x="17075" y="66"/>
                  <a:pt x="17393" y="0"/>
                  <a:pt x="17711" y="0"/>
                </a:cubicBezTo>
                <a:cubicBezTo>
                  <a:pt x="18048" y="0"/>
                  <a:pt x="18386" y="74"/>
                  <a:pt x="18703" y="245"/>
                </a:cubicBezTo>
                <a:lnTo>
                  <a:pt x="18703" y="243"/>
                </a:lnTo>
                <a:cubicBezTo>
                  <a:pt x="18704" y="245"/>
                  <a:pt x="18705" y="245"/>
                  <a:pt x="18705" y="245"/>
                </a:cubicBezTo>
                <a:cubicBezTo>
                  <a:pt x="18707" y="245"/>
                  <a:pt x="18709" y="247"/>
                  <a:pt x="18710" y="247"/>
                </a:cubicBezTo>
                <a:cubicBezTo>
                  <a:pt x="19165" y="457"/>
                  <a:pt x="19550" y="845"/>
                  <a:pt x="19823" y="1328"/>
                </a:cubicBezTo>
                <a:cubicBezTo>
                  <a:pt x="20097" y="1814"/>
                  <a:pt x="20257" y="2394"/>
                  <a:pt x="20257" y="2991"/>
                </a:cubicBezTo>
                <a:cubicBezTo>
                  <a:pt x="20257" y="3101"/>
                  <a:pt x="20252" y="3211"/>
                  <a:pt x="20242" y="3322"/>
                </a:cubicBezTo>
                <a:lnTo>
                  <a:pt x="20241" y="3325"/>
                </a:lnTo>
                <a:cubicBezTo>
                  <a:pt x="20241" y="3326"/>
                  <a:pt x="20241" y="3328"/>
                  <a:pt x="20240" y="3330"/>
                </a:cubicBezTo>
                <a:cubicBezTo>
                  <a:pt x="20187" y="4102"/>
                  <a:pt x="19861" y="4779"/>
                  <a:pt x="19400" y="5262"/>
                </a:cubicBezTo>
                <a:cubicBezTo>
                  <a:pt x="18935" y="5747"/>
                  <a:pt x="18335" y="6040"/>
                  <a:pt x="17718" y="6040"/>
                </a:cubicBezTo>
                <a:cubicBezTo>
                  <a:pt x="17619" y="6040"/>
                  <a:pt x="17519" y="6034"/>
                  <a:pt x="17420" y="6017"/>
                </a:cubicBezTo>
                <a:cubicBezTo>
                  <a:pt x="16808" y="5962"/>
                  <a:pt x="16237" y="5606"/>
                  <a:pt x="15819" y="5078"/>
                </a:cubicBezTo>
                <a:cubicBezTo>
                  <a:pt x="15398" y="4550"/>
                  <a:pt x="15127" y="3845"/>
                  <a:pt x="15127" y="3084"/>
                </a:cubicBezTo>
                <a:cubicBezTo>
                  <a:pt x="15127" y="3047"/>
                  <a:pt x="15130" y="3010"/>
                  <a:pt x="15131" y="2974"/>
                </a:cubicBezTo>
                <a:cubicBezTo>
                  <a:pt x="14556" y="2666"/>
                  <a:pt x="13947" y="2412"/>
                  <a:pt x="13341" y="2413"/>
                </a:cubicBezTo>
                <a:cubicBezTo>
                  <a:pt x="13253" y="2413"/>
                  <a:pt x="13165" y="2418"/>
                  <a:pt x="13077" y="2429"/>
                </a:cubicBezTo>
                <a:lnTo>
                  <a:pt x="13077" y="2429"/>
                </a:lnTo>
                <a:cubicBezTo>
                  <a:pt x="12623" y="2481"/>
                  <a:pt x="12201" y="2825"/>
                  <a:pt x="11997" y="3318"/>
                </a:cubicBezTo>
                <a:lnTo>
                  <a:pt x="11997" y="3321"/>
                </a:lnTo>
                <a:cubicBezTo>
                  <a:pt x="11686" y="4046"/>
                  <a:pt x="11624" y="4894"/>
                  <a:pt x="11615" y="5734"/>
                </a:cubicBezTo>
                <a:cubicBezTo>
                  <a:pt x="13354" y="5871"/>
                  <a:pt x="15104" y="6372"/>
                  <a:pt x="16639" y="7430"/>
                </a:cubicBezTo>
                <a:lnTo>
                  <a:pt x="16642" y="7430"/>
                </a:lnTo>
                <a:lnTo>
                  <a:pt x="16663" y="7446"/>
                </a:lnTo>
                <a:cubicBezTo>
                  <a:pt x="16693" y="7466"/>
                  <a:pt x="16746" y="7502"/>
                  <a:pt x="16796" y="7533"/>
                </a:cubicBezTo>
                <a:cubicBezTo>
                  <a:pt x="16901" y="7430"/>
                  <a:pt x="17012" y="7325"/>
                  <a:pt x="17140" y="7234"/>
                </a:cubicBezTo>
                <a:cubicBezTo>
                  <a:pt x="17604" y="6862"/>
                  <a:pt x="18156" y="6677"/>
                  <a:pt x="18708" y="6677"/>
                </a:cubicBezTo>
                <a:cubicBezTo>
                  <a:pt x="18952" y="6677"/>
                  <a:pt x="19198" y="6715"/>
                  <a:pt x="19435" y="6788"/>
                </a:cubicBezTo>
                <a:lnTo>
                  <a:pt x="19436" y="6788"/>
                </a:lnTo>
                <a:lnTo>
                  <a:pt x="19446" y="6791"/>
                </a:lnTo>
                <a:cubicBezTo>
                  <a:pt x="19449" y="6792"/>
                  <a:pt x="19452" y="6793"/>
                  <a:pt x="19455" y="6793"/>
                </a:cubicBezTo>
                <a:cubicBezTo>
                  <a:pt x="20016" y="6965"/>
                  <a:pt x="20524" y="7352"/>
                  <a:pt x="20907" y="7874"/>
                </a:cubicBezTo>
                <a:cubicBezTo>
                  <a:pt x="21289" y="8396"/>
                  <a:pt x="21546" y="9057"/>
                  <a:pt x="21596" y="9777"/>
                </a:cubicBezTo>
                <a:lnTo>
                  <a:pt x="21596" y="9777"/>
                </a:lnTo>
                <a:close/>
                <a:moveTo>
                  <a:pt x="7024" y="13845"/>
                </a:moveTo>
                <a:cubicBezTo>
                  <a:pt x="7026" y="13845"/>
                  <a:pt x="7028" y="13845"/>
                  <a:pt x="7031" y="13847"/>
                </a:cubicBezTo>
                <a:cubicBezTo>
                  <a:pt x="7168" y="13907"/>
                  <a:pt x="7310" y="13937"/>
                  <a:pt x="7450" y="13937"/>
                </a:cubicBezTo>
                <a:cubicBezTo>
                  <a:pt x="7799" y="13937"/>
                  <a:pt x="8140" y="13765"/>
                  <a:pt x="8397" y="13485"/>
                </a:cubicBezTo>
                <a:cubicBezTo>
                  <a:pt x="8653" y="13204"/>
                  <a:pt x="8829" y="12807"/>
                  <a:pt x="8829" y="12354"/>
                </a:cubicBezTo>
                <a:cubicBezTo>
                  <a:pt x="8829" y="12342"/>
                  <a:pt x="8829" y="12330"/>
                  <a:pt x="8829" y="12316"/>
                </a:cubicBezTo>
                <a:cubicBezTo>
                  <a:pt x="8830" y="12295"/>
                  <a:pt x="8830" y="12273"/>
                  <a:pt x="8830" y="12251"/>
                </a:cubicBezTo>
                <a:cubicBezTo>
                  <a:pt x="8830" y="11801"/>
                  <a:pt x="8657" y="11402"/>
                  <a:pt x="8402" y="11120"/>
                </a:cubicBezTo>
                <a:cubicBezTo>
                  <a:pt x="8147" y="10838"/>
                  <a:pt x="7808" y="10665"/>
                  <a:pt x="7457" y="10665"/>
                </a:cubicBezTo>
                <a:cubicBezTo>
                  <a:pt x="7363" y="10665"/>
                  <a:pt x="7268" y="10678"/>
                  <a:pt x="7174" y="10704"/>
                </a:cubicBezTo>
                <a:cubicBezTo>
                  <a:pt x="7173" y="10704"/>
                  <a:pt x="7172" y="10705"/>
                  <a:pt x="7170" y="10705"/>
                </a:cubicBezTo>
                <a:lnTo>
                  <a:pt x="7169" y="10705"/>
                </a:lnTo>
                <a:cubicBezTo>
                  <a:pt x="6704" y="10821"/>
                  <a:pt x="6296" y="11235"/>
                  <a:pt x="6146" y="11805"/>
                </a:cubicBezTo>
                <a:lnTo>
                  <a:pt x="6146" y="11805"/>
                </a:lnTo>
                <a:cubicBezTo>
                  <a:pt x="6146" y="11806"/>
                  <a:pt x="6145" y="11808"/>
                  <a:pt x="6145" y="11808"/>
                </a:cubicBezTo>
                <a:cubicBezTo>
                  <a:pt x="6102" y="11963"/>
                  <a:pt x="6082" y="12125"/>
                  <a:pt x="6082" y="12283"/>
                </a:cubicBezTo>
                <a:cubicBezTo>
                  <a:pt x="6082" y="12632"/>
                  <a:pt x="6178" y="12972"/>
                  <a:pt x="6344" y="13251"/>
                </a:cubicBezTo>
                <a:cubicBezTo>
                  <a:pt x="6508" y="13526"/>
                  <a:pt x="6740" y="13742"/>
                  <a:pt x="7019" y="13843"/>
                </a:cubicBezTo>
                <a:cubicBezTo>
                  <a:pt x="7021" y="13843"/>
                  <a:pt x="7022" y="13843"/>
                  <a:pt x="7024" y="13845"/>
                </a:cubicBezTo>
                <a:moveTo>
                  <a:pt x="14580" y="15940"/>
                </a:moveTo>
                <a:cubicBezTo>
                  <a:pt x="14469" y="15853"/>
                  <a:pt x="14341" y="15802"/>
                  <a:pt x="14206" y="15802"/>
                </a:cubicBezTo>
                <a:cubicBezTo>
                  <a:pt x="14096" y="15802"/>
                  <a:pt x="13983" y="15838"/>
                  <a:pt x="13882" y="15918"/>
                </a:cubicBezTo>
                <a:cubicBezTo>
                  <a:pt x="12928" y="16602"/>
                  <a:pt x="11806" y="16977"/>
                  <a:pt x="10691" y="16977"/>
                </a:cubicBezTo>
                <a:cubicBezTo>
                  <a:pt x="9855" y="16977"/>
                  <a:pt x="9024" y="16765"/>
                  <a:pt x="8271" y="16322"/>
                </a:cubicBezTo>
                <a:lnTo>
                  <a:pt x="8267" y="16318"/>
                </a:lnTo>
                <a:lnTo>
                  <a:pt x="8263" y="16318"/>
                </a:lnTo>
                <a:cubicBezTo>
                  <a:pt x="8150" y="16262"/>
                  <a:pt x="8020" y="16143"/>
                  <a:pt x="7879" y="16031"/>
                </a:cubicBezTo>
                <a:cubicBezTo>
                  <a:pt x="7807" y="15975"/>
                  <a:pt x="7733" y="15919"/>
                  <a:pt x="7649" y="15878"/>
                </a:cubicBezTo>
                <a:cubicBezTo>
                  <a:pt x="7567" y="15837"/>
                  <a:pt x="7476" y="15808"/>
                  <a:pt x="7379" y="15808"/>
                </a:cubicBezTo>
                <a:cubicBezTo>
                  <a:pt x="7298" y="15808"/>
                  <a:pt x="7214" y="15829"/>
                  <a:pt x="7130" y="15875"/>
                </a:cubicBezTo>
                <a:cubicBezTo>
                  <a:pt x="7126" y="15877"/>
                  <a:pt x="7122" y="15878"/>
                  <a:pt x="7117" y="15881"/>
                </a:cubicBezTo>
                <a:lnTo>
                  <a:pt x="7117" y="15881"/>
                </a:lnTo>
                <a:cubicBezTo>
                  <a:pt x="6986" y="15940"/>
                  <a:pt x="6883" y="16051"/>
                  <a:pt x="6818" y="16182"/>
                </a:cubicBezTo>
                <a:cubicBezTo>
                  <a:pt x="6749" y="16316"/>
                  <a:pt x="6715" y="16472"/>
                  <a:pt x="6715" y="16629"/>
                </a:cubicBezTo>
                <a:cubicBezTo>
                  <a:pt x="6715" y="16768"/>
                  <a:pt x="6742" y="16909"/>
                  <a:pt x="6800" y="17038"/>
                </a:cubicBezTo>
                <a:cubicBezTo>
                  <a:pt x="6854" y="17158"/>
                  <a:pt x="6938" y="17263"/>
                  <a:pt x="7048" y="17334"/>
                </a:cubicBezTo>
                <a:cubicBezTo>
                  <a:pt x="8124" y="18205"/>
                  <a:pt x="9391" y="18601"/>
                  <a:pt x="10663" y="18599"/>
                </a:cubicBezTo>
                <a:cubicBezTo>
                  <a:pt x="11810" y="18599"/>
                  <a:pt x="12964" y="18280"/>
                  <a:pt x="13991" y="17700"/>
                </a:cubicBezTo>
                <a:lnTo>
                  <a:pt x="13997" y="17697"/>
                </a:lnTo>
                <a:lnTo>
                  <a:pt x="14002" y="17693"/>
                </a:lnTo>
                <a:cubicBezTo>
                  <a:pt x="14138" y="17597"/>
                  <a:pt x="14317" y="17511"/>
                  <a:pt x="14487" y="17385"/>
                </a:cubicBezTo>
                <a:cubicBezTo>
                  <a:pt x="14571" y="17321"/>
                  <a:pt x="14653" y="17247"/>
                  <a:pt x="14723" y="17150"/>
                </a:cubicBezTo>
                <a:cubicBezTo>
                  <a:pt x="14793" y="17054"/>
                  <a:pt x="14850" y="16936"/>
                  <a:pt x="14882" y="16795"/>
                </a:cubicBezTo>
                <a:lnTo>
                  <a:pt x="14882" y="16795"/>
                </a:lnTo>
                <a:cubicBezTo>
                  <a:pt x="14895" y="16734"/>
                  <a:pt x="14902" y="16673"/>
                  <a:pt x="14902" y="16613"/>
                </a:cubicBezTo>
                <a:cubicBezTo>
                  <a:pt x="14902" y="16499"/>
                  <a:pt x="14878" y="16390"/>
                  <a:pt x="14840" y="16292"/>
                </a:cubicBezTo>
                <a:cubicBezTo>
                  <a:pt x="14783" y="16146"/>
                  <a:pt x="14689" y="16026"/>
                  <a:pt x="14580" y="15940"/>
                </a:cubicBezTo>
                <a:moveTo>
                  <a:pt x="15444" y="11764"/>
                </a:moveTo>
                <a:cubicBezTo>
                  <a:pt x="15499" y="11935"/>
                  <a:pt x="15525" y="12112"/>
                  <a:pt x="15525" y="12288"/>
                </a:cubicBezTo>
                <a:cubicBezTo>
                  <a:pt x="15525" y="12640"/>
                  <a:pt x="15423" y="12984"/>
                  <a:pt x="15252" y="13264"/>
                </a:cubicBezTo>
                <a:cubicBezTo>
                  <a:pt x="15083" y="13540"/>
                  <a:pt x="14845" y="13755"/>
                  <a:pt x="14563" y="13850"/>
                </a:cubicBezTo>
                <a:lnTo>
                  <a:pt x="14564" y="13850"/>
                </a:lnTo>
                <a:cubicBezTo>
                  <a:pt x="14561" y="13851"/>
                  <a:pt x="14559" y="13851"/>
                  <a:pt x="14557" y="13852"/>
                </a:cubicBezTo>
                <a:cubicBezTo>
                  <a:pt x="14557" y="13852"/>
                  <a:pt x="14555" y="13853"/>
                  <a:pt x="14554" y="13853"/>
                </a:cubicBezTo>
                <a:cubicBezTo>
                  <a:pt x="14422" y="13907"/>
                  <a:pt x="14287" y="13932"/>
                  <a:pt x="14153" y="13932"/>
                </a:cubicBezTo>
                <a:cubicBezTo>
                  <a:pt x="13839" y="13932"/>
                  <a:pt x="13530" y="13797"/>
                  <a:pt x="13284" y="13565"/>
                </a:cubicBezTo>
                <a:cubicBezTo>
                  <a:pt x="13039" y="13334"/>
                  <a:pt x="12854" y="13004"/>
                  <a:pt x="12796" y="12610"/>
                </a:cubicBezTo>
                <a:lnTo>
                  <a:pt x="12795" y="12610"/>
                </a:lnTo>
                <a:cubicBezTo>
                  <a:pt x="12795" y="12609"/>
                  <a:pt x="12795" y="12608"/>
                  <a:pt x="12795" y="12607"/>
                </a:cubicBezTo>
                <a:cubicBezTo>
                  <a:pt x="12795" y="12605"/>
                  <a:pt x="12795" y="12605"/>
                  <a:pt x="12794" y="12602"/>
                </a:cubicBezTo>
                <a:lnTo>
                  <a:pt x="12795" y="12602"/>
                </a:lnTo>
                <a:cubicBezTo>
                  <a:pt x="12777" y="12501"/>
                  <a:pt x="12768" y="12400"/>
                  <a:pt x="12768" y="12300"/>
                </a:cubicBezTo>
                <a:cubicBezTo>
                  <a:pt x="12768" y="11959"/>
                  <a:pt x="12864" y="11632"/>
                  <a:pt x="13023" y="11362"/>
                </a:cubicBezTo>
                <a:cubicBezTo>
                  <a:pt x="13182" y="11094"/>
                  <a:pt x="13406" y="10881"/>
                  <a:pt x="13668" y="10771"/>
                </a:cubicBezTo>
                <a:cubicBezTo>
                  <a:pt x="13669" y="10771"/>
                  <a:pt x="13670" y="10771"/>
                  <a:pt x="13670" y="10771"/>
                </a:cubicBezTo>
                <a:cubicBezTo>
                  <a:pt x="13672" y="10771"/>
                  <a:pt x="13672" y="10769"/>
                  <a:pt x="13673" y="10769"/>
                </a:cubicBezTo>
                <a:cubicBezTo>
                  <a:pt x="13821" y="10703"/>
                  <a:pt x="13978" y="10670"/>
                  <a:pt x="14133" y="10670"/>
                </a:cubicBezTo>
                <a:cubicBezTo>
                  <a:pt x="14415" y="10670"/>
                  <a:pt x="14692" y="10773"/>
                  <a:pt x="14927" y="10961"/>
                </a:cubicBezTo>
                <a:cubicBezTo>
                  <a:pt x="15159" y="11146"/>
                  <a:pt x="15347" y="11416"/>
                  <a:pt x="15441" y="11753"/>
                </a:cubicBezTo>
                <a:cubicBezTo>
                  <a:pt x="15442" y="11755"/>
                  <a:pt x="15442" y="11757"/>
                  <a:pt x="15443" y="11758"/>
                </a:cubicBezTo>
                <a:cubicBezTo>
                  <a:pt x="15443" y="11761"/>
                  <a:pt x="15444" y="11762"/>
                  <a:pt x="15445" y="11764"/>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3" name="Google Shape;713;p35"/>
          <p:cNvSpPr/>
          <p:nvPr/>
        </p:nvSpPr>
        <p:spPr>
          <a:xfrm>
            <a:off x="10597318" y="7817088"/>
            <a:ext cx="607220" cy="368101"/>
          </a:xfrm>
          <a:custGeom>
            <a:rect b="b" l="l" r="r" t="t"/>
            <a:pathLst>
              <a:path extrusionOk="0" h="21600" w="21600">
                <a:moveTo>
                  <a:pt x="21600" y="12571"/>
                </a:moveTo>
                <a:lnTo>
                  <a:pt x="18061" y="12571"/>
                </a:lnTo>
                <a:lnTo>
                  <a:pt x="18061" y="1374"/>
                </a:lnTo>
                <a:cubicBezTo>
                  <a:pt x="18061" y="617"/>
                  <a:pt x="17699" y="0"/>
                  <a:pt x="17254" y="0"/>
                </a:cubicBezTo>
                <a:lnTo>
                  <a:pt x="9230" y="0"/>
                </a:lnTo>
                <a:lnTo>
                  <a:pt x="11722" y="4321"/>
                </a:lnTo>
                <a:lnTo>
                  <a:pt x="15525" y="4321"/>
                </a:lnTo>
                <a:lnTo>
                  <a:pt x="15525" y="12567"/>
                </a:lnTo>
                <a:lnTo>
                  <a:pt x="11984" y="12571"/>
                </a:lnTo>
                <a:lnTo>
                  <a:pt x="16793" y="21507"/>
                </a:lnTo>
                <a:close/>
                <a:moveTo>
                  <a:pt x="4345" y="21600"/>
                </a:moveTo>
                <a:cubicBezTo>
                  <a:pt x="3899" y="21600"/>
                  <a:pt x="3537" y="20983"/>
                  <a:pt x="3537" y="20226"/>
                </a:cubicBezTo>
                <a:lnTo>
                  <a:pt x="3537" y="9033"/>
                </a:lnTo>
                <a:lnTo>
                  <a:pt x="0" y="9030"/>
                </a:lnTo>
                <a:lnTo>
                  <a:pt x="4807" y="95"/>
                </a:lnTo>
                <a:lnTo>
                  <a:pt x="9616" y="9033"/>
                </a:lnTo>
                <a:lnTo>
                  <a:pt x="6073" y="9033"/>
                </a:lnTo>
                <a:lnTo>
                  <a:pt x="6073" y="17279"/>
                </a:lnTo>
                <a:lnTo>
                  <a:pt x="9878" y="17279"/>
                </a:lnTo>
                <a:lnTo>
                  <a:pt x="12370" y="21600"/>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4" name="Google Shape;714;p35"/>
          <p:cNvSpPr/>
          <p:nvPr/>
        </p:nvSpPr>
        <p:spPr>
          <a:xfrm>
            <a:off x="11972490" y="7692073"/>
            <a:ext cx="464344" cy="618221"/>
          </a:xfrm>
          <a:custGeom>
            <a:rect b="b" l="l" r="r" t="t"/>
            <a:pathLst>
              <a:path extrusionOk="0" h="21600" w="21600">
                <a:moveTo>
                  <a:pt x="5241" y="8768"/>
                </a:moveTo>
                <a:cubicBezTo>
                  <a:pt x="5241" y="10104"/>
                  <a:pt x="6613" y="10191"/>
                  <a:pt x="6613" y="10191"/>
                </a:cubicBezTo>
                <a:cubicBezTo>
                  <a:pt x="7091" y="10306"/>
                  <a:pt x="8099" y="10248"/>
                  <a:pt x="8556" y="10191"/>
                </a:cubicBezTo>
                <a:cubicBezTo>
                  <a:pt x="8976" y="10137"/>
                  <a:pt x="10518" y="10035"/>
                  <a:pt x="10763" y="10019"/>
                </a:cubicBezTo>
                <a:cubicBezTo>
                  <a:pt x="10773" y="10019"/>
                  <a:pt x="10788" y="10021"/>
                  <a:pt x="10800" y="10021"/>
                </a:cubicBezTo>
                <a:cubicBezTo>
                  <a:pt x="10813" y="10021"/>
                  <a:pt x="10828" y="10019"/>
                  <a:pt x="10837" y="10019"/>
                </a:cubicBezTo>
                <a:cubicBezTo>
                  <a:pt x="11082" y="10035"/>
                  <a:pt x="12624" y="10137"/>
                  <a:pt x="13044" y="10191"/>
                </a:cubicBezTo>
                <a:cubicBezTo>
                  <a:pt x="13501" y="10248"/>
                  <a:pt x="14509" y="10306"/>
                  <a:pt x="14986" y="10191"/>
                </a:cubicBezTo>
                <a:cubicBezTo>
                  <a:pt x="14986" y="10191"/>
                  <a:pt x="16359" y="10104"/>
                  <a:pt x="16359" y="8768"/>
                </a:cubicBezTo>
                <a:cubicBezTo>
                  <a:pt x="16359" y="8768"/>
                  <a:pt x="16359" y="7288"/>
                  <a:pt x="14986" y="6388"/>
                </a:cubicBezTo>
                <a:cubicBezTo>
                  <a:pt x="13657" y="5514"/>
                  <a:pt x="11657" y="5325"/>
                  <a:pt x="10872" y="5314"/>
                </a:cubicBezTo>
                <a:lnTo>
                  <a:pt x="10872" y="5313"/>
                </a:lnTo>
                <a:cubicBezTo>
                  <a:pt x="10862" y="5313"/>
                  <a:pt x="10848" y="5314"/>
                  <a:pt x="10837" y="5314"/>
                </a:cubicBezTo>
                <a:cubicBezTo>
                  <a:pt x="10825" y="5314"/>
                  <a:pt x="10810" y="5313"/>
                  <a:pt x="10800" y="5313"/>
                </a:cubicBezTo>
                <a:cubicBezTo>
                  <a:pt x="10789" y="5313"/>
                  <a:pt x="10775" y="5314"/>
                  <a:pt x="10763" y="5314"/>
                </a:cubicBezTo>
                <a:cubicBezTo>
                  <a:pt x="10752" y="5314"/>
                  <a:pt x="10738" y="5313"/>
                  <a:pt x="10728" y="5313"/>
                </a:cubicBezTo>
                <a:lnTo>
                  <a:pt x="10728" y="5314"/>
                </a:lnTo>
                <a:cubicBezTo>
                  <a:pt x="9943" y="5325"/>
                  <a:pt x="7944" y="5514"/>
                  <a:pt x="6613" y="6388"/>
                </a:cubicBezTo>
                <a:cubicBezTo>
                  <a:pt x="5241" y="7288"/>
                  <a:pt x="5241" y="8768"/>
                  <a:pt x="5241" y="8768"/>
                </a:cubicBezTo>
                <a:moveTo>
                  <a:pt x="16340" y="12949"/>
                </a:moveTo>
                <a:cubicBezTo>
                  <a:pt x="16340" y="12672"/>
                  <a:pt x="16045" y="12447"/>
                  <a:pt x="15681" y="12447"/>
                </a:cubicBezTo>
                <a:cubicBezTo>
                  <a:pt x="15316" y="12447"/>
                  <a:pt x="15020" y="12672"/>
                  <a:pt x="15020" y="12949"/>
                </a:cubicBezTo>
                <a:cubicBezTo>
                  <a:pt x="15020" y="13227"/>
                  <a:pt x="15316" y="13453"/>
                  <a:pt x="15681" y="13453"/>
                </a:cubicBezTo>
                <a:cubicBezTo>
                  <a:pt x="16046" y="13453"/>
                  <a:pt x="16340" y="13227"/>
                  <a:pt x="16340" y="12949"/>
                </a:cubicBezTo>
                <a:moveTo>
                  <a:pt x="14715" y="12949"/>
                </a:moveTo>
                <a:cubicBezTo>
                  <a:pt x="14715" y="12672"/>
                  <a:pt x="14420" y="12447"/>
                  <a:pt x="14055" y="12447"/>
                </a:cubicBezTo>
                <a:cubicBezTo>
                  <a:pt x="13690" y="12447"/>
                  <a:pt x="13394" y="12672"/>
                  <a:pt x="13394" y="12949"/>
                </a:cubicBezTo>
                <a:cubicBezTo>
                  <a:pt x="13394" y="13227"/>
                  <a:pt x="13690" y="13453"/>
                  <a:pt x="14055" y="13453"/>
                </a:cubicBezTo>
                <a:cubicBezTo>
                  <a:pt x="14420" y="13453"/>
                  <a:pt x="14715" y="13227"/>
                  <a:pt x="14715" y="12949"/>
                </a:cubicBezTo>
                <a:moveTo>
                  <a:pt x="13090" y="12949"/>
                </a:moveTo>
                <a:cubicBezTo>
                  <a:pt x="13090" y="12672"/>
                  <a:pt x="12795" y="12447"/>
                  <a:pt x="12429" y="12447"/>
                </a:cubicBezTo>
                <a:cubicBezTo>
                  <a:pt x="12064" y="12447"/>
                  <a:pt x="11769" y="12672"/>
                  <a:pt x="11769" y="12949"/>
                </a:cubicBezTo>
                <a:cubicBezTo>
                  <a:pt x="11769" y="13227"/>
                  <a:pt x="12064" y="13453"/>
                  <a:pt x="12429" y="13453"/>
                </a:cubicBezTo>
                <a:cubicBezTo>
                  <a:pt x="12795" y="13453"/>
                  <a:pt x="13090" y="13227"/>
                  <a:pt x="13090" y="12949"/>
                </a:cubicBezTo>
                <a:moveTo>
                  <a:pt x="0" y="18415"/>
                </a:moveTo>
                <a:cubicBezTo>
                  <a:pt x="0" y="18001"/>
                  <a:pt x="320" y="17646"/>
                  <a:pt x="779" y="17477"/>
                </a:cubicBezTo>
                <a:lnTo>
                  <a:pt x="779" y="13033"/>
                </a:lnTo>
                <a:cubicBezTo>
                  <a:pt x="779" y="12156"/>
                  <a:pt x="1676" y="11440"/>
                  <a:pt x="2807" y="11383"/>
                </a:cubicBezTo>
                <a:lnTo>
                  <a:pt x="2807" y="9233"/>
                </a:lnTo>
                <a:cubicBezTo>
                  <a:pt x="2807" y="9233"/>
                  <a:pt x="3083" y="5313"/>
                  <a:pt x="7363" y="4094"/>
                </a:cubicBezTo>
                <a:cubicBezTo>
                  <a:pt x="8634" y="3732"/>
                  <a:pt x="9794" y="3585"/>
                  <a:pt x="10800" y="3558"/>
                </a:cubicBezTo>
                <a:cubicBezTo>
                  <a:pt x="11806" y="3585"/>
                  <a:pt x="12967" y="3732"/>
                  <a:pt x="14238" y="4094"/>
                </a:cubicBezTo>
                <a:cubicBezTo>
                  <a:pt x="18518" y="5313"/>
                  <a:pt x="18793" y="9233"/>
                  <a:pt x="18793" y="9233"/>
                </a:cubicBezTo>
                <a:lnTo>
                  <a:pt x="18793" y="11383"/>
                </a:lnTo>
                <a:cubicBezTo>
                  <a:pt x="19925" y="11440"/>
                  <a:pt x="20822" y="12156"/>
                  <a:pt x="20822" y="13032"/>
                </a:cubicBezTo>
                <a:lnTo>
                  <a:pt x="20822" y="17477"/>
                </a:lnTo>
                <a:cubicBezTo>
                  <a:pt x="21281" y="17646"/>
                  <a:pt x="21600" y="18001"/>
                  <a:pt x="21600" y="18415"/>
                </a:cubicBezTo>
                <a:cubicBezTo>
                  <a:pt x="21600" y="18992"/>
                  <a:pt x="20986" y="19460"/>
                  <a:pt x="20228" y="19460"/>
                </a:cubicBezTo>
                <a:cubicBezTo>
                  <a:pt x="19472" y="19460"/>
                  <a:pt x="18858" y="18992"/>
                  <a:pt x="18858" y="18415"/>
                </a:cubicBezTo>
                <a:cubicBezTo>
                  <a:pt x="18858" y="18001"/>
                  <a:pt x="19177" y="17646"/>
                  <a:pt x="19635" y="17477"/>
                </a:cubicBezTo>
                <a:lnTo>
                  <a:pt x="19635" y="14505"/>
                </a:lnTo>
                <a:cubicBezTo>
                  <a:pt x="19381" y="14605"/>
                  <a:pt x="19095" y="14665"/>
                  <a:pt x="18794" y="14681"/>
                </a:cubicBezTo>
                <a:lnTo>
                  <a:pt x="18794" y="15713"/>
                </a:lnTo>
                <a:cubicBezTo>
                  <a:pt x="18801" y="15797"/>
                  <a:pt x="18811" y="15879"/>
                  <a:pt x="18811" y="15965"/>
                </a:cubicBezTo>
                <a:cubicBezTo>
                  <a:pt x="18811" y="16055"/>
                  <a:pt x="18803" y="16144"/>
                  <a:pt x="18794" y="16234"/>
                </a:cubicBezTo>
                <a:lnTo>
                  <a:pt x="18794" y="16258"/>
                </a:lnTo>
                <a:lnTo>
                  <a:pt x="18793" y="16258"/>
                </a:lnTo>
                <a:cubicBezTo>
                  <a:pt x="18610" y="17978"/>
                  <a:pt x="16843" y="19357"/>
                  <a:pt x="14605" y="19545"/>
                </a:cubicBezTo>
                <a:lnTo>
                  <a:pt x="14606" y="19568"/>
                </a:lnTo>
                <a:lnTo>
                  <a:pt x="10800" y="19568"/>
                </a:lnTo>
                <a:lnTo>
                  <a:pt x="6994" y="19568"/>
                </a:lnTo>
                <a:lnTo>
                  <a:pt x="6997" y="19545"/>
                </a:lnTo>
                <a:cubicBezTo>
                  <a:pt x="4758" y="19357"/>
                  <a:pt x="2992" y="17978"/>
                  <a:pt x="2809" y="16258"/>
                </a:cubicBezTo>
                <a:lnTo>
                  <a:pt x="2807" y="16258"/>
                </a:lnTo>
                <a:lnTo>
                  <a:pt x="2807" y="16234"/>
                </a:lnTo>
                <a:cubicBezTo>
                  <a:pt x="2800" y="16144"/>
                  <a:pt x="2791" y="16055"/>
                  <a:pt x="2791" y="15965"/>
                </a:cubicBezTo>
                <a:cubicBezTo>
                  <a:pt x="2791" y="15879"/>
                  <a:pt x="2800" y="15797"/>
                  <a:pt x="2807" y="15713"/>
                </a:cubicBezTo>
                <a:lnTo>
                  <a:pt x="2807" y="14681"/>
                </a:lnTo>
                <a:cubicBezTo>
                  <a:pt x="2506" y="14665"/>
                  <a:pt x="2220" y="14605"/>
                  <a:pt x="1966" y="14505"/>
                </a:cubicBezTo>
                <a:lnTo>
                  <a:pt x="1966" y="17477"/>
                </a:lnTo>
                <a:cubicBezTo>
                  <a:pt x="2424" y="17646"/>
                  <a:pt x="2744" y="18001"/>
                  <a:pt x="2744" y="18416"/>
                </a:cubicBezTo>
                <a:cubicBezTo>
                  <a:pt x="2744" y="18993"/>
                  <a:pt x="2130" y="19460"/>
                  <a:pt x="1372" y="19460"/>
                </a:cubicBezTo>
                <a:cubicBezTo>
                  <a:pt x="616" y="19460"/>
                  <a:pt x="0" y="18993"/>
                  <a:pt x="0" y="18415"/>
                </a:cubicBezTo>
                <a:moveTo>
                  <a:pt x="10728" y="21600"/>
                </a:moveTo>
                <a:cubicBezTo>
                  <a:pt x="12276" y="21600"/>
                  <a:pt x="13592" y="20849"/>
                  <a:pt x="14092" y="19800"/>
                </a:cubicBezTo>
                <a:lnTo>
                  <a:pt x="7363" y="19800"/>
                </a:lnTo>
                <a:cubicBezTo>
                  <a:pt x="7862" y="20849"/>
                  <a:pt x="9178" y="21600"/>
                  <a:pt x="10728" y="21600"/>
                </a:cubicBezTo>
                <a:moveTo>
                  <a:pt x="7185" y="9407"/>
                </a:moveTo>
                <a:cubicBezTo>
                  <a:pt x="7753" y="9407"/>
                  <a:pt x="8213" y="9056"/>
                  <a:pt x="8213" y="8623"/>
                </a:cubicBezTo>
                <a:cubicBezTo>
                  <a:pt x="8213" y="8190"/>
                  <a:pt x="7753" y="7839"/>
                  <a:pt x="7185" y="7839"/>
                </a:cubicBezTo>
                <a:cubicBezTo>
                  <a:pt x="6616" y="7839"/>
                  <a:pt x="6156" y="8190"/>
                  <a:pt x="6156" y="8623"/>
                </a:cubicBezTo>
                <a:cubicBezTo>
                  <a:pt x="6156" y="9056"/>
                  <a:pt x="6616" y="9407"/>
                  <a:pt x="7185" y="9407"/>
                </a:cubicBezTo>
                <a:moveTo>
                  <a:pt x="10042" y="1946"/>
                </a:moveTo>
                <a:lnTo>
                  <a:pt x="10033" y="1946"/>
                </a:lnTo>
                <a:lnTo>
                  <a:pt x="10033" y="3020"/>
                </a:lnTo>
                <a:lnTo>
                  <a:pt x="11338" y="3020"/>
                </a:lnTo>
                <a:lnTo>
                  <a:pt x="11338" y="1977"/>
                </a:lnTo>
                <a:cubicBezTo>
                  <a:pt x="11788" y="1805"/>
                  <a:pt x="12099" y="1455"/>
                  <a:pt x="12099" y="1046"/>
                </a:cubicBezTo>
                <a:cubicBezTo>
                  <a:pt x="12099" y="468"/>
                  <a:pt x="11485" y="0"/>
                  <a:pt x="10728" y="0"/>
                </a:cubicBezTo>
                <a:cubicBezTo>
                  <a:pt x="9969" y="0"/>
                  <a:pt x="9355" y="468"/>
                  <a:pt x="9355" y="1046"/>
                </a:cubicBezTo>
                <a:cubicBezTo>
                  <a:pt x="9355" y="1432"/>
                  <a:pt x="9633" y="1765"/>
                  <a:pt x="10042" y="1946"/>
                </a:cubicBezTo>
                <a:moveTo>
                  <a:pt x="13242" y="8623"/>
                </a:moveTo>
                <a:cubicBezTo>
                  <a:pt x="13242" y="8190"/>
                  <a:pt x="13704" y="7839"/>
                  <a:pt x="14272" y="7839"/>
                </a:cubicBezTo>
                <a:cubicBezTo>
                  <a:pt x="14840" y="7839"/>
                  <a:pt x="15299" y="8190"/>
                  <a:pt x="15299" y="8623"/>
                </a:cubicBezTo>
                <a:cubicBezTo>
                  <a:pt x="15299" y="9056"/>
                  <a:pt x="14840" y="9407"/>
                  <a:pt x="14272" y="9407"/>
                </a:cubicBezTo>
                <a:cubicBezTo>
                  <a:pt x="13704" y="9407"/>
                  <a:pt x="13242" y="9056"/>
                  <a:pt x="13242" y="8623"/>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5" name="Google Shape;715;p35"/>
          <p:cNvSpPr/>
          <p:nvPr/>
        </p:nvSpPr>
        <p:spPr>
          <a:xfrm>
            <a:off x="13169069" y="7709932"/>
            <a:ext cx="607219" cy="607220"/>
          </a:xfrm>
          <a:custGeom>
            <a:rect b="b" l="l" r="r" t="t"/>
            <a:pathLst>
              <a:path extrusionOk="0" h="21600" w="21600">
                <a:moveTo>
                  <a:pt x="10" y="0"/>
                </a:moveTo>
                <a:lnTo>
                  <a:pt x="10" y="4122"/>
                </a:lnTo>
                <a:cubicBezTo>
                  <a:pt x="9635" y="4129"/>
                  <a:pt x="17459" y="11966"/>
                  <a:pt x="17466" y="21600"/>
                </a:cubicBezTo>
                <a:lnTo>
                  <a:pt x="21600" y="21600"/>
                </a:lnTo>
                <a:cubicBezTo>
                  <a:pt x="21597" y="15645"/>
                  <a:pt x="19177" y="10251"/>
                  <a:pt x="15266" y="6337"/>
                </a:cubicBezTo>
                <a:cubicBezTo>
                  <a:pt x="11353" y="2424"/>
                  <a:pt x="5962" y="3"/>
                  <a:pt x="10" y="0"/>
                </a:cubicBezTo>
                <a:moveTo>
                  <a:pt x="3" y="7345"/>
                </a:moveTo>
                <a:lnTo>
                  <a:pt x="3" y="11470"/>
                </a:lnTo>
                <a:cubicBezTo>
                  <a:pt x="2696" y="11472"/>
                  <a:pt x="5242" y="12529"/>
                  <a:pt x="7148" y="14438"/>
                </a:cubicBezTo>
                <a:cubicBezTo>
                  <a:pt x="9053" y="16340"/>
                  <a:pt x="10107" y="18890"/>
                  <a:pt x="10111" y="21592"/>
                </a:cubicBezTo>
                <a:lnTo>
                  <a:pt x="10112" y="21592"/>
                </a:lnTo>
                <a:lnTo>
                  <a:pt x="10112" y="21600"/>
                </a:lnTo>
                <a:lnTo>
                  <a:pt x="14253" y="21600"/>
                </a:lnTo>
                <a:cubicBezTo>
                  <a:pt x="14250" y="17671"/>
                  <a:pt x="12653" y="14112"/>
                  <a:pt x="10071" y="11528"/>
                </a:cubicBezTo>
                <a:cubicBezTo>
                  <a:pt x="7489" y="8945"/>
                  <a:pt x="3932" y="7347"/>
                  <a:pt x="3" y="7345"/>
                </a:cubicBezTo>
                <a:moveTo>
                  <a:pt x="842" y="20736"/>
                </a:moveTo>
                <a:lnTo>
                  <a:pt x="842" y="20735"/>
                </a:lnTo>
                <a:lnTo>
                  <a:pt x="841" y="20735"/>
                </a:lnTo>
                <a:close/>
                <a:moveTo>
                  <a:pt x="4896" y="16696"/>
                </a:moveTo>
                <a:lnTo>
                  <a:pt x="4896" y="16696"/>
                </a:lnTo>
                <a:lnTo>
                  <a:pt x="4897" y="16696"/>
                </a:lnTo>
                <a:close/>
                <a:moveTo>
                  <a:pt x="4896" y="16696"/>
                </a:moveTo>
                <a:cubicBezTo>
                  <a:pt x="5420" y="17219"/>
                  <a:pt x="5738" y="17928"/>
                  <a:pt x="5740" y="18718"/>
                </a:cubicBezTo>
                <a:cubicBezTo>
                  <a:pt x="5738" y="19505"/>
                  <a:pt x="5420" y="20214"/>
                  <a:pt x="4898" y="20735"/>
                </a:cubicBezTo>
                <a:lnTo>
                  <a:pt x="4896" y="20736"/>
                </a:lnTo>
                <a:cubicBezTo>
                  <a:pt x="4374" y="21256"/>
                  <a:pt x="3661" y="21573"/>
                  <a:pt x="2868" y="21573"/>
                </a:cubicBezTo>
                <a:cubicBezTo>
                  <a:pt x="2076" y="21573"/>
                  <a:pt x="1364" y="21254"/>
                  <a:pt x="842" y="20735"/>
                </a:cubicBezTo>
                <a:cubicBezTo>
                  <a:pt x="321" y="20214"/>
                  <a:pt x="0" y="19506"/>
                  <a:pt x="0" y="18718"/>
                </a:cubicBezTo>
                <a:cubicBezTo>
                  <a:pt x="0" y="17928"/>
                  <a:pt x="321" y="17218"/>
                  <a:pt x="842" y="16696"/>
                </a:cubicBezTo>
                <a:lnTo>
                  <a:pt x="842" y="16696"/>
                </a:lnTo>
                <a:cubicBezTo>
                  <a:pt x="1364" y="16176"/>
                  <a:pt x="2076" y="15856"/>
                  <a:pt x="2868" y="15856"/>
                </a:cubicBezTo>
                <a:cubicBezTo>
                  <a:pt x="3661" y="15856"/>
                  <a:pt x="4373" y="16177"/>
                  <a:pt x="4896" y="16696"/>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6" name="Google Shape;716;p35"/>
          <p:cNvSpPr/>
          <p:nvPr/>
        </p:nvSpPr>
        <p:spPr>
          <a:xfrm>
            <a:off x="14490663" y="7709932"/>
            <a:ext cx="607220" cy="607220"/>
          </a:xfrm>
          <a:custGeom>
            <a:rect b="b" l="l" r="r" t="t"/>
            <a:pathLst>
              <a:path extrusionOk="0" h="21600" w="21600">
                <a:moveTo>
                  <a:pt x="7624" y="10800"/>
                </a:moveTo>
                <a:cubicBezTo>
                  <a:pt x="7624" y="10874"/>
                  <a:pt x="7607" y="10944"/>
                  <a:pt x="7603" y="11017"/>
                </a:cubicBezTo>
                <a:lnTo>
                  <a:pt x="15341" y="14886"/>
                </a:lnTo>
                <a:cubicBezTo>
                  <a:pt x="16004" y="14325"/>
                  <a:pt x="16852" y="13975"/>
                  <a:pt x="17788" y="13975"/>
                </a:cubicBezTo>
                <a:cubicBezTo>
                  <a:pt x="19894" y="13975"/>
                  <a:pt x="21600" y="15682"/>
                  <a:pt x="21600" y="17786"/>
                </a:cubicBezTo>
                <a:cubicBezTo>
                  <a:pt x="21600" y="19894"/>
                  <a:pt x="19894" y="21600"/>
                  <a:pt x="17788" y="21600"/>
                </a:cubicBezTo>
                <a:cubicBezTo>
                  <a:pt x="15682" y="21600"/>
                  <a:pt x="13976" y="19894"/>
                  <a:pt x="13976" y="17786"/>
                </a:cubicBezTo>
                <a:cubicBezTo>
                  <a:pt x="13976" y="17710"/>
                  <a:pt x="13993" y="17643"/>
                  <a:pt x="13997" y="17569"/>
                </a:cubicBezTo>
                <a:lnTo>
                  <a:pt x="6259" y="13700"/>
                </a:lnTo>
                <a:cubicBezTo>
                  <a:pt x="5594" y="14259"/>
                  <a:pt x="4748" y="14609"/>
                  <a:pt x="3812" y="14609"/>
                </a:cubicBezTo>
                <a:cubicBezTo>
                  <a:pt x="1706" y="14609"/>
                  <a:pt x="0" y="12905"/>
                  <a:pt x="0" y="10800"/>
                </a:cubicBezTo>
                <a:cubicBezTo>
                  <a:pt x="0" y="8693"/>
                  <a:pt x="1706" y="6986"/>
                  <a:pt x="3812" y="6986"/>
                </a:cubicBezTo>
                <a:cubicBezTo>
                  <a:pt x="4748" y="6986"/>
                  <a:pt x="5594" y="7339"/>
                  <a:pt x="6259" y="7898"/>
                </a:cubicBezTo>
                <a:lnTo>
                  <a:pt x="13997" y="4029"/>
                </a:lnTo>
                <a:cubicBezTo>
                  <a:pt x="13993" y="3955"/>
                  <a:pt x="13976" y="3885"/>
                  <a:pt x="13976" y="3809"/>
                </a:cubicBezTo>
                <a:cubicBezTo>
                  <a:pt x="13976" y="1706"/>
                  <a:pt x="15682" y="0"/>
                  <a:pt x="17788" y="0"/>
                </a:cubicBezTo>
                <a:cubicBezTo>
                  <a:pt x="19894" y="0"/>
                  <a:pt x="21600" y="1706"/>
                  <a:pt x="21600" y="3809"/>
                </a:cubicBezTo>
                <a:cubicBezTo>
                  <a:pt x="21600" y="5916"/>
                  <a:pt x="19894" y="7624"/>
                  <a:pt x="17788" y="7624"/>
                </a:cubicBezTo>
                <a:cubicBezTo>
                  <a:pt x="16849" y="7624"/>
                  <a:pt x="16004" y="7271"/>
                  <a:pt x="15341" y="6710"/>
                </a:cubicBezTo>
                <a:lnTo>
                  <a:pt x="7603" y="10580"/>
                </a:lnTo>
                <a:cubicBezTo>
                  <a:pt x="7606" y="10655"/>
                  <a:pt x="7624" y="10724"/>
                  <a:pt x="7624" y="108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7" name="Google Shape;717;p35"/>
          <p:cNvSpPr/>
          <p:nvPr/>
        </p:nvSpPr>
        <p:spPr>
          <a:xfrm>
            <a:off x="15812256" y="7709932"/>
            <a:ext cx="607220" cy="607220"/>
          </a:xfrm>
          <a:custGeom>
            <a:rect b="b" l="l" r="r" t="t"/>
            <a:pathLst>
              <a:path extrusionOk="0" h="21600" w="21600">
                <a:moveTo>
                  <a:pt x="16616" y="14123"/>
                </a:moveTo>
                <a:cubicBezTo>
                  <a:pt x="15785" y="14123"/>
                  <a:pt x="14954" y="12462"/>
                  <a:pt x="14954" y="12462"/>
                </a:cubicBezTo>
                <a:cubicBezTo>
                  <a:pt x="14954" y="12462"/>
                  <a:pt x="13773" y="8306"/>
                  <a:pt x="8308" y="7477"/>
                </a:cubicBezTo>
                <a:cubicBezTo>
                  <a:pt x="8789" y="14952"/>
                  <a:pt x="6024" y="14055"/>
                  <a:pt x="4983" y="14123"/>
                </a:cubicBezTo>
                <a:cubicBezTo>
                  <a:pt x="3945" y="14191"/>
                  <a:pt x="3342" y="12684"/>
                  <a:pt x="3342" y="10800"/>
                </a:cubicBezTo>
                <a:cubicBezTo>
                  <a:pt x="3342" y="6682"/>
                  <a:pt x="6681" y="3342"/>
                  <a:pt x="10800" y="3342"/>
                </a:cubicBezTo>
                <a:cubicBezTo>
                  <a:pt x="14918" y="3342"/>
                  <a:pt x="18159" y="6682"/>
                  <a:pt x="18257" y="10800"/>
                </a:cubicBezTo>
                <a:cubicBezTo>
                  <a:pt x="18277" y="11631"/>
                  <a:pt x="17446" y="14123"/>
                  <a:pt x="16616" y="14123"/>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8" name="Google Shape;718;p35"/>
          <p:cNvSpPr/>
          <p:nvPr/>
        </p:nvSpPr>
        <p:spPr>
          <a:xfrm>
            <a:off x="17044553" y="7692073"/>
            <a:ext cx="618203" cy="618203"/>
          </a:xfrm>
          <a:custGeom>
            <a:rect b="b" l="l" r="r" t="t"/>
            <a:pathLst>
              <a:path extrusionOk="0" h="21600" w="21600">
                <a:moveTo>
                  <a:pt x="10167" y="7467"/>
                </a:moveTo>
                <a:cubicBezTo>
                  <a:pt x="11897" y="8374"/>
                  <a:pt x="13683" y="9294"/>
                  <a:pt x="15441" y="10210"/>
                </a:cubicBezTo>
                <a:cubicBezTo>
                  <a:pt x="16347" y="10682"/>
                  <a:pt x="17171" y="11170"/>
                  <a:pt x="17803" y="11855"/>
                </a:cubicBezTo>
                <a:cubicBezTo>
                  <a:pt x="18954" y="13102"/>
                  <a:pt x="19672" y="14728"/>
                  <a:pt x="19533" y="17087"/>
                </a:cubicBezTo>
                <a:cubicBezTo>
                  <a:pt x="19818" y="16811"/>
                  <a:pt x="20076" y="16426"/>
                  <a:pt x="20292" y="16032"/>
                </a:cubicBezTo>
                <a:cubicBezTo>
                  <a:pt x="20919" y="14884"/>
                  <a:pt x="21427" y="13422"/>
                  <a:pt x="21558" y="11728"/>
                </a:cubicBezTo>
                <a:cubicBezTo>
                  <a:pt x="21551" y="11679"/>
                  <a:pt x="21567" y="11653"/>
                  <a:pt x="21600" y="11643"/>
                </a:cubicBezTo>
                <a:lnTo>
                  <a:pt x="21600" y="9956"/>
                </a:lnTo>
                <a:cubicBezTo>
                  <a:pt x="20857" y="4022"/>
                  <a:pt x="16819" y="458"/>
                  <a:pt x="11138" y="0"/>
                </a:cubicBezTo>
                <a:lnTo>
                  <a:pt x="10589" y="0"/>
                </a:lnTo>
                <a:cubicBezTo>
                  <a:pt x="9479" y="186"/>
                  <a:pt x="8397" y="503"/>
                  <a:pt x="7763" y="1224"/>
                </a:cubicBezTo>
                <a:cubicBezTo>
                  <a:pt x="7316" y="1730"/>
                  <a:pt x="6965" y="2628"/>
                  <a:pt x="6918" y="3207"/>
                </a:cubicBezTo>
                <a:cubicBezTo>
                  <a:pt x="6719" y="5688"/>
                  <a:pt x="8498" y="6593"/>
                  <a:pt x="10167" y="7467"/>
                </a:cubicBezTo>
                <a:moveTo>
                  <a:pt x="3038" y="18310"/>
                </a:moveTo>
                <a:cubicBezTo>
                  <a:pt x="1434" y="16565"/>
                  <a:pt x="165" y="14300"/>
                  <a:pt x="0" y="11265"/>
                </a:cubicBezTo>
                <a:lnTo>
                  <a:pt x="0" y="10378"/>
                </a:lnTo>
                <a:cubicBezTo>
                  <a:pt x="65" y="9096"/>
                  <a:pt x="392" y="7934"/>
                  <a:pt x="801" y="6877"/>
                </a:cubicBezTo>
                <a:cubicBezTo>
                  <a:pt x="1333" y="5506"/>
                  <a:pt x="2153" y="4196"/>
                  <a:pt x="3123" y="3375"/>
                </a:cubicBezTo>
                <a:cubicBezTo>
                  <a:pt x="3121" y="4031"/>
                  <a:pt x="3138" y="4658"/>
                  <a:pt x="3206" y="5063"/>
                </a:cubicBezTo>
                <a:cubicBezTo>
                  <a:pt x="3411" y="6294"/>
                  <a:pt x="4097" y="7642"/>
                  <a:pt x="4937" y="8480"/>
                </a:cubicBezTo>
                <a:cubicBezTo>
                  <a:pt x="5616" y="9160"/>
                  <a:pt x="6527" y="9627"/>
                  <a:pt x="7468" y="10125"/>
                </a:cubicBezTo>
                <a:cubicBezTo>
                  <a:pt x="9345" y="11120"/>
                  <a:pt x="11129" y="12000"/>
                  <a:pt x="12994" y="12993"/>
                </a:cubicBezTo>
                <a:cubicBezTo>
                  <a:pt x="14194" y="13633"/>
                  <a:pt x="15430" y="14423"/>
                  <a:pt x="15778" y="15694"/>
                </a:cubicBezTo>
                <a:cubicBezTo>
                  <a:pt x="16272" y="17490"/>
                  <a:pt x="15225" y="19156"/>
                  <a:pt x="14386" y="20039"/>
                </a:cubicBezTo>
                <a:cubicBezTo>
                  <a:pt x="13613" y="20853"/>
                  <a:pt x="12599" y="21412"/>
                  <a:pt x="11391" y="21600"/>
                </a:cubicBezTo>
                <a:lnTo>
                  <a:pt x="9956" y="21600"/>
                </a:lnTo>
                <a:cubicBezTo>
                  <a:pt x="6994" y="21269"/>
                  <a:pt x="4648" y="20062"/>
                  <a:pt x="3038" y="1831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19" name="Google Shape;719;p35"/>
          <p:cNvSpPr/>
          <p:nvPr/>
        </p:nvSpPr>
        <p:spPr>
          <a:xfrm>
            <a:off x="18348288" y="7692073"/>
            <a:ext cx="618204" cy="618203"/>
          </a:xfrm>
          <a:custGeom>
            <a:rect b="b" l="l" r="r" t="t"/>
            <a:pathLst>
              <a:path extrusionOk="0" h="21600" w="21599">
                <a:moveTo>
                  <a:pt x="15557" y="15357"/>
                </a:moveTo>
                <a:cubicBezTo>
                  <a:pt x="15133" y="15968"/>
                  <a:pt x="14510" y="16444"/>
                  <a:pt x="13697" y="16787"/>
                </a:cubicBezTo>
                <a:cubicBezTo>
                  <a:pt x="12882" y="17131"/>
                  <a:pt x="11918" y="17302"/>
                  <a:pt x="10805" y="17302"/>
                </a:cubicBezTo>
                <a:cubicBezTo>
                  <a:pt x="9471" y="17302"/>
                  <a:pt x="8367" y="17068"/>
                  <a:pt x="7495" y="16597"/>
                </a:cubicBezTo>
                <a:cubicBezTo>
                  <a:pt x="6877" y="16260"/>
                  <a:pt x="6374" y="15807"/>
                  <a:pt x="5988" y="15242"/>
                </a:cubicBezTo>
                <a:cubicBezTo>
                  <a:pt x="5601" y="14677"/>
                  <a:pt x="5404" y="14124"/>
                  <a:pt x="5404" y="13585"/>
                </a:cubicBezTo>
                <a:cubicBezTo>
                  <a:pt x="5404" y="13266"/>
                  <a:pt x="5526" y="12989"/>
                  <a:pt x="5762" y="12764"/>
                </a:cubicBezTo>
                <a:cubicBezTo>
                  <a:pt x="6001" y="12536"/>
                  <a:pt x="6309" y="12423"/>
                  <a:pt x="6671" y="12423"/>
                </a:cubicBezTo>
                <a:cubicBezTo>
                  <a:pt x="6968" y="12423"/>
                  <a:pt x="7224" y="12512"/>
                  <a:pt x="7432" y="12690"/>
                </a:cubicBezTo>
                <a:cubicBezTo>
                  <a:pt x="7638" y="12867"/>
                  <a:pt x="7811" y="13125"/>
                  <a:pt x="7953" y="13465"/>
                </a:cubicBezTo>
                <a:cubicBezTo>
                  <a:pt x="8122" y="13859"/>
                  <a:pt x="8307" y="14189"/>
                  <a:pt x="8502" y="14451"/>
                </a:cubicBezTo>
                <a:cubicBezTo>
                  <a:pt x="8698" y="14712"/>
                  <a:pt x="8972" y="14928"/>
                  <a:pt x="9327" y="15098"/>
                </a:cubicBezTo>
                <a:cubicBezTo>
                  <a:pt x="9679" y="15268"/>
                  <a:pt x="10146" y="15353"/>
                  <a:pt x="10731" y="15353"/>
                </a:cubicBezTo>
                <a:cubicBezTo>
                  <a:pt x="11532" y="15353"/>
                  <a:pt x="12179" y="15180"/>
                  <a:pt x="12674" y="14838"/>
                </a:cubicBezTo>
                <a:cubicBezTo>
                  <a:pt x="13172" y="14493"/>
                  <a:pt x="13411" y="14074"/>
                  <a:pt x="13411" y="13567"/>
                </a:cubicBezTo>
                <a:cubicBezTo>
                  <a:pt x="13411" y="13162"/>
                  <a:pt x="13282" y="12841"/>
                  <a:pt x="13018" y="12591"/>
                </a:cubicBezTo>
                <a:cubicBezTo>
                  <a:pt x="12751" y="12337"/>
                  <a:pt x="12407" y="12144"/>
                  <a:pt x="11979" y="12010"/>
                </a:cubicBezTo>
                <a:cubicBezTo>
                  <a:pt x="11550" y="11874"/>
                  <a:pt x="10973" y="11729"/>
                  <a:pt x="10252" y="11577"/>
                </a:cubicBezTo>
                <a:cubicBezTo>
                  <a:pt x="9282" y="11366"/>
                  <a:pt x="8471" y="11119"/>
                  <a:pt x="7815" y="10837"/>
                </a:cubicBezTo>
                <a:cubicBezTo>
                  <a:pt x="7157" y="10553"/>
                  <a:pt x="6633" y="10164"/>
                  <a:pt x="6245" y="9674"/>
                </a:cubicBezTo>
                <a:cubicBezTo>
                  <a:pt x="5856" y="9179"/>
                  <a:pt x="5663" y="8563"/>
                  <a:pt x="5663" y="7834"/>
                </a:cubicBezTo>
                <a:cubicBezTo>
                  <a:pt x="5663" y="7139"/>
                  <a:pt x="5867" y="6518"/>
                  <a:pt x="6277" y="5977"/>
                </a:cubicBezTo>
                <a:cubicBezTo>
                  <a:pt x="6687" y="5434"/>
                  <a:pt x="7279" y="5020"/>
                  <a:pt x="8053" y="4730"/>
                </a:cubicBezTo>
                <a:cubicBezTo>
                  <a:pt x="8822" y="4441"/>
                  <a:pt x="9729" y="4296"/>
                  <a:pt x="10768" y="4296"/>
                </a:cubicBezTo>
                <a:cubicBezTo>
                  <a:pt x="11598" y="4296"/>
                  <a:pt x="12317" y="4392"/>
                  <a:pt x="12925" y="4583"/>
                </a:cubicBezTo>
                <a:cubicBezTo>
                  <a:pt x="13532" y="4776"/>
                  <a:pt x="14037" y="5030"/>
                  <a:pt x="14442" y="5350"/>
                </a:cubicBezTo>
                <a:cubicBezTo>
                  <a:pt x="14843" y="5668"/>
                  <a:pt x="15139" y="6004"/>
                  <a:pt x="15326" y="6356"/>
                </a:cubicBezTo>
                <a:cubicBezTo>
                  <a:pt x="15513" y="6709"/>
                  <a:pt x="15607" y="7054"/>
                  <a:pt x="15607" y="7391"/>
                </a:cubicBezTo>
                <a:cubicBezTo>
                  <a:pt x="15607" y="7704"/>
                  <a:pt x="15486" y="7988"/>
                  <a:pt x="15250" y="8237"/>
                </a:cubicBezTo>
                <a:cubicBezTo>
                  <a:pt x="15013" y="8486"/>
                  <a:pt x="14711" y="8613"/>
                  <a:pt x="14357" y="8612"/>
                </a:cubicBezTo>
                <a:cubicBezTo>
                  <a:pt x="14039" y="8612"/>
                  <a:pt x="13789" y="8538"/>
                  <a:pt x="13615" y="8383"/>
                </a:cubicBezTo>
                <a:cubicBezTo>
                  <a:pt x="13447" y="8233"/>
                  <a:pt x="13270" y="7993"/>
                  <a:pt x="13078" y="7659"/>
                </a:cubicBezTo>
                <a:cubicBezTo>
                  <a:pt x="12836" y="7194"/>
                  <a:pt x="12546" y="6830"/>
                  <a:pt x="12208" y="6571"/>
                </a:cubicBezTo>
                <a:cubicBezTo>
                  <a:pt x="11879" y="6316"/>
                  <a:pt x="11337" y="6183"/>
                  <a:pt x="10583" y="6185"/>
                </a:cubicBezTo>
                <a:cubicBezTo>
                  <a:pt x="9885" y="6185"/>
                  <a:pt x="9327" y="6327"/>
                  <a:pt x="8905" y="6607"/>
                </a:cubicBezTo>
                <a:cubicBezTo>
                  <a:pt x="8481" y="6890"/>
                  <a:pt x="8278" y="7219"/>
                  <a:pt x="8277" y="7604"/>
                </a:cubicBezTo>
                <a:cubicBezTo>
                  <a:pt x="8278" y="7846"/>
                  <a:pt x="8347" y="8049"/>
                  <a:pt x="8487" y="8223"/>
                </a:cubicBezTo>
                <a:cubicBezTo>
                  <a:pt x="8629" y="8399"/>
                  <a:pt x="8826" y="8551"/>
                  <a:pt x="9080" y="8679"/>
                </a:cubicBezTo>
                <a:cubicBezTo>
                  <a:pt x="9333" y="8810"/>
                  <a:pt x="9591" y="8910"/>
                  <a:pt x="9850" y="8983"/>
                </a:cubicBezTo>
                <a:cubicBezTo>
                  <a:pt x="10113" y="9057"/>
                  <a:pt x="10549" y="9165"/>
                  <a:pt x="11153" y="9307"/>
                </a:cubicBezTo>
                <a:cubicBezTo>
                  <a:pt x="11913" y="9471"/>
                  <a:pt x="12601" y="9653"/>
                  <a:pt x="13219" y="9852"/>
                </a:cubicBezTo>
                <a:cubicBezTo>
                  <a:pt x="13837" y="10053"/>
                  <a:pt x="14364" y="10294"/>
                  <a:pt x="14799" y="10582"/>
                </a:cubicBezTo>
                <a:cubicBezTo>
                  <a:pt x="15237" y="10869"/>
                  <a:pt x="15580" y="11234"/>
                  <a:pt x="15826" y="11676"/>
                </a:cubicBezTo>
                <a:cubicBezTo>
                  <a:pt x="16071" y="12118"/>
                  <a:pt x="16194" y="12659"/>
                  <a:pt x="16194" y="13293"/>
                </a:cubicBezTo>
                <a:cubicBezTo>
                  <a:pt x="16195" y="14059"/>
                  <a:pt x="15982" y="14747"/>
                  <a:pt x="15557" y="15357"/>
                </a:cubicBezTo>
                <a:moveTo>
                  <a:pt x="20698" y="12363"/>
                </a:moveTo>
                <a:cubicBezTo>
                  <a:pt x="20778" y="11854"/>
                  <a:pt x="20821" y="11332"/>
                  <a:pt x="20821" y="10799"/>
                </a:cubicBezTo>
                <a:cubicBezTo>
                  <a:pt x="20821" y="5264"/>
                  <a:pt x="16334" y="778"/>
                  <a:pt x="10799" y="778"/>
                </a:cubicBezTo>
                <a:cubicBezTo>
                  <a:pt x="10268" y="778"/>
                  <a:pt x="9745" y="821"/>
                  <a:pt x="9236" y="901"/>
                </a:cubicBezTo>
                <a:cubicBezTo>
                  <a:pt x="8313" y="330"/>
                  <a:pt x="7223" y="0"/>
                  <a:pt x="6056" y="0"/>
                </a:cubicBezTo>
                <a:cubicBezTo>
                  <a:pt x="2711" y="0"/>
                  <a:pt x="0" y="2710"/>
                  <a:pt x="0" y="6055"/>
                </a:cubicBezTo>
                <a:cubicBezTo>
                  <a:pt x="0" y="7223"/>
                  <a:pt x="331" y="8311"/>
                  <a:pt x="902" y="9236"/>
                </a:cubicBezTo>
                <a:cubicBezTo>
                  <a:pt x="822" y="9747"/>
                  <a:pt x="779" y="10267"/>
                  <a:pt x="779" y="10799"/>
                </a:cubicBezTo>
                <a:cubicBezTo>
                  <a:pt x="779" y="16335"/>
                  <a:pt x="5266" y="20820"/>
                  <a:pt x="10799" y="20820"/>
                </a:cubicBezTo>
                <a:cubicBezTo>
                  <a:pt x="11331" y="20820"/>
                  <a:pt x="11854" y="20779"/>
                  <a:pt x="12364" y="20699"/>
                </a:cubicBezTo>
                <a:cubicBezTo>
                  <a:pt x="13287" y="21269"/>
                  <a:pt x="14375" y="21600"/>
                  <a:pt x="15544" y="21600"/>
                </a:cubicBezTo>
                <a:cubicBezTo>
                  <a:pt x="18889" y="21600"/>
                  <a:pt x="21599" y="18888"/>
                  <a:pt x="21599" y="15543"/>
                </a:cubicBezTo>
                <a:cubicBezTo>
                  <a:pt x="21600" y="14376"/>
                  <a:pt x="21269" y="13288"/>
                  <a:pt x="20698" y="12363"/>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0" name="Google Shape;720;p35"/>
          <p:cNvSpPr/>
          <p:nvPr/>
        </p:nvSpPr>
        <p:spPr>
          <a:xfrm>
            <a:off x="19687741" y="7799229"/>
            <a:ext cx="611494" cy="421714"/>
          </a:xfrm>
          <a:custGeom>
            <a:rect b="b" l="l" r="r" t="t"/>
            <a:pathLst>
              <a:path extrusionOk="0" h="21600" w="21025">
                <a:moveTo>
                  <a:pt x="7592" y="7053"/>
                </a:moveTo>
                <a:cubicBezTo>
                  <a:pt x="8874" y="7053"/>
                  <a:pt x="9914" y="5474"/>
                  <a:pt x="9914" y="3526"/>
                </a:cubicBezTo>
                <a:cubicBezTo>
                  <a:pt x="9914" y="1579"/>
                  <a:pt x="8874" y="0"/>
                  <a:pt x="7592" y="0"/>
                </a:cubicBezTo>
                <a:cubicBezTo>
                  <a:pt x="6309" y="0"/>
                  <a:pt x="5270" y="1579"/>
                  <a:pt x="5270" y="3526"/>
                </a:cubicBezTo>
                <a:cubicBezTo>
                  <a:pt x="5270" y="5474"/>
                  <a:pt x="6309" y="7053"/>
                  <a:pt x="7592" y="7053"/>
                </a:cubicBezTo>
                <a:moveTo>
                  <a:pt x="13710" y="7053"/>
                </a:moveTo>
                <a:cubicBezTo>
                  <a:pt x="14993" y="7053"/>
                  <a:pt x="16032" y="5474"/>
                  <a:pt x="16032" y="3526"/>
                </a:cubicBezTo>
                <a:cubicBezTo>
                  <a:pt x="16032" y="1579"/>
                  <a:pt x="14993" y="0"/>
                  <a:pt x="13710" y="0"/>
                </a:cubicBezTo>
                <a:cubicBezTo>
                  <a:pt x="12429" y="0"/>
                  <a:pt x="11389" y="1579"/>
                  <a:pt x="11389" y="3526"/>
                </a:cubicBezTo>
                <a:cubicBezTo>
                  <a:pt x="11389" y="5474"/>
                  <a:pt x="12429" y="7053"/>
                  <a:pt x="13710" y="7053"/>
                </a:cubicBezTo>
                <a:moveTo>
                  <a:pt x="20703" y="7371"/>
                </a:moveTo>
                <a:cubicBezTo>
                  <a:pt x="19900" y="9705"/>
                  <a:pt x="18223" y="10416"/>
                  <a:pt x="16584" y="11720"/>
                </a:cubicBezTo>
                <a:lnTo>
                  <a:pt x="16584" y="16757"/>
                </a:lnTo>
                <a:cubicBezTo>
                  <a:pt x="16584" y="17468"/>
                  <a:pt x="15980" y="21600"/>
                  <a:pt x="13676" y="21600"/>
                </a:cubicBezTo>
                <a:cubicBezTo>
                  <a:pt x="11373" y="21600"/>
                  <a:pt x="10613" y="19601"/>
                  <a:pt x="10613" y="18773"/>
                </a:cubicBezTo>
                <a:lnTo>
                  <a:pt x="10613" y="14105"/>
                </a:lnTo>
                <a:cubicBezTo>
                  <a:pt x="10387" y="14022"/>
                  <a:pt x="10164" y="13904"/>
                  <a:pt x="9950" y="13735"/>
                </a:cubicBezTo>
                <a:lnTo>
                  <a:pt x="9950" y="18773"/>
                </a:lnTo>
                <a:cubicBezTo>
                  <a:pt x="9950" y="19603"/>
                  <a:pt x="9091" y="20788"/>
                  <a:pt x="7960" y="20788"/>
                </a:cubicBezTo>
                <a:cubicBezTo>
                  <a:pt x="6828" y="20788"/>
                  <a:pt x="4643" y="18359"/>
                  <a:pt x="4643" y="16757"/>
                </a:cubicBezTo>
                <a:lnTo>
                  <a:pt x="4643" y="11303"/>
                </a:lnTo>
                <a:cubicBezTo>
                  <a:pt x="4643" y="11303"/>
                  <a:pt x="1615" y="9507"/>
                  <a:pt x="912" y="8202"/>
                </a:cubicBezTo>
                <a:cubicBezTo>
                  <a:pt x="209" y="6896"/>
                  <a:pt x="-142" y="6364"/>
                  <a:pt x="54" y="5595"/>
                </a:cubicBezTo>
                <a:cubicBezTo>
                  <a:pt x="241" y="4851"/>
                  <a:pt x="2513" y="7728"/>
                  <a:pt x="3840" y="8202"/>
                </a:cubicBezTo>
                <a:cubicBezTo>
                  <a:pt x="5167" y="8675"/>
                  <a:pt x="7469" y="8913"/>
                  <a:pt x="8446" y="8856"/>
                </a:cubicBezTo>
                <a:cubicBezTo>
                  <a:pt x="9422" y="8795"/>
                  <a:pt x="9969" y="9389"/>
                  <a:pt x="10515" y="10158"/>
                </a:cubicBezTo>
                <a:cubicBezTo>
                  <a:pt x="10544" y="10199"/>
                  <a:pt x="10578" y="10242"/>
                  <a:pt x="10613" y="10285"/>
                </a:cubicBezTo>
                <a:lnTo>
                  <a:pt x="10613" y="9705"/>
                </a:lnTo>
                <a:cubicBezTo>
                  <a:pt x="10613" y="8995"/>
                  <a:pt x="11862" y="8697"/>
                  <a:pt x="12603" y="8697"/>
                </a:cubicBezTo>
                <a:lnTo>
                  <a:pt x="15920" y="8697"/>
                </a:lnTo>
                <a:cubicBezTo>
                  <a:pt x="16310" y="8697"/>
                  <a:pt x="19336" y="7195"/>
                  <a:pt x="20039" y="6007"/>
                </a:cubicBezTo>
                <a:cubicBezTo>
                  <a:pt x="20742" y="4823"/>
                  <a:pt x="21458" y="5177"/>
                  <a:pt x="20703" y="737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1" name="Google Shape;721;p35"/>
          <p:cNvSpPr/>
          <p:nvPr/>
        </p:nvSpPr>
        <p:spPr>
          <a:xfrm>
            <a:off x="4132224" y="9049385"/>
            <a:ext cx="618209" cy="607220"/>
          </a:xfrm>
          <a:custGeom>
            <a:rect b="b" l="l" r="r" t="t"/>
            <a:pathLst>
              <a:path extrusionOk="0" h="21600" w="20336">
                <a:moveTo>
                  <a:pt x="18299" y="8641"/>
                </a:moveTo>
                <a:lnTo>
                  <a:pt x="2892" y="8641"/>
                </a:lnTo>
                <a:cubicBezTo>
                  <a:pt x="1874" y="10801"/>
                  <a:pt x="1459" y="14266"/>
                  <a:pt x="2822" y="16715"/>
                </a:cubicBezTo>
                <a:cubicBezTo>
                  <a:pt x="4081" y="18972"/>
                  <a:pt x="6515" y="19444"/>
                  <a:pt x="8336" y="19444"/>
                </a:cubicBezTo>
                <a:cubicBezTo>
                  <a:pt x="14887" y="19444"/>
                  <a:pt x="17812" y="10801"/>
                  <a:pt x="18299" y="8641"/>
                </a:cubicBezTo>
                <a:moveTo>
                  <a:pt x="20336" y="8236"/>
                </a:moveTo>
                <a:cubicBezTo>
                  <a:pt x="20336" y="9831"/>
                  <a:pt x="16976" y="21600"/>
                  <a:pt x="8336" y="21600"/>
                </a:cubicBezTo>
                <a:cubicBezTo>
                  <a:pt x="-303" y="21600"/>
                  <a:pt x="-1264" y="12972"/>
                  <a:pt x="1136" y="7654"/>
                </a:cubicBezTo>
                <a:cubicBezTo>
                  <a:pt x="1616" y="6590"/>
                  <a:pt x="2096" y="6481"/>
                  <a:pt x="2096" y="6481"/>
                </a:cubicBezTo>
                <a:lnTo>
                  <a:pt x="18895" y="6481"/>
                </a:lnTo>
                <a:cubicBezTo>
                  <a:pt x="18895" y="6481"/>
                  <a:pt x="20336" y="6639"/>
                  <a:pt x="20336" y="8236"/>
                </a:cubicBezTo>
                <a:moveTo>
                  <a:pt x="15103" y="0"/>
                </a:moveTo>
                <a:cubicBezTo>
                  <a:pt x="14019" y="0"/>
                  <a:pt x="13138" y="726"/>
                  <a:pt x="13138" y="1620"/>
                </a:cubicBezTo>
                <a:cubicBezTo>
                  <a:pt x="13138" y="2516"/>
                  <a:pt x="14019" y="3241"/>
                  <a:pt x="15103" y="3241"/>
                </a:cubicBezTo>
                <a:cubicBezTo>
                  <a:pt x="16189" y="3241"/>
                  <a:pt x="17069" y="2516"/>
                  <a:pt x="17069" y="1620"/>
                </a:cubicBezTo>
                <a:cubicBezTo>
                  <a:pt x="17069" y="726"/>
                  <a:pt x="16189" y="0"/>
                  <a:pt x="15103" y="0"/>
                </a:cubicBezTo>
                <a:moveTo>
                  <a:pt x="8224" y="1620"/>
                </a:moveTo>
                <a:cubicBezTo>
                  <a:pt x="8224" y="2516"/>
                  <a:pt x="7343" y="3241"/>
                  <a:pt x="6259" y="3241"/>
                </a:cubicBezTo>
                <a:cubicBezTo>
                  <a:pt x="5173" y="3241"/>
                  <a:pt x="4292" y="2516"/>
                  <a:pt x="4292" y="1620"/>
                </a:cubicBezTo>
                <a:cubicBezTo>
                  <a:pt x="4292" y="726"/>
                  <a:pt x="5173" y="0"/>
                  <a:pt x="6259" y="0"/>
                </a:cubicBezTo>
                <a:cubicBezTo>
                  <a:pt x="7343" y="0"/>
                  <a:pt x="8224" y="726"/>
                  <a:pt x="8224" y="162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2" name="Google Shape;722;p35"/>
          <p:cNvSpPr/>
          <p:nvPr/>
        </p:nvSpPr>
        <p:spPr>
          <a:xfrm>
            <a:off x="5471678" y="9227979"/>
            <a:ext cx="607219" cy="250032"/>
          </a:xfrm>
          <a:custGeom>
            <a:rect b="b" l="l" r="r" t="t"/>
            <a:pathLst>
              <a:path extrusionOk="0" h="21600" w="21600">
                <a:moveTo>
                  <a:pt x="10367" y="2703"/>
                </a:moveTo>
                <a:lnTo>
                  <a:pt x="10367" y="21600"/>
                </a:lnTo>
                <a:lnTo>
                  <a:pt x="18971" y="21600"/>
                </a:lnTo>
                <a:lnTo>
                  <a:pt x="18971" y="21574"/>
                </a:lnTo>
                <a:cubicBezTo>
                  <a:pt x="20783" y="21301"/>
                  <a:pt x="21600" y="18638"/>
                  <a:pt x="21600" y="15390"/>
                </a:cubicBezTo>
                <a:cubicBezTo>
                  <a:pt x="21600" y="11960"/>
                  <a:pt x="20505" y="9180"/>
                  <a:pt x="19031" y="9180"/>
                </a:cubicBezTo>
                <a:cubicBezTo>
                  <a:pt x="18652" y="9180"/>
                  <a:pt x="18342" y="9364"/>
                  <a:pt x="18012" y="9698"/>
                </a:cubicBezTo>
                <a:cubicBezTo>
                  <a:pt x="17777" y="4252"/>
                  <a:pt x="15826" y="0"/>
                  <a:pt x="13424" y="0"/>
                </a:cubicBezTo>
                <a:cubicBezTo>
                  <a:pt x="12248" y="0"/>
                  <a:pt x="11181" y="1018"/>
                  <a:pt x="10367" y="2703"/>
                </a:cubicBezTo>
                <a:moveTo>
                  <a:pt x="9507" y="5068"/>
                </a:moveTo>
                <a:cubicBezTo>
                  <a:pt x="9211" y="4653"/>
                  <a:pt x="8893" y="4326"/>
                  <a:pt x="8555" y="4107"/>
                </a:cubicBezTo>
                <a:lnTo>
                  <a:pt x="8555" y="21600"/>
                </a:lnTo>
                <a:lnTo>
                  <a:pt x="9913" y="21600"/>
                </a:lnTo>
                <a:lnTo>
                  <a:pt x="9913" y="3777"/>
                </a:lnTo>
                <a:cubicBezTo>
                  <a:pt x="9765" y="4183"/>
                  <a:pt x="9629" y="4615"/>
                  <a:pt x="9507" y="5068"/>
                </a:cubicBezTo>
                <a:moveTo>
                  <a:pt x="7196" y="3814"/>
                </a:moveTo>
                <a:lnTo>
                  <a:pt x="7196" y="21600"/>
                </a:lnTo>
                <a:lnTo>
                  <a:pt x="8102" y="21600"/>
                </a:lnTo>
                <a:lnTo>
                  <a:pt x="8102" y="3880"/>
                </a:lnTo>
                <a:cubicBezTo>
                  <a:pt x="7916" y="3814"/>
                  <a:pt x="7725" y="3780"/>
                  <a:pt x="7531" y="3780"/>
                </a:cubicBezTo>
                <a:cubicBezTo>
                  <a:pt x="7417" y="3780"/>
                  <a:pt x="7306" y="3792"/>
                  <a:pt x="7196" y="3814"/>
                </a:cubicBezTo>
                <a:moveTo>
                  <a:pt x="5385" y="5314"/>
                </a:moveTo>
                <a:lnTo>
                  <a:pt x="5385" y="21600"/>
                </a:lnTo>
                <a:lnTo>
                  <a:pt x="6290" y="21600"/>
                </a:lnTo>
                <a:lnTo>
                  <a:pt x="6290" y="4258"/>
                </a:lnTo>
                <a:cubicBezTo>
                  <a:pt x="5967" y="4516"/>
                  <a:pt x="5663" y="4875"/>
                  <a:pt x="5385" y="5314"/>
                </a:cubicBezTo>
                <a:moveTo>
                  <a:pt x="3762" y="11184"/>
                </a:moveTo>
                <a:cubicBezTo>
                  <a:pt x="3701" y="11092"/>
                  <a:pt x="3639" y="11005"/>
                  <a:pt x="3573" y="10925"/>
                </a:cubicBezTo>
                <a:lnTo>
                  <a:pt x="3573" y="21600"/>
                </a:lnTo>
                <a:lnTo>
                  <a:pt x="4479" y="21600"/>
                </a:lnTo>
                <a:lnTo>
                  <a:pt x="4479" y="7322"/>
                </a:lnTo>
                <a:cubicBezTo>
                  <a:pt x="4118" y="8436"/>
                  <a:pt x="3867" y="9751"/>
                  <a:pt x="3762" y="11184"/>
                </a:cubicBezTo>
                <a:moveTo>
                  <a:pt x="1762" y="10478"/>
                </a:moveTo>
                <a:lnTo>
                  <a:pt x="1762" y="21381"/>
                </a:lnTo>
                <a:cubicBezTo>
                  <a:pt x="1976" y="21521"/>
                  <a:pt x="2201" y="21600"/>
                  <a:pt x="2434" y="21600"/>
                </a:cubicBezTo>
                <a:lnTo>
                  <a:pt x="2668" y="21600"/>
                </a:lnTo>
                <a:lnTo>
                  <a:pt x="2668" y="10285"/>
                </a:lnTo>
                <a:cubicBezTo>
                  <a:pt x="2590" y="10269"/>
                  <a:pt x="2512" y="10258"/>
                  <a:pt x="2433" y="10258"/>
                </a:cubicBezTo>
                <a:cubicBezTo>
                  <a:pt x="2199" y="10258"/>
                  <a:pt x="1975" y="10336"/>
                  <a:pt x="1762" y="10478"/>
                </a:cubicBezTo>
                <a:moveTo>
                  <a:pt x="0" y="15928"/>
                </a:moveTo>
                <a:cubicBezTo>
                  <a:pt x="0" y="17658"/>
                  <a:pt x="332" y="19205"/>
                  <a:pt x="856" y="20247"/>
                </a:cubicBezTo>
                <a:lnTo>
                  <a:pt x="856" y="11612"/>
                </a:lnTo>
                <a:cubicBezTo>
                  <a:pt x="332" y="12653"/>
                  <a:pt x="0" y="14200"/>
                  <a:pt x="0" y="15928"/>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3" name="Google Shape;723;p35"/>
          <p:cNvSpPr/>
          <p:nvPr/>
        </p:nvSpPr>
        <p:spPr>
          <a:xfrm>
            <a:off x="6686115" y="9049385"/>
            <a:ext cx="618203" cy="607220"/>
          </a:xfrm>
          <a:custGeom>
            <a:rect b="b" l="l" r="r" t="t"/>
            <a:pathLst>
              <a:path extrusionOk="0" h="21600" w="21600">
                <a:moveTo>
                  <a:pt x="11376" y="18626"/>
                </a:moveTo>
                <a:cubicBezTo>
                  <a:pt x="9547" y="18626"/>
                  <a:pt x="7927" y="19507"/>
                  <a:pt x="6893" y="20861"/>
                </a:cubicBezTo>
                <a:cubicBezTo>
                  <a:pt x="8106" y="21332"/>
                  <a:pt x="9421" y="21600"/>
                  <a:pt x="10800" y="21600"/>
                </a:cubicBezTo>
                <a:cubicBezTo>
                  <a:pt x="12509" y="21600"/>
                  <a:pt x="14119" y="21192"/>
                  <a:pt x="15556" y="20485"/>
                </a:cubicBezTo>
                <a:cubicBezTo>
                  <a:pt x="14523" y="19345"/>
                  <a:pt x="13033" y="18626"/>
                  <a:pt x="11376" y="18626"/>
                </a:cubicBezTo>
                <a:moveTo>
                  <a:pt x="3972" y="6919"/>
                </a:moveTo>
                <a:cubicBezTo>
                  <a:pt x="6170" y="6033"/>
                  <a:pt x="8565" y="5537"/>
                  <a:pt x="11079" y="5537"/>
                </a:cubicBezTo>
                <a:cubicBezTo>
                  <a:pt x="13570" y="5537"/>
                  <a:pt x="15944" y="6023"/>
                  <a:pt x="18124" y="6894"/>
                </a:cubicBezTo>
                <a:cubicBezTo>
                  <a:pt x="18419" y="7044"/>
                  <a:pt x="18626" y="7340"/>
                  <a:pt x="18626" y="7694"/>
                </a:cubicBezTo>
                <a:cubicBezTo>
                  <a:pt x="18626" y="8195"/>
                  <a:pt x="18220" y="8601"/>
                  <a:pt x="17719" y="8601"/>
                </a:cubicBezTo>
                <a:cubicBezTo>
                  <a:pt x="17649" y="8601"/>
                  <a:pt x="17583" y="8585"/>
                  <a:pt x="17518" y="8570"/>
                </a:cubicBezTo>
                <a:cubicBezTo>
                  <a:pt x="15527" y="7768"/>
                  <a:pt x="13356" y="7321"/>
                  <a:pt x="11079" y="7321"/>
                </a:cubicBezTo>
                <a:cubicBezTo>
                  <a:pt x="8800" y="7321"/>
                  <a:pt x="6628" y="7768"/>
                  <a:pt x="4637" y="8572"/>
                </a:cubicBezTo>
                <a:cubicBezTo>
                  <a:pt x="4572" y="8587"/>
                  <a:pt x="4508" y="8601"/>
                  <a:pt x="4440" y="8601"/>
                </a:cubicBezTo>
                <a:cubicBezTo>
                  <a:pt x="3939" y="8601"/>
                  <a:pt x="3533" y="8195"/>
                  <a:pt x="3533" y="7694"/>
                </a:cubicBezTo>
                <a:cubicBezTo>
                  <a:pt x="3533" y="7364"/>
                  <a:pt x="3710" y="7078"/>
                  <a:pt x="3972" y="6919"/>
                </a:cubicBezTo>
                <a:moveTo>
                  <a:pt x="17492" y="11281"/>
                </a:moveTo>
                <a:cubicBezTo>
                  <a:pt x="17380" y="11438"/>
                  <a:pt x="17206" y="11546"/>
                  <a:pt x="16999" y="11546"/>
                </a:cubicBezTo>
                <a:cubicBezTo>
                  <a:pt x="16942" y="11546"/>
                  <a:pt x="16890" y="11527"/>
                  <a:pt x="16838" y="11513"/>
                </a:cubicBezTo>
                <a:cubicBezTo>
                  <a:pt x="15075" y="10734"/>
                  <a:pt x="13129" y="10297"/>
                  <a:pt x="11079" y="10297"/>
                </a:cubicBezTo>
                <a:cubicBezTo>
                  <a:pt x="9044" y="10297"/>
                  <a:pt x="7111" y="10727"/>
                  <a:pt x="5358" y="11495"/>
                </a:cubicBezTo>
                <a:cubicBezTo>
                  <a:pt x="5295" y="11517"/>
                  <a:pt x="5230" y="11537"/>
                  <a:pt x="5159" y="11537"/>
                </a:cubicBezTo>
                <a:cubicBezTo>
                  <a:pt x="4948" y="11537"/>
                  <a:pt x="4771" y="11424"/>
                  <a:pt x="4659" y="11262"/>
                </a:cubicBezTo>
                <a:lnTo>
                  <a:pt x="4543" y="10912"/>
                </a:lnTo>
                <a:cubicBezTo>
                  <a:pt x="4545" y="10731"/>
                  <a:pt x="4630" y="10573"/>
                  <a:pt x="4757" y="10461"/>
                </a:cubicBezTo>
                <a:cubicBezTo>
                  <a:pt x="6687" y="9595"/>
                  <a:pt x="8825" y="9107"/>
                  <a:pt x="11079" y="9107"/>
                </a:cubicBezTo>
                <a:cubicBezTo>
                  <a:pt x="13332" y="9107"/>
                  <a:pt x="15469" y="9594"/>
                  <a:pt x="17399" y="10460"/>
                </a:cubicBezTo>
                <a:cubicBezTo>
                  <a:pt x="17528" y="10571"/>
                  <a:pt x="17611" y="10733"/>
                  <a:pt x="17614" y="10914"/>
                </a:cubicBezTo>
                <a:close/>
                <a:moveTo>
                  <a:pt x="16573" y="14039"/>
                </a:moveTo>
                <a:cubicBezTo>
                  <a:pt x="16416" y="14390"/>
                  <a:pt x="16135" y="14461"/>
                  <a:pt x="15806" y="14309"/>
                </a:cubicBezTo>
                <a:cubicBezTo>
                  <a:pt x="14368" y="13644"/>
                  <a:pt x="12767" y="13271"/>
                  <a:pt x="11079" y="13271"/>
                </a:cubicBezTo>
                <a:cubicBezTo>
                  <a:pt x="9346" y="13271"/>
                  <a:pt x="7706" y="13664"/>
                  <a:pt x="6238" y="14362"/>
                </a:cubicBezTo>
                <a:cubicBezTo>
                  <a:pt x="6081" y="14437"/>
                  <a:pt x="5735" y="14470"/>
                  <a:pt x="5580" y="14023"/>
                </a:cubicBezTo>
                <a:cubicBezTo>
                  <a:pt x="5424" y="13574"/>
                  <a:pt x="5670" y="13321"/>
                  <a:pt x="5811" y="13256"/>
                </a:cubicBezTo>
                <a:cubicBezTo>
                  <a:pt x="7413" y="12506"/>
                  <a:pt x="9195" y="12081"/>
                  <a:pt x="11079" y="12081"/>
                </a:cubicBezTo>
                <a:cubicBezTo>
                  <a:pt x="12930" y="12081"/>
                  <a:pt x="14712" y="12433"/>
                  <a:pt x="16262" y="13216"/>
                </a:cubicBezTo>
                <a:cubicBezTo>
                  <a:pt x="16507" y="13340"/>
                  <a:pt x="16730" y="13689"/>
                  <a:pt x="16573" y="14039"/>
                </a:cubicBezTo>
                <a:moveTo>
                  <a:pt x="3813" y="19027"/>
                </a:moveTo>
                <a:cubicBezTo>
                  <a:pt x="5476" y="16630"/>
                  <a:pt x="8239" y="15056"/>
                  <a:pt x="11376" y="15056"/>
                </a:cubicBezTo>
                <a:cubicBezTo>
                  <a:pt x="14234" y="15056"/>
                  <a:pt x="16778" y="16361"/>
                  <a:pt x="18467" y="18403"/>
                </a:cubicBezTo>
                <a:cubicBezTo>
                  <a:pt x="20403" y="16451"/>
                  <a:pt x="21600" y="13766"/>
                  <a:pt x="21600" y="10801"/>
                </a:cubicBezTo>
                <a:cubicBezTo>
                  <a:pt x="21600" y="4835"/>
                  <a:pt x="16765" y="0"/>
                  <a:pt x="10800" y="0"/>
                </a:cubicBezTo>
                <a:cubicBezTo>
                  <a:pt x="4835" y="0"/>
                  <a:pt x="0" y="4835"/>
                  <a:pt x="0" y="10801"/>
                </a:cubicBezTo>
                <a:cubicBezTo>
                  <a:pt x="0" y="14098"/>
                  <a:pt x="1483" y="17047"/>
                  <a:pt x="3813" y="19027"/>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4" name="Google Shape;724;p35"/>
          <p:cNvSpPr/>
          <p:nvPr/>
        </p:nvSpPr>
        <p:spPr>
          <a:xfrm>
            <a:off x="7954130" y="9049385"/>
            <a:ext cx="582504" cy="607204"/>
          </a:xfrm>
          <a:custGeom>
            <a:rect b="b" l="l" r="r" t="t"/>
            <a:pathLst>
              <a:path extrusionOk="0" h="21077" w="19800">
                <a:moveTo>
                  <a:pt x="18731" y="17147"/>
                </a:moveTo>
                <a:cubicBezTo>
                  <a:pt x="19369" y="14998"/>
                  <a:pt x="18383" y="12801"/>
                  <a:pt x="16527" y="12242"/>
                </a:cubicBezTo>
                <a:cubicBezTo>
                  <a:pt x="14670" y="11683"/>
                  <a:pt x="12648" y="12972"/>
                  <a:pt x="12010" y="15121"/>
                </a:cubicBezTo>
                <a:cubicBezTo>
                  <a:pt x="11371" y="17270"/>
                  <a:pt x="12357" y="19467"/>
                  <a:pt x="14214" y="20026"/>
                </a:cubicBezTo>
                <a:cubicBezTo>
                  <a:pt x="16070" y="20586"/>
                  <a:pt x="18093" y="19296"/>
                  <a:pt x="18731" y="17147"/>
                </a:cubicBezTo>
                <a:moveTo>
                  <a:pt x="14239" y="21043"/>
                </a:moveTo>
                <a:cubicBezTo>
                  <a:pt x="12282" y="20823"/>
                  <a:pt x="10838" y="19169"/>
                  <a:pt x="10492" y="17268"/>
                </a:cubicBezTo>
                <a:cubicBezTo>
                  <a:pt x="10274" y="16077"/>
                  <a:pt x="10523" y="15204"/>
                  <a:pt x="9742" y="14910"/>
                </a:cubicBezTo>
                <a:cubicBezTo>
                  <a:pt x="8378" y="14395"/>
                  <a:pt x="6593" y="15311"/>
                  <a:pt x="4870" y="15098"/>
                </a:cubicBezTo>
                <a:cubicBezTo>
                  <a:pt x="3290" y="14903"/>
                  <a:pt x="2111" y="13699"/>
                  <a:pt x="2060" y="11701"/>
                </a:cubicBezTo>
                <a:cubicBezTo>
                  <a:pt x="2014" y="9867"/>
                  <a:pt x="3348" y="7356"/>
                  <a:pt x="1498" y="6512"/>
                </a:cubicBezTo>
                <a:cubicBezTo>
                  <a:pt x="2284" y="6677"/>
                  <a:pt x="2934" y="6851"/>
                  <a:pt x="3278" y="7549"/>
                </a:cubicBezTo>
                <a:cubicBezTo>
                  <a:pt x="4015" y="9043"/>
                  <a:pt x="2853" y="11934"/>
                  <a:pt x="4122" y="12739"/>
                </a:cubicBezTo>
                <a:cubicBezTo>
                  <a:pt x="4746" y="13135"/>
                  <a:pt x="5875" y="12935"/>
                  <a:pt x="6650" y="12834"/>
                </a:cubicBezTo>
                <a:cubicBezTo>
                  <a:pt x="7536" y="12719"/>
                  <a:pt x="8153" y="12439"/>
                  <a:pt x="8992" y="12456"/>
                </a:cubicBezTo>
                <a:cubicBezTo>
                  <a:pt x="8505" y="11787"/>
                  <a:pt x="7744" y="11629"/>
                  <a:pt x="7213" y="11229"/>
                </a:cubicBezTo>
                <a:cubicBezTo>
                  <a:pt x="6575" y="10750"/>
                  <a:pt x="5668" y="9885"/>
                  <a:pt x="5246" y="9059"/>
                </a:cubicBezTo>
                <a:cubicBezTo>
                  <a:pt x="4507" y="7612"/>
                  <a:pt x="4636" y="5005"/>
                  <a:pt x="3559" y="4057"/>
                </a:cubicBezTo>
                <a:cubicBezTo>
                  <a:pt x="2742" y="3338"/>
                  <a:pt x="1380" y="3321"/>
                  <a:pt x="0" y="3586"/>
                </a:cubicBezTo>
                <a:cubicBezTo>
                  <a:pt x="958" y="2773"/>
                  <a:pt x="3396" y="2635"/>
                  <a:pt x="4309" y="3302"/>
                </a:cubicBezTo>
                <a:cubicBezTo>
                  <a:pt x="5536" y="4200"/>
                  <a:pt x="5272" y="6713"/>
                  <a:pt x="6370" y="8021"/>
                </a:cubicBezTo>
                <a:cubicBezTo>
                  <a:pt x="6865" y="8611"/>
                  <a:pt x="7600" y="8838"/>
                  <a:pt x="8150" y="9059"/>
                </a:cubicBezTo>
                <a:cubicBezTo>
                  <a:pt x="8777" y="9311"/>
                  <a:pt x="9455" y="9555"/>
                  <a:pt x="10397" y="9626"/>
                </a:cubicBezTo>
                <a:cubicBezTo>
                  <a:pt x="11111" y="6505"/>
                  <a:pt x="8707" y="6079"/>
                  <a:pt x="7213" y="4718"/>
                </a:cubicBezTo>
                <a:cubicBezTo>
                  <a:pt x="6098" y="3703"/>
                  <a:pt x="5356" y="2506"/>
                  <a:pt x="5527" y="0"/>
                </a:cubicBezTo>
                <a:cubicBezTo>
                  <a:pt x="5764" y="1308"/>
                  <a:pt x="6015" y="2381"/>
                  <a:pt x="6932" y="3114"/>
                </a:cubicBezTo>
                <a:cubicBezTo>
                  <a:pt x="7549" y="3607"/>
                  <a:pt x="8409" y="3764"/>
                  <a:pt x="9087" y="4152"/>
                </a:cubicBezTo>
                <a:cubicBezTo>
                  <a:pt x="10718" y="5086"/>
                  <a:pt x="12204" y="6601"/>
                  <a:pt x="12646" y="8870"/>
                </a:cubicBezTo>
                <a:cubicBezTo>
                  <a:pt x="13000" y="8668"/>
                  <a:pt x="13249" y="8186"/>
                  <a:pt x="13582" y="7738"/>
                </a:cubicBezTo>
                <a:cubicBezTo>
                  <a:pt x="13907" y="7304"/>
                  <a:pt x="14316" y="6930"/>
                  <a:pt x="14332" y="6322"/>
                </a:cubicBezTo>
                <a:cubicBezTo>
                  <a:pt x="14354" y="5453"/>
                  <a:pt x="13742" y="4763"/>
                  <a:pt x="13207" y="4341"/>
                </a:cubicBezTo>
                <a:cubicBezTo>
                  <a:pt x="11905" y="3307"/>
                  <a:pt x="9506" y="3570"/>
                  <a:pt x="10023" y="755"/>
                </a:cubicBezTo>
                <a:cubicBezTo>
                  <a:pt x="10255" y="1456"/>
                  <a:pt x="10306" y="2237"/>
                  <a:pt x="10866" y="2642"/>
                </a:cubicBezTo>
                <a:cubicBezTo>
                  <a:pt x="11667" y="3222"/>
                  <a:pt x="12930" y="3221"/>
                  <a:pt x="13864" y="3775"/>
                </a:cubicBezTo>
                <a:cubicBezTo>
                  <a:pt x="14685" y="4261"/>
                  <a:pt x="15931" y="5349"/>
                  <a:pt x="15925" y="6794"/>
                </a:cubicBezTo>
                <a:cubicBezTo>
                  <a:pt x="15918" y="8427"/>
                  <a:pt x="14300" y="9074"/>
                  <a:pt x="14988" y="10947"/>
                </a:cubicBezTo>
                <a:cubicBezTo>
                  <a:pt x="16604" y="11390"/>
                  <a:pt x="17415" y="11428"/>
                  <a:pt x="18267" y="12173"/>
                </a:cubicBezTo>
                <a:cubicBezTo>
                  <a:pt x="21600" y="15085"/>
                  <a:pt x="19155" y="21600"/>
                  <a:pt x="14239" y="21043"/>
                </a:cubicBezTo>
                <a:moveTo>
                  <a:pt x="17580" y="16758"/>
                </a:moveTo>
                <a:cubicBezTo>
                  <a:pt x="17307" y="17675"/>
                  <a:pt x="16444" y="18226"/>
                  <a:pt x="15652" y="17986"/>
                </a:cubicBezTo>
                <a:cubicBezTo>
                  <a:pt x="14860" y="17748"/>
                  <a:pt x="14438" y="16810"/>
                  <a:pt x="14711" y="15894"/>
                </a:cubicBezTo>
                <a:cubicBezTo>
                  <a:pt x="14984" y="14976"/>
                  <a:pt x="15846" y="14426"/>
                  <a:pt x="16639" y="14665"/>
                </a:cubicBezTo>
                <a:cubicBezTo>
                  <a:pt x="17431" y="14904"/>
                  <a:pt x="17852" y="15840"/>
                  <a:pt x="17580" y="16758"/>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5" name="Google Shape;725;p35"/>
          <p:cNvSpPr/>
          <p:nvPr/>
        </p:nvSpPr>
        <p:spPr>
          <a:xfrm>
            <a:off x="9275724" y="9156541"/>
            <a:ext cx="607220" cy="368101"/>
          </a:xfrm>
          <a:custGeom>
            <a:rect b="b" l="l" r="r" t="t"/>
            <a:pathLst>
              <a:path extrusionOk="0" h="21600" w="21600">
                <a:moveTo>
                  <a:pt x="15245" y="16664"/>
                </a:moveTo>
                <a:cubicBezTo>
                  <a:pt x="15245" y="14675"/>
                  <a:pt x="14291" y="13061"/>
                  <a:pt x="13114" y="13061"/>
                </a:cubicBezTo>
                <a:cubicBezTo>
                  <a:pt x="12950" y="13061"/>
                  <a:pt x="12790" y="13097"/>
                  <a:pt x="12637" y="13155"/>
                </a:cubicBezTo>
                <a:lnTo>
                  <a:pt x="13827" y="13840"/>
                </a:lnTo>
                <a:cubicBezTo>
                  <a:pt x="14581" y="14524"/>
                  <a:pt x="14865" y="16114"/>
                  <a:pt x="14461" y="17388"/>
                </a:cubicBezTo>
                <a:cubicBezTo>
                  <a:pt x="14056" y="18667"/>
                  <a:pt x="13116" y="19147"/>
                  <a:pt x="12362" y="18463"/>
                </a:cubicBezTo>
                <a:lnTo>
                  <a:pt x="11080" y="17727"/>
                </a:lnTo>
                <a:cubicBezTo>
                  <a:pt x="11348" y="19197"/>
                  <a:pt x="12158" y="20267"/>
                  <a:pt x="13114" y="20267"/>
                </a:cubicBezTo>
                <a:cubicBezTo>
                  <a:pt x="14291" y="20267"/>
                  <a:pt x="15245" y="18652"/>
                  <a:pt x="15245" y="16664"/>
                </a:cubicBezTo>
                <a:moveTo>
                  <a:pt x="15189" y="6107"/>
                </a:moveTo>
                <a:cubicBezTo>
                  <a:pt x="15189" y="8719"/>
                  <a:pt x="16441" y="10837"/>
                  <a:pt x="17986" y="10837"/>
                </a:cubicBezTo>
                <a:cubicBezTo>
                  <a:pt x="19531" y="10837"/>
                  <a:pt x="20785" y="8719"/>
                  <a:pt x="20785" y="6107"/>
                </a:cubicBezTo>
                <a:cubicBezTo>
                  <a:pt x="20785" y="3492"/>
                  <a:pt x="19531" y="1373"/>
                  <a:pt x="17986" y="1373"/>
                </a:cubicBezTo>
                <a:cubicBezTo>
                  <a:pt x="16441" y="1373"/>
                  <a:pt x="15189" y="3492"/>
                  <a:pt x="15189" y="6107"/>
                </a:cubicBezTo>
                <a:moveTo>
                  <a:pt x="4587" y="8536"/>
                </a:moveTo>
                <a:cubicBezTo>
                  <a:pt x="4251" y="7512"/>
                  <a:pt x="3605" y="6817"/>
                  <a:pt x="2863" y="6817"/>
                </a:cubicBezTo>
                <a:cubicBezTo>
                  <a:pt x="1774" y="6817"/>
                  <a:pt x="891" y="8311"/>
                  <a:pt x="891" y="10153"/>
                </a:cubicBezTo>
                <a:cubicBezTo>
                  <a:pt x="891" y="11995"/>
                  <a:pt x="1774" y="13490"/>
                  <a:pt x="2863" y="13490"/>
                </a:cubicBezTo>
                <a:cubicBezTo>
                  <a:pt x="3065" y="13490"/>
                  <a:pt x="3258" y="13437"/>
                  <a:pt x="3441" y="13343"/>
                </a:cubicBezTo>
                <a:lnTo>
                  <a:pt x="2504" y="12804"/>
                </a:lnTo>
                <a:cubicBezTo>
                  <a:pt x="1749" y="12121"/>
                  <a:pt x="1465" y="10531"/>
                  <a:pt x="1870" y="9255"/>
                </a:cubicBezTo>
                <a:cubicBezTo>
                  <a:pt x="2274" y="7977"/>
                  <a:pt x="3214" y="7497"/>
                  <a:pt x="3968" y="8181"/>
                </a:cubicBezTo>
                <a:close/>
                <a:moveTo>
                  <a:pt x="19179" y="11843"/>
                </a:moveTo>
                <a:lnTo>
                  <a:pt x="16758" y="15346"/>
                </a:lnTo>
                <a:cubicBezTo>
                  <a:pt x="16784" y="15625"/>
                  <a:pt x="16802" y="15909"/>
                  <a:pt x="16802" y="16201"/>
                </a:cubicBezTo>
                <a:cubicBezTo>
                  <a:pt x="16802" y="19182"/>
                  <a:pt x="15373" y="21600"/>
                  <a:pt x="13611" y="21600"/>
                </a:cubicBezTo>
                <a:cubicBezTo>
                  <a:pt x="12091" y="21600"/>
                  <a:pt x="10822" y="19801"/>
                  <a:pt x="10500" y="17393"/>
                </a:cubicBezTo>
                <a:lnTo>
                  <a:pt x="4516" y="13959"/>
                </a:lnTo>
                <a:cubicBezTo>
                  <a:pt x="4044" y="14567"/>
                  <a:pt x="3456" y="14932"/>
                  <a:pt x="2816" y="14932"/>
                </a:cubicBezTo>
                <a:cubicBezTo>
                  <a:pt x="1261" y="14932"/>
                  <a:pt x="0" y="12799"/>
                  <a:pt x="0" y="10168"/>
                </a:cubicBezTo>
                <a:cubicBezTo>
                  <a:pt x="0" y="7536"/>
                  <a:pt x="1261" y="5403"/>
                  <a:pt x="2816" y="5403"/>
                </a:cubicBezTo>
                <a:cubicBezTo>
                  <a:pt x="4154" y="5403"/>
                  <a:pt x="5270" y="6981"/>
                  <a:pt x="5559" y="9093"/>
                </a:cubicBezTo>
                <a:lnTo>
                  <a:pt x="11339" y="12411"/>
                </a:lnTo>
                <a:cubicBezTo>
                  <a:pt x="11902" y="11446"/>
                  <a:pt x="12678" y="10840"/>
                  <a:pt x="13539" y="10808"/>
                </a:cubicBezTo>
                <a:lnTo>
                  <a:pt x="14404" y="6356"/>
                </a:lnTo>
                <a:cubicBezTo>
                  <a:pt x="14402" y="6268"/>
                  <a:pt x="14397" y="6181"/>
                  <a:pt x="14397" y="6091"/>
                </a:cubicBezTo>
                <a:cubicBezTo>
                  <a:pt x="14397" y="2727"/>
                  <a:pt x="16009" y="0"/>
                  <a:pt x="17998" y="0"/>
                </a:cubicBezTo>
                <a:cubicBezTo>
                  <a:pt x="19988" y="0"/>
                  <a:pt x="21600" y="2727"/>
                  <a:pt x="21600" y="6091"/>
                </a:cubicBezTo>
                <a:cubicBezTo>
                  <a:pt x="21600" y="8757"/>
                  <a:pt x="20587" y="11016"/>
                  <a:pt x="19179" y="11843"/>
                </a:cubicBezTo>
                <a:moveTo>
                  <a:pt x="19984" y="6130"/>
                </a:moveTo>
                <a:cubicBezTo>
                  <a:pt x="19984" y="7996"/>
                  <a:pt x="19089" y="9512"/>
                  <a:pt x="17985" y="9512"/>
                </a:cubicBezTo>
                <a:cubicBezTo>
                  <a:pt x="16880" y="9512"/>
                  <a:pt x="15986" y="7996"/>
                  <a:pt x="15986" y="6130"/>
                </a:cubicBezTo>
                <a:cubicBezTo>
                  <a:pt x="15986" y="4262"/>
                  <a:pt x="16880" y="2749"/>
                  <a:pt x="17985" y="2749"/>
                </a:cubicBezTo>
                <a:cubicBezTo>
                  <a:pt x="19089" y="2749"/>
                  <a:pt x="19984" y="4262"/>
                  <a:pt x="19984" y="613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6" name="Google Shape;726;p35"/>
          <p:cNvSpPr/>
          <p:nvPr/>
        </p:nvSpPr>
        <p:spPr>
          <a:xfrm>
            <a:off x="10597318" y="9085104"/>
            <a:ext cx="607220" cy="535782"/>
          </a:xfrm>
          <a:custGeom>
            <a:rect b="b" l="l" r="r" t="t"/>
            <a:pathLst>
              <a:path extrusionOk="0" h="21600" w="21600">
                <a:moveTo>
                  <a:pt x="21600" y="17441"/>
                </a:moveTo>
                <a:cubicBezTo>
                  <a:pt x="21600" y="19735"/>
                  <a:pt x="19941" y="21600"/>
                  <a:pt x="17901" y="21600"/>
                </a:cubicBezTo>
                <a:lnTo>
                  <a:pt x="17297" y="21600"/>
                </a:lnTo>
                <a:cubicBezTo>
                  <a:pt x="15258" y="21600"/>
                  <a:pt x="13600" y="19735"/>
                  <a:pt x="13600" y="17441"/>
                </a:cubicBezTo>
                <a:lnTo>
                  <a:pt x="13600" y="12261"/>
                </a:lnTo>
                <a:cubicBezTo>
                  <a:pt x="13600" y="11456"/>
                  <a:pt x="13047" y="10767"/>
                  <a:pt x="12331" y="10767"/>
                </a:cubicBezTo>
                <a:lnTo>
                  <a:pt x="7328" y="10767"/>
                </a:lnTo>
                <a:cubicBezTo>
                  <a:pt x="6612" y="10767"/>
                  <a:pt x="6000" y="11406"/>
                  <a:pt x="6000" y="12150"/>
                </a:cubicBezTo>
                <a:cubicBezTo>
                  <a:pt x="6000" y="12920"/>
                  <a:pt x="6622" y="13606"/>
                  <a:pt x="7356" y="13648"/>
                </a:cubicBezTo>
                <a:lnTo>
                  <a:pt x="8118" y="13694"/>
                </a:lnTo>
                <a:cubicBezTo>
                  <a:pt x="10142" y="13811"/>
                  <a:pt x="11738" y="15638"/>
                  <a:pt x="11674" y="17765"/>
                </a:cubicBezTo>
                <a:cubicBezTo>
                  <a:pt x="11611" y="19880"/>
                  <a:pt x="9919" y="21600"/>
                  <a:pt x="7902" y="21600"/>
                </a:cubicBezTo>
                <a:lnTo>
                  <a:pt x="0" y="21600"/>
                </a:lnTo>
                <a:lnTo>
                  <a:pt x="0" y="18900"/>
                </a:lnTo>
                <a:lnTo>
                  <a:pt x="7902" y="18900"/>
                </a:lnTo>
                <a:cubicBezTo>
                  <a:pt x="8627" y="18900"/>
                  <a:pt x="9256" y="18340"/>
                  <a:pt x="9275" y="17675"/>
                </a:cubicBezTo>
                <a:cubicBezTo>
                  <a:pt x="9295" y="17019"/>
                  <a:pt x="8708" y="16433"/>
                  <a:pt x="7992" y="16390"/>
                </a:cubicBezTo>
                <a:lnTo>
                  <a:pt x="7232" y="16345"/>
                </a:lnTo>
                <a:cubicBezTo>
                  <a:pt x="5230" y="16228"/>
                  <a:pt x="3600" y="14345"/>
                  <a:pt x="3600" y="12150"/>
                </a:cubicBezTo>
                <a:cubicBezTo>
                  <a:pt x="3600" y="9918"/>
                  <a:pt x="5259" y="8100"/>
                  <a:pt x="7298" y="8100"/>
                </a:cubicBezTo>
                <a:lnTo>
                  <a:pt x="12301" y="8100"/>
                </a:lnTo>
                <a:cubicBezTo>
                  <a:pt x="14340" y="8100"/>
                  <a:pt x="16001" y="9967"/>
                  <a:pt x="16001" y="12261"/>
                </a:cubicBezTo>
                <a:lnTo>
                  <a:pt x="16001" y="17441"/>
                </a:lnTo>
                <a:cubicBezTo>
                  <a:pt x="16001" y="18246"/>
                  <a:pt x="16582" y="18900"/>
                  <a:pt x="17297" y="18900"/>
                </a:cubicBezTo>
                <a:lnTo>
                  <a:pt x="17901" y="18900"/>
                </a:lnTo>
                <a:cubicBezTo>
                  <a:pt x="18617" y="18900"/>
                  <a:pt x="19200" y="18246"/>
                  <a:pt x="19200" y="17441"/>
                </a:cubicBezTo>
                <a:lnTo>
                  <a:pt x="19200" y="0"/>
                </a:lnTo>
                <a:lnTo>
                  <a:pt x="21333" y="0"/>
                </a:lnTo>
                <a:cubicBezTo>
                  <a:pt x="21425" y="0"/>
                  <a:pt x="21509" y="25"/>
                  <a:pt x="21600" y="30"/>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7" name="Google Shape;727;p35"/>
          <p:cNvSpPr/>
          <p:nvPr/>
        </p:nvSpPr>
        <p:spPr>
          <a:xfrm>
            <a:off x="11901052" y="9049385"/>
            <a:ext cx="607204" cy="582535"/>
          </a:xfrm>
          <a:custGeom>
            <a:rect b="b" l="l" r="r" t="t"/>
            <a:pathLst>
              <a:path extrusionOk="0" h="21534" w="21461">
                <a:moveTo>
                  <a:pt x="9110" y="3008"/>
                </a:moveTo>
                <a:cubicBezTo>
                  <a:pt x="8394" y="3796"/>
                  <a:pt x="7885" y="4843"/>
                  <a:pt x="7877" y="5957"/>
                </a:cubicBezTo>
                <a:cubicBezTo>
                  <a:pt x="7798" y="7472"/>
                  <a:pt x="8592" y="8912"/>
                  <a:pt x="9701" y="9811"/>
                </a:cubicBezTo>
                <a:cubicBezTo>
                  <a:pt x="12052" y="11709"/>
                  <a:pt x="15472" y="11859"/>
                  <a:pt x="18027" y="10335"/>
                </a:cubicBezTo>
                <a:cubicBezTo>
                  <a:pt x="19437" y="9502"/>
                  <a:pt x="20591" y="7959"/>
                  <a:pt x="20613" y="6186"/>
                </a:cubicBezTo>
                <a:cubicBezTo>
                  <a:pt x="20667" y="4616"/>
                  <a:pt x="19808" y="3139"/>
                  <a:pt x="18625" y="2253"/>
                </a:cubicBezTo>
                <a:cubicBezTo>
                  <a:pt x="17302" y="1218"/>
                  <a:pt x="15628" y="769"/>
                  <a:pt x="13998" y="837"/>
                </a:cubicBezTo>
                <a:cubicBezTo>
                  <a:pt x="12192" y="866"/>
                  <a:pt x="10359" y="1591"/>
                  <a:pt x="9110" y="3008"/>
                </a:cubicBezTo>
                <a:moveTo>
                  <a:pt x="3496" y="77"/>
                </a:moveTo>
                <a:cubicBezTo>
                  <a:pt x="4503" y="-46"/>
                  <a:pt x="5519" y="29"/>
                  <a:pt x="6531" y="0"/>
                </a:cubicBezTo>
                <a:cubicBezTo>
                  <a:pt x="5508" y="1362"/>
                  <a:pt x="4619" y="2926"/>
                  <a:pt x="4474" y="4701"/>
                </a:cubicBezTo>
                <a:cubicBezTo>
                  <a:pt x="4176" y="7436"/>
                  <a:pt x="5495" y="10129"/>
                  <a:pt x="7482" y="11806"/>
                </a:cubicBezTo>
                <a:cubicBezTo>
                  <a:pt x="8006" y="12125"/>
                  <a:pt x="7816" y="12808"/>
                  <a:pt x="7798" y="13332"/>
                </a:cubicBezTo>
                <a:cubicBezTo>
                  <a:pt x="7671" y="14632"/>
                  <a:pt x="7489" y="15927"/>
                  <a:pt x="7403" y="17232"/>
                </a:cubicBezTo>
                <a:cubicBezTo>
                  <a:pt x="8958" y="16276"/>
                  <a:pt x="10350" y="15026"/>
                  <a:pt x="11941" y="14146"/>
                </a:cubicBezTo>
                <a:cubicBezTo>
                  <a:pt x="15156" y="14792"/>
                  <a:pt x="18657" y="14402"/>
                  <a:pt x="21456" y="12499"/>
                </a:cubicBezTo>
                <a:cubicBezTo>
                  <a:pt x="21455" y="14002"/>
                  <a:pt x="21457" y="15507"/>
                  <a:pt x="21459" y="17011"/>
                </a:cubicBezTo>
                <a:cubicBezTo>
                  <a:pt x="21496" y="18732"/>
                  <a:pt x="20502" y="20425"/>
                  <a:pt x="19016" y="21121"/>
                </a:cubicBezTo>
                <a:cubicBezTo>
                  <a:pt x="18332" y="21487"/>
                  <a:pt x="17554" y="21554"/>
                  <a:pt x="16800" y="21530"/>
                </a:cubicBezTo>
                <a:cubicBezTo>
                  <a:pt x="12540" y="21511"/>
                  <a:pt x="8278" y="21531"/>
                  <a:pt x="4018" y="21522"/>
                </a:cubicBezTo>
                <a:cubicBezTo>
                  <a:pt x="1880" y="21507"/>
                  <a:pt x="10" y="19473"/>
                  <a:pt x="4" y="17207"/>
                </a:cubicBezTo>
                <a:cubicBezTo>
                  <a:pt x="-10" y="13040"/>
                  <a:pt x="16" y="8870"/>
                  <a:pt x="12" y="4702"/>
                </a:cubicBezTo>
                <a:cubicBezTo>
                  <a:pt x="-104" y="2529"/>
                  <a:pt x="1503" y="464"/>
                  <a:pt x="3496" y="77"/>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8" name="Google Shape;728;p35"/>
          <p:cNvSpPr/>
          <p:nvPr/>
        </p:nvSpPr>
        <p:spPr>
          <a:xfrm>
            <a:off x="13276225" y="9049385"/>
            <a:ext cx="386138" cy="607220"/>
          </a:xfrm>
          <a:custGeom>
            <a:rect b="b" l="l" r="r" t="t"/>
            <a:pathLst>
              <a:path extrusionOk="0" h="21600" w="21600">
                <a:moveTo>
                  <a:pt x="13793" y="17654"/>
                </a:moveTo>
                <a:cubicBezTo>
                  <a:pt x="13220" y="17441"/>
                  <a:pt x="12693" y="17074"/>
                  <a:pt x="12483" y="16720"/>
                </a:cubicBezTo>
                <a:cubicBezTo>
                  <a:pt x="12271" y="16365"/>
                  <a:pt x="12298" y="15643"/>
                  <a:pt x="12298" y="14389"/>
                </a:cubicBezTo>
                <a:lnTo>
                  <a:pt x="12298" y="8851"/>
                </a:lnTo>
                <a:lnTo>
                  <a:pt x="20251" y="8851"/>
                </a:lnTo>
                <a:lnTo>
                  <a:pt x="20251" y="4995"/>
                </a:lnTo>
                <a:lnTo>
                  <a:pt x="12298" y="4995"/>
                </a:lnTo>
                <a:lnTo>
                  <a:pt x="12298" y="0"/>
                </a:lnTo>
                <a:lnTo>
                  <a:pt x="7405" y="0"/>
                </a:lnTo>
                <a:cubicBezTo>
                  <a:pt x="7187" y="1112"/>
                  <a:pt x="6784" y="2032"/>
                  <a:pt x="6201" y="2753"/>
                </a:cubicBezTo>
                <a:cubicBezTo>
                  <a:pt x="5617" y="3475"/>
                  <a:pt x="4846" y="4091"/>
                  <a:pt x="3880" y="4607"/>
                </a:cubicBezTo>
                <a:cubicBezTo>
                  <a:pt x="2918" y="5121"/>
                  <a:pt x="1351" y="5518"/>
                  <a:pt x="0" y="5791"/>
                </a:cubicBezTo>
                <a:lnTo>
                  <a:pt x="0" y="8851"/>
                </a:lnTo>
                <a:lnTo>
                  <a:pt x="4672" y="8851"/>
                </a:lnTo>
                <a:lnTo>
                  <a:pt x="4672" y="16426"/>
                </a:lnTo>
                <a:cubicBezTo>
                  <a:pt x="4672" y="17414"/>
                  <a:pt x="4838" y="18169"/>
                  <a:pt x="5167" y="18688"/>
                </a:cubicBezTo>
                <a:cubicBezTo>
                  <a:pt x="5498" y="19207"/>
                  <a:pt x="6089" y="19699"/>
                  <a:pt x="6943" y="20162"/>
                </a:cubicBezTo>
                <a:cubicBezTo>
                  <a:pt x="7795" y="20619"/>
                  <a:pt x="8825" y="20976"/>
                  <a:pt x="10034" y="21228"/>
                </a:cubicBezTo>
                <a:cubicBezTo>
                  <a:pt x="11242" y="21476"/>
                  <a:pt x="12170" y="21600"/>
                  <a:pt x="13743" y="21600"/>
                </a:cubicBezTo>
                <a:cubicBezTo>
                  <a:pt x="15126" y="21600"/>
                  <a:pt x="16414" y="21512"/>
                  <a:pt x="17608" y="21339"/>
                </a:cubicBezTo>
                <a:cubicBezTo>
                  <a:pt x="18802" y="21162"/>
                  <a:pt x="20132" y="20857"/>
                  <a:pt x="21600" y="20423"/>
                </a:cubicBezTo>
                <a:lnTo>
                  <a:pt x="21600" y="17016"/>
                </a:lnTo>
                <a:cubicBezTo>
                  <a:pt x="19878" y="17727"/>
                  <a:pt x="18145" y="18082"/>
                  <a:pt x="16404" y="18082"/>
                </a:cubicBezTo>
                <a:cubicBezTo>
                  <a:pt x="15424" y="18082"/>
                  <a:pt x="14557" y="17939"/>
                  <a:pt x="13793" y="17654"/>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29" name="Google Shape;729;p35"/>
          <p:cNvSpPr/>
          <p:nvPr/>
        </p:nvSpPr>
        <p:spPr>
          <a:xfrm>
            <a:off x="14562100" y="9049385"/>
            <a:ext cx="457522" cy="607220"/>
          </a:xfrm>
          <a:custGeom>
            <a:rect b="b" l="l" r="r" t="t"/>
            <a:pathLst>
              <a:path extrusionOk="0" h="21600" w="21600">
                <a:moveTo>
                  <a:pt x="17976" y="16199"/>
                </a:moveTo>
                <a:lnTo>
                  <a:pt x="10817" y="16199"/>
                </a:lnTo>
                <a:cubicBezTo>
                  <a:pt x="9821" y="16199"/>
                  <a:pt x="8975" y="15940"/>
                  <a:pt x="8280" y="15419"/>
                </a:cubicBezTo>
                <a:cubicBezTo>
                  <a:pt x="7582" y="14898"/>
                  <a:pt x="7236" y="14268"/>
                  <a:pt x="7236" y="13524"/>
                </a:cubicBezTo>
                <a:lnTo>
                  <a:pt x="7236" y="11627"/>
                </a:lnTo>
                <a:lnTo>
                  <a:pt x="17437" y="11627"/>
                </a:lnTo>
                <a:cubicBezTo>
                  <a:pt x="18357" y="11627"/>
                  <a:pt x="19151" y="11380"/>
                  <a:pt x="19808" y="10891"/>
                </a:cubicBezTo>
                <a:cubicBezTo>
                  <a:pt x="20467" y="10398"/>
                  <a:pt x="20797" y="9809"/>
                  <a:pt x="20797" y="9123"/>
                </a:cubicBezTo>
                <a:cubicBezTo>
                  <a:pt x="20797" y="8435"/>
                  <a:pt x="20466" y="7847"/>
                  <a:pt x="19807" y="7355"/>
                </a:cubicBezTo>
                <a:cubicBezTo>
                  <a:pt x="19146" y="6866"/>
                  <a:pt x="18351" y="6620"/>
                  <a:pt x="17427" y="6620"/>
                </a:cubicBezTo>
                <a:lnTo>
                  <a:pt x="7236" y="6620"/>
                </a:lnTo>
                <a:lnTo>
                  <a:pt x="7236" y="2701"/>
                </a:lnTo>
                <a:cubicBezTo>
                  <a:pt x="7236" y="1959"/>
                  <a:pt x="6881" y="1325"/>
                  <a:pt x="6175" y="795"/>
                </a:cubicBezTo>
                <a:cubicBezTo>
                  <a:pt x="5473" y="266"/>
                  <a:pt x="4624" y="0"/>
                  <a:pt x="3637" y="0"/>
                </a:cubicBezTo>
                <a:cubicBezTo>
                  <a:pt x="2622" y="0"/>
                  <a:pt x="1759" y="262"/>
                  <a:pt x="1056" y="780"/>
                </a:cubicBezTo>
                <a:cubicBezTo>
                  <a:pt x="352" y="1300"/>
                  <a:pt x="0" y="1940"/>
                  <a:pt x="0" y="2703"/>
                </a:cubicBezTo>
                <a:lnTo>
                  <a:pt x="0" y="13525"/>
                </a:lnTo>
                <a:cubicBezTo>
                  <a:pt x="0" y="15751"/>
                  <a:pt x="1056" y="17652"/>
                  <a:pt x="3170" y="19230"/>
                </a:cubicBezTo>
                <a:cubicBezTo>
                  <a:pt x="5287" y="20812"/>
                  <a:pt x="7839" y="21600"/>
                  <a:pt x="10821" y="21600"/>
                </a:cubicBezTo>
                <a:lnTo>
                  <a:pt x="17979" y="21600"/>
                </a:lnTo>
                <a:cubicBezTo>
                  <a:pt x="18973" y="21600"/>
                  <a:pt x="19825" y="21334"/>
                  <a:pt x="20535" y="20805"/>
                </a:cubicBezTo>
                <a:cubicBezTo>
                  <a:pt x="21245" y="20277"/>
                  <a:pt x="21600" y="19641"/>
                  <a:pt x="21600" y="18900"/>
                </a:cubicBezTo>
                <a:cubicBezTo>
                  <a:pt x="21600" y="18159"/>
                  <a:pt x="21245" y="17524"/>
                  <a:pt x="20535" y="16994"/>
                </a:cubicBezTo>
                <a:cubicBezTo>
                  <a:pt x="19825" y="16466"/>
                  <a:pt x="18971" y="16199"/>
                  <a:pt x="17976" y="16199"/>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0" name="Google Shape;730;p35"/>
          <p:cNvSpPr/>
          <p:nvPr/>
        </p:nvSpPr>
        <p:spPr>
          <a:xfrm>
            <a:off x="15812256" y="9138682"/>
            <a:ext cx="607220" cy="415237"/>
          </a:xfrm>
          <a:custGeom>
            <a:rect b="b" l="l" r="r" t="t"/>
            <a:pathLst>
              <a:path extrusionOk="0" h="17853" w="21600">
                <a:moveTo>
                  <a:pt x="19152" y="7937"/>
                </a:moveTo>
                <a:cubicBezTo>
                  <a:pt x="20366" y="7817"/>
                  <a:pt x="21188" y="7155"/>
                  <a:pt x="21505" y="6257"/>
                </a:cubicBezTo>
                <a:cubicBezTo>
                  <a:pt x="21068" y="6580"/>
                  <a:pt x="19709" y="6932"/>
                  <a:pt x="18958" y="6597"/>
                </a:cubicBezTo>
                <a:cubicBezTo>
                  <a:pt x="18922" y="6386"/>
                  <a:pt x="18881" y="6184"/>
                  <a:pt x="18841" y="6002"/>
                </a:cubicBezTo>
                <a:cubicBezTo>
                  <a:pt x="18269" y="3485"/>
                  <a:pt x="16312" y="1456"/>
                  <a:pt x="14261" y="1701"/>
                </a:cubicBezTo>
                <a:cubicBezTo>
                  <a:pt x="14427" y="1620"/>
                  <a:pt x="14595" y="1546"/>
                  <a:pt x="14763" y="1478"/>
                </a:cubicBezTo>
                <a:cubicBezTo>
                  <a:pt x="14988" y="1381"/>
                  <a:pt x="16313" y="1123"/>
                  <a:pt x="16105" y="562"/>
                </a:cubicBezTo>
                <a:cubicBezTo>
                  <a:pt x="15929" y="68"/>
                  <a:pt x="14311" y="934"/>
                  <a:pt x="14006" y="1047"/>
                </a:cubicBezTo>
                <a:cubicBezTo>
                  <a:pt x="14408" y="866"/>
                  <a:pt x="15074" y="554"/>
                  <a:pt x="15144" y="0"/>
                </a:cubicBezTo>
                <a:cubicBezTo>
                  <a:pt x="14529" y="101"/>
                  <a:pt x="13924" y="451"/>
                  <a:pt x="13456" y="959"/>
                </a:cubicBezTo>
                <a:cubicBezTo>
                  <a:pt x="13625" y="741"/>
                  <a:pt x="13753" y="475"/>
                  <a:pt x="13780" y="190"/>
                </a:cubicBezTo>
                <a:cubicBezTo>
                  <a:pt x="12137" y="1450"/>
                  <a:pt x="11176" y="3989"/>
                  <a:pt x="10400" y="6452"/>
                </a:cubicBezTo>
                <a:cubicBezTo>
                  <a:pt x="9790" y="5744"/>
                  <a:pt x="9249" y="5185"/>
                  <a:pt x="8763" y="4874"/>
                </a:cubicBezTo>
                <a:cubicBezTo>
                  <a:pt x="7403" y="3999"/>
                  <a:pt x="5776" y="3086"/>
                  <a:pt x="3222" y="1947"/>
                </a:cubicBezTo>
                <a:cubicBezTo>
                  <a:pt x="3143" y="2962"/>
                  <a:pt x="3640" y="4309"/>
                  <a:pt x="5070" y="5206"/>
                </a:cubicBezTo>
                <a:cubicBezTo>
                  <a:pt x="4760" y="5156"/>
                  <a:pt x="4194" y="5268"/>
                  <a:pt x="3740" y="5397"/>
                </a:cubicBezTo>
                <a:cubicBezTo>
                  <a:pt x="3925" y="6559"/>
                  <a:pt x="4527" y="7516"/>
                  <a:pt x="6159" y="7979"/>
                </a:cubicBezTo>
                <a:cubicBezTo>
                  <a:pt x="5413" y="8038"/>
                  <a:pt x="5028" y="8241"/>
                  <a:pt x="4679" y="8681"/>
                </a:cubicBezTo>
                <a:cubicBezTo>
                  <a:pt x="5019" y="9488"/>
                  <a:pt x="5847" y="10439"/>
                  <a:pt x="7338" y="10243"/>
                </a:cubicBezTo>
                <a:cubicBezTo>
                  <a:pt x="5681" y="11101"/>
                  <a:pt x="6662" y="12688"/>
                  <a:pt x="8011" y="12452"/>
                </a:cubicBezTo>
                <a:cubicBezTo>
                  <a:pt x="5711" y="15303"/>
                  <a:pt x="2082" y="15093"/>
                  <a:pt x="0" y="12708"/>
                </a:cubicBezTo>
                <a:cubicBezTo>
                  <a:pt x="5438" y="21600"/>
                  <a:pt x="17260" y="17967"/>
                  <a:pt x="19023" y="9402"/>
                </a:cubicBezTo>
                <a:cubicBezTo>
                  <a:pt x="20342" y="9416"/>
                  <a:pt x="21118" y="8853"/>
                  <a:pt x="21600" y="8235"/>
                </a:cubicBezTo>
                <a:cubicBezTo>
                  <a:pt x="20839" y="8389"/>
                  <a:pt x="19737" y="8229"/>
                  <a:pt x="19152" y="7937"/>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1" name="Google Shape;731;p35"/>
          <p:cNvSpPr/>
          <p:nvPr/>
        </p:nvSpPr>
        <p:spPr>
          <a:xfrm>
            <a:off x="17044553" y="9085104"/>
            <a:ext cx="618209" cy="535773"/>
          </a:xfrm>
          <a:custGeom>
            <a:rect b="b" l="l" r="r" t="t"/>
            <a:pathLst>
              <a:path extrusionOk="0" h="21492" w="21481">
                <a:moveTo>
                  <a:pt x="18341" y="4"/>
                </a:moveTo>
                <a:cubicBezTo>
                  <a:pt x="15355" y="-108"/>
                  <a:pt x="13334" y="1826"/>
                  <a:pt x="12276" y="5808"/>
                </a:cubicBezTo>
                <a:cubicBezTo>
                  <a:pt x="12821" y="5549"/>
                  <a:pt x="13350" y="5418"/>
                  <a:pt x="13867" y="5418"/>
                </a:cubicBezTo>
                <a:cubicBezTo>
                  <a:pt x="14956" y="5418"/>
                  <a:pt x="15438" y="6124"/>
                  <a:pt x="15309" y="7539"/>
                </a:cubicBezTo>
                <a:cubicBezTo>
                  <a:pt x="15245" y="8395"/>
                  <a:pt x="14764" y="9642"/>
                  <a:pt x="13867" y="11278"/>
                </a:cubicBezTo>
                <a:cubicBezTo>
                  <a:pt x="12966" y="12916"/>
                  <a:pt x="12293" y="13735"/>
                  <a:pt x="11846" y="13735"/>
                </a:cubicBezTo>
                <a:cubicBezTo>
                  <a:pt x="11266" y="13735"/>
                  <a:pt x="10738" y="12469"/>
                  <a:pt x="10255" y="9940"/>
                </a:cubicBezTo>
                <a:cubicBezTo>
                  <a:pt x="10093" y="9195"/>
                  <a:pt x="9804" y="7299"/>
                  <a:pt x="9390" y="4246"/>
                </a:cubicBezTo>
                <a:cubicBezTo>
                  <a:pt x="9001" y="1418"/>
                  <a:pt x="7975" y="97"/>
                  <a:pt x="6307" y="282"/>
                </a:cubicBezTo>
                <a:cubicBezTo>
                  <a:pt x="5601" y="357"/>
                  <a:pt x="4544" y="1103"/>
                  <a:pt x="3133" y="2516"/>
                </a:cubicBezTo>
                <a:cubicBezTo>
                  <a:pt x="2104" y="3595"/>
                  <a:pt x="1060" y="4675"/>
                  <a:pt x="0" y="5753"/>
                </a:cubicBezTo>
                <a:lnTo>
                  <a:pt x="1010" y="7259"/>
                </a:lnTo>
                <a:cubicBezTo>
                  <a:pt x="1975" y="6477"/>
                  <a:pt x="2538" y="6088"/>
                  <a:pt x="2694" y="6088"/>
                </a:cubicBezTo>
                <a:cubicBezTo>
                  <a:pt x="3434" y="6088"/>
                  <a:pt x="4125" y="7427"/>
                  <a:pt x="4767" y="10104"/>
                </a:cubicBezTo>
                <a:cubicBezTo>
                  <a:pt x="5343" y="12563"/>
                  <a:pt x="5923" y="15018"/>
                  <a:pt x="6502" y="17473"/>
                </a:cubicBezTo>
                <a:cubicBezTo>
                  <a:pt x="7364" y="20152"/>
                  <a:pt x="8426" y="21492"/>
                  <a:pt x="9676" y="21492"/>
                </a:cubicBezTo>
                <a:cubicBezTo>
                  <a:pt x="11698" y="21492"/>
                  <a:pt x="14172" y="19298"/>
                  <a:pt x="17090" y="14907"/>
                </a:cubicBezTo>
                <a:cubicBezTo>
                  <a:pt x="19915" y="10703"/>
                  <a:pt x="21372" y="7391"/>
                  <a:pt x="21470" y="4970"/>
                </a:cubicBezTo>
                <a:cubicBezTo>
                  <a:pt x="21600" y="1735"/>
                  <a:pt x="20557" y="78"/>
                  <a:pt x="18341" y="4"/>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2" name="Google Shape;732;p35"/>
          <p:cNvSpPr/>
          <p:nvPr/>
        </p:nvSpPr>
        <p:spPr>
          <a:xfrm>
            <a:off x="18366147" y="9120823"/>
            <a:ext cx="607219" cy="457504"/>
          </a:xfrm>
          <a:custGeom>
            <a:rect b="b" l="l" r="r" t="t"/>
            <a:pathLst>
              <a:path extrusionOk="0" h="21600" w="21600">
                <a:moveTo>
                  <a:pt x="8002" y="0"/>
                </a:moveTo>
                <a:lnTo>
                  <a:pt x="10867" y="13123"/>
                </a:lnTo>
                <a:lnTo>
                  <a:pt x="13733" y="0"/>
                </a:lnTo>
                <a:lnTo>
                  <a:pt x="15807" y="0"/>
                </a:lnTo>
                <a:lnTo>
                  <a:pt x="20728" y="0"/>
                </a:lnTo>
                <a:lnTo>
                  <a:pt x="20728" y="1346"/>
                </a:lnTo>
                <a:lnTo>
                  <a:pt x="18190" y="8133"/>
                </a:lnTo>
                <a:cubicBezTo>
                  <a:pt x="19216" y="8578"/>
                  <a:pt x="20187" y="9387"/>
                  <a:pt x="20714" y="10556"/>
                </a:cubicBezTo>
                <a:cubicBezTo>
                  <a:pt x="21240" y="11727"/>
                  <a:pt x="21600" y="13103"/>
                  <a:pt x="21600" y="14682"/>
                </a:cubicBezTo>
                <a:cubicBezTo>
                  <a:pt x="21600" y="16635"/>
                  <a:pt x="21263" y="18274"/>
                  <a:pt x="20491" y="19605"/>
                </a:cubicBezTo>
                <a:cubicBezTo>
                  <a:pt x="19721" y="20935"/>
                  <a:pt x="18748" y="21600"/>
                  <a:pt x="17523" y="21600"/>
                </a:cubicBezTo>
                <a:cubicBezTo>
                  <a:pt x="16600" y="21600"/>
                  <a:pt x="15810" y="21205"/>
                  <a:pt x="15124" y="20417"/>
                </a:cubicBezTo>
                <a:cubicBezTo>
                  <a:pt x="14440" y="19626"/>
                  <a:pt x="13940" y="18559"/>
                  <a:pt x="13611" y="17208"/>
                </a:cubicBezTo>
                <a:lnTo>
                  <a:pt x="15232" y="16305"/>
                </a:lnTo>
                <a:cubicBezTo>
                  <a:pt x="15470" y="17122"/>
                  <a:pt x="15784" y="17763"/>
                  <a:pt x="16173" y="18234"/>
                </a:cubicBezTo>
                <a:cubicBezTo>
                  <a:pt x="16561" y="18704"/>
                  <a:pt x="17020" y="18937"/>
                  <a:pt x="17546" y="18937"/>
                </a:cubicBezTo>
                <a:cubicBezTo>
                  <a:pt x="18100" y="18937"/>
                  <a:pt x="18569" y="18522"/>
                  <a:pt x="18950" y="17688"/>
                </a:cubicBezTo>
                <a:cubicBezTo>
                  <a:pt x="19332" y="16853"/>
                  <a:pt x="19524" y="15851"/>
                  <a:pt x="19524" y="14679"/>
                </a:cubicBezTo>
                <a:cubicBezTo>
                  <a:pt x="19524" y="13385"/>
                  <a:pt x="19318" y="11988"/>
                  <a:pt x="18911" y="11280"/>
                </a:cubicBezTo>
                <a:cubicBezTo>
                  <a:pt x="18437" y="10445"/>
                  <a:pt x="17692" y="9636"/>
                  <a:pt x="16677" y="9636"/>
                </a:cubicBezTo>
                <a:lnTo>
                  <a:pt x="15314" y="9636"/>
                </a:lnTo>
                <a:lnTo>
                  <a:pt x="15314" y="9144"/>
                </a:lnTo>
                <a:lnTo>
                  <a:pt x="18654" y="2408"/>
                </a:lnTo>
                <a:lnTo>
                  <a:pt x="15314" y="2408"/>
                </a:lnTo>
                <a:lnTo>
                  <a:pt x="15124" y="2429"/>
                </a:lnTo>
                <a:lnTo>
                  <a:pt x="11064" y="20476"/>
                </a:lnTo>
                <a:lnTo>
                  <a:pt x="10867" y="20476"/>
                </a:lnTo>
                <a:lnTo>
                  <a:pt x="7902" y="7114"/>
                </a:lnTo>
                <a:lnTo>
                  <a:pt x="4939" y="20476"/>
                </a:lnTo>
                <a:lnTo>
                  <a:pt x="4741" y="20476"/>
                </a:lnTo>
                <a:lnTo>
                  <a:pt x="0" y="0"/>
                </a:lnTo>
                <a:lnTo>
                  <a:pt x="2074" y="0"/>
                </a:lnTo>
                <a:lnTo>
                  <a:pt x="4939" y="13144"/>
                </a:lnTo>
                <a:lnTo>
                  <a:pt x="6875" y="4294"/>
                </a:lnTo>
                <a:lnTo>
                  <a:pt x="5926" y="0"/>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3" name="Google Shape;733;p35"/>
          <p:cNvSpPr/>
          <p:nvPr/>
        </p:nvSpPr>
        <p:spPr>
          <a:xfrm>
            <a:off x="19687741" y="9031526"/>
            <a:ext cx="607220" cy="618203"/>
          </a:xfrm>
          <a:custGeom>
            <a:rect b="b" l="l" r="r" t="t"/>
            <a:pathLst>
              <a:path extrusionOk="0" h="21600" w="21600">
                <a:moveTo>
                  <a:pt x="16351" y="12945"/>
                </a:moveTo>
                <a:cubicBezTo>
                  <a:pt x="16285" y="12838"/>
                  <a:pt x="16112" y="12773"/>
                  <a:pt x="15852" y="12644"/>
                </a:cubicBezTo>
                <a:cubicBezTo>
                  <a:pt x="15593" y="12516"/>
                  <a:pt x="14314" y="11891"/>
                  <a:pt x="14077" y="11806"/>
                </a:cubicBezTo>
                <a:cubicBezTo>
                  <a:pt x="13838" y="11719"/>
                  <a:pt x="13664" y="11676"/>
                  <a:pt x="13491" y="11934"/>
                </a:cubicBezTo>
                <a:cubicBezTo>
                  <a:pt x="13318" y="12192"/>
                  <a:pt x="12820" y="12773"/>
                  <a:pt x="12668" y="12945"/>
                </a:cubicBezTo>
                <a:cubicBezTo>
                  <a:pt x="12517" y="13117"/>
                  <a:pt x="12365" y="13139"/>
                  <a:pt x="12105" y="13010"/>
                </a:cubicBezTo>
                <a:cubicBezTo>
                  <a:pt x="11845" y="12881"/>
                  <a:pt x="11008" y="12609"/>
                  <a:pt x="10015" y="11730"/>
                </a:cubicBezTo>
                <a:cubicBezTo>
                  <a:pt x="9242" y="11046"/>
                  <a:pt x="8720" y="10203"/>
                  <a:pt x="8569" y="9944"/>
                </a:cubicBezTo>
                <a:cubicBezTo>
                  <a:pt x="8418" y="9686"/>
                  <a:pt x="8553" y="9547"/>
                  <a:pt x="8683" y="9419"/>
                </a:cubicBezTo>
                <a:cubicBezTo>
                  <a:pt x="8799" y="9303"/>
                  <a:pt x="8943" y="9117"/>
                  <a:pt x="9073" y="8966"/>
                </a:cubicBezTo>
                <a:cubicBezTo>
                  <a:pt x="9203" y="8816"/>
                  <a:pt x="9246" y="8709"/>
                  <a:pt x="9332" y="8536"/>
                </a:cubicBezTo>
                <a:cubicBezTo>
                  <a:pt x="9420" y="8364"/>
                  <a:pt x="9376" y="8214"/>
                  <a:pt x="9311" y="8085"/>
                </a:cubicBezTo>
                <a:cubicBezTo>
                  <a:pt x="9246" y="7955"/>
                  <a:pt x="8726" y="6686"/>
                  <a:pt x="8509" y="6170"/>
                </a:cubicBezTo>
                <a:cubicBezTo>
                  <a:pt x="8292" y="5654"/>
                  <a:pt x="8076" y="5740"/>
                  <a:pt x="7925" y="5740"/>
                </a:cubicBezTo>
                <a:cubicBezTo>
                  <a:pt x="7773" y="5740"/>
                  <a:pt x="7600" y="5718"/>
                  <a:pt x="7426" y="5718"/>
                </a:cubicBezTo>
                <a:cubicBezTo>
                  <a:pt x="7253" y="5718"/>
                  <a:pt x="6971" y="5783"/>
                  <a:pt x="6733" y="6041"/>
                </a:cubicBezTo>
                <a:cubicBezTo>
                  <a:pt x="6495" y="6299"/>
                  <a:pt x="5824" y="6923"/>
                  <a:pt x="5824" y="8192"/>
                </a:cubicBezTo>
                <a:cubicBezTo>
                  <a:pt x="5824" y="9461"/>
                  <a:pt x="6755" y="10687"/>
                  <a:pt x="6885" y="10859"/>
                </a:cubicBezTo>
                <a:cubicBezTo>
                  <a:pt x="7015" y="11031"/>
                  <a:pt x="8683" y="13720"/>
                  <a:pt x="11325" y="14752"/>
                </a:cubicBezTo>
                <a:cubicBezTo>
                  <a:pt x="13968" y="15786"/>
                  <a:pt x="13968" y="15440"/>
                  <a:pt x="14445" y="15398"/>
                </a:cubicBezTo>
                <a:cubicBezTo>
                  <a:pt x="14921" y="15354"/>
                  <a:pt x="15982" y="14774"/>
                  <a:pt x="16199" y="14172"/>
                </a:cubicBezTo>
                <a:cubicBezTo>
                  <a:pt x="16415" y="13569"/>
                  <a:pt x="16415" y="13053"/>
                  <a:pt x="16351" y="12945"/>
                </a:cubicBezTo>
                <a:moveTo>
                  <a:pt x="10996" y="1675"/>
                </a:moveTo>
                <a:cubicBezTo>
                  <a:pt x="6080" y="1675"/>
                  <a:pt x="2081" y="5644"/>
                  <a:pt x="2081" y="10522"/>
                </a:cubicBezTo>
                <a:cubicBezTo>
                  <a:pt x="2081" y="12458"/>
                  <a:pt x="2712" y="14250"/>
                  <a:pt x="3779" y="15709"/>
                </a:cubicBezTo>
                <a:lnTo>
                  <a:pt x="2666" y="18994"/>
                </a:lnTo>
                <a:lnTo>
                  <a:pt x="6092" y="17905"/>
                </a:lnTo>
                <a:cubicBezTo>
                  <a:pt x="7499" y="18829"/>
                  <a:pt x="9186" y="19368"/>
                  <a:pt x="10996" y="19368"/>
                </a:cubicBezTo>
                <a:cubicBezTo>
                  <a:pt x="15912" y="19368"/>
                  <a:pt x="19911" y="15400"/>
                  <a:pt x="19911" y="10522"/>
                </a:cubicBezTo>
                <a:cubicBezTo>
                  <a:pt x="19911" y="5644"/>
                  <a:pt x="15912" y="1675"/>
                  <a:pt x="10996" y="1675"/>
                </a:cubicBezTo>
                <a:moveTo>
                  <a:pt x="21600" y="10522"/>
                </a:moveTo>
                <a:cubicBezTo>
                  <a:pt x="21600" y="16333"/>
                  <a:pt x="16853" y="21044"/>
                  <a:pt x="10996" y="21044"/>
                </a:cubicBezTo>
                <a:cubicBezTo>
                  <a:pt x="9137" y="21044"/>
                  <a:pt x="7390" y="20569"/>
                  <a:pt x="5871" y="19735"/>
                </a:cubicBezTo>
                <a:lnTo>
                  <a:pt x="0" y="21600"/>
                </a:lnTo>
                <a:lnTo>
                  <a:pt x="1914" y="15955"/>
                </a:lnTo>
                <a:cubicBezTo>
                  <a:pt x="948" y="14369"/>
                  <a:pt x="392" y="12509"/>
                  <a:pt x="392" y="10522"/>
                </a:cubicBezTo>
                <a:cubicBezTo>
                  <a:pt x="392" y="4711"/>
                  <a:pt x="5140" y="0"/>
                  <a:pt x="10996" y="0"/>
                </a:cubicBezTo>
                <a:cubicBezTo>
                  <a:pt x="16853" y="0"/>
                  <a:pt x="21600" y="4711"/>
                  <a:pt x="21600" y="10522"/>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4" name="Google Shape;734;p35"/>
          <p:cNvSpPr/>
          <p:nvPr/>
        </p:nvSpPr>
        <p:spPr>
          <a:xfrm>
            <a:off x="4132224" y="10478134"/>
            <a:ext cx="618204" cy="426047"/>
          </a:xfrm>
          <a:custGeom>
            <a:rect b="b" l="l" r="r" t="t"/>
            <a:pathLst>
              <a:path extrusionOk="0" h="21159" w="21600">
                <a:moveTo>
                  <a:pt x="21585" y="0"/>
                </a:moveTo>
                <a:lnTo>
                  <a:pt x="17120" y="0"/>
                </a:lnTo>
                <a:lnTo>
                  <a:pt x="16800" y="77"/>
                </a:lnTo>
                <a:lnTo>
                  <a:pt x="16800" y="682"/>
                </a:lnTo>
                <a:cubicBezTo>
                  <a:pt x="16800" y="753"/>
                  <a:pt x="16952" y="812"/>
                  <a:pt x="16995" y="856"/>
                </a:cubicBezTo>
                <a:cubicBezTo>
                  <a:pt x="17035" y="905"/>
                  <a:pt x="17144" y="930"/>
                  <a:pt x="17189" y="930"/>
                </a:cubicBezTo>
                <a:lnTo>
                  <a:pt x="17594" y="959"/>
                </a:lnTo>
                <a:cubicBezTo>
                  <a:pt x="18053" y="989"/>
                  <a:pt x="18192" y="1129"/>
                  <a:pt x="18371" y="1366"/>
                </a:cubicBezTo>
                <a:cubicBezTo>
                  <a:pt x="18546" y="1611"/>
                  <a:pt x="18575" y="2026"/>
                  <a:pt x="18439" y="2610"/>
                </a:cubicBezTo>
                <a:lnTo>
                  <a:pt x="14492" y="17116"/>
                </a:lnTo>
                <a:lnTo>
                  <a:pt x="14342" y="17053"/>
                </a:lnTo>
                <a:lnTo>
                  <a:pt x="11834" y="9113"/>
                </a:lnTo>
                <a:cubicBezTo>
                  <a:pt x="11870" y="8994"/>
                  <a:pt x="11892" y="8926"/>
                  <a:pt x="11892" y="8926"/>
                </a:cubicBezTo>
                <a:lnTo>
                  <a:pt x="13945" y="2987"/>
                </a:lnTo>
                <a:cubicBezTo>
                  <a:pt x="14184" y="2361"/>
                  <a:pt x="14415" y="1801"/>
                  <a:pt x="14532" y="1540"/>
                </a:cubicBezTo>
                <a:cubicBezTo>
                  <a:pt x="14747" y="1064"/>
                  <a:pt x="14851" y="975"/>
                  <a:pt x="15435" y="933"/>
                </a:cubicBezTo>
                <a:cubicBezTo>
                  <a:pt x="15554" y="933"/>
                  <a:pt x="15600" y="851"/>
                  <a:pt x="15600" y="684"/>
                </a:cubicBezTo>
                <a:lnTo>
                  <a:pt x="15600" y="83"/>
                </a:lnTo>
                <a:lnTo>
                  <a:pt x="15570" y="19"/>
                </a:lnTo>
                <a:cubicBezTo>
                  <a:pt x="15570" y="19"/>
                  <a:pt x="13117" y="6"/>
                  <a:pt x="11999" y="19"/>
                </a:cubicBezTo>
                <a:lnTo>
                  <a:pt x="12000" y="80"/>
                </a:lnTo>
                <a:lnTo>
                  <a:pt x="12000" y="681"/>
                </a:lnTo>
                <a:cubicBezTo>
                  <a:pt x="12000" y="755"/>
                  <a:pt x="11971" y="813"/>
                  <a:pt x="12011" y="858"/>
                </a:cubicBezTo>
                <a:cubicBezTo>
                  <a:pt x="12053" y="906"/>
                  <a:pt x="12071" y="930"/>
                  <a:pt x="12116" y="930"/>
                </a:cubicBezTo>
                <a:lnTo>
                  <a:pt x="12284" y="960"/>
                </a:lnTo>
                <a:cubicBezTo>
                  <a:pt x="12740" y="990"/>
                  <a:pt x="12944" y="1174"/>
                  <a:pt x="13006" y="1291"/>
                </a:cubicBezTo>
                <a:cubicBezTo>
                  <a:pt x="13116" y="1498"/>
                  <a:pt x="13167" y="1720"/>
                  <a:pt x="12902" y="2612"/>
                </a:cubicBezTo>
                <a:lnTo>
                  <a:pt x="11322" y="7484"/>
                </a:lnTo>
                <a:lnTo>
                  <a:pt x="9894" y="2965"/>
                </a:lnTo>
                <a:cubicBezTo>
                  <a:pt x="9426" y="1521"/>
                  <a:pt x="9310" y="1074"/>
                  <a:pt x="10015" y="990"/>
                </a:cubicBezTo>
                <a:lnTo>
                  <a:pt x="10205" y="929"/>
                </a:lnTo>
                <a:cubicBezTo>
                  <a:pt x="10341" y="929"/>
                  <a:pt x="10320" y="853"/>
                  <a:pt x="10320" y="710"/>
                </a:cubicBezTo>
                <a:lnTo>
                  <a:pt x="10320" y="77"/>
                </a:lnTo>
                <a:lnTo>
                  <a:pt x="10305" y="26"/>
                </a:lnTo>
                <a:cubicBezTo>
                  <a:pt x="10305" y="26"/>
                  <a:pt x="7690" y="26"/>
                  <a:pt x="6496" y="27"/>
                </a:cubicBezTo>
                <a:lnTo>
                  <a:pt x="6480" y="89"/>
                </a:lnTo>
                <a:lnTo>
                  <a:pt x="6480" y="722"/>
                </a:lnTo>
                <a:cubicBezTo>
                  <a:pt x="6480" y="865"/>
                  <a:pt x="6580" y="901"/>
                  <a:pt x="6764" y="940"/>
                </a:cubicBezTo>
                <a:cubicBezTo>
                  <a:pt x="7426" y="1074"/>
                  <a:pt x="7414" y="1181"/>
                  <a:pt x="8067" y="3186"/>
                </a:cubicBezTo>
                <a:cubicBezTo>
                  <a:pt x="8165" y="3487"/>
                  <a:pt x="8453" y="4391"/>
                  <a:pt x="8453" y="4391"/>
                </a:cubicBezTo>
                <a:lnTo>
                  <a:pt x="9942" y="8917"/>
                </a:lnTo>
                <a:cubicBezTo>
                  <a:pt x="9942" y="8917"/>
                  <a:pt x="10111" y="9498"/>
                  <a:pt x="10376" y="10400"/>
                </a:cubicBezTo>
                <a:lnTo>
                  <a:pt x="8212" y="17077"/>
                </a:lnTo>
                <a:lnTo>
                  <a:pt x="8088" y="17029"/>
                </a:lnTo>
                <a:cubicBezTo>
                  <a:pt x="8088" y="17029"/>
                  <a:pt x="4730" y="6075"/>
                  <a:pt x="3759" y="2410"/>
                </a:cubicBezTo>
                <a:cubicBezTo>
                  <a:pt x="3657" y="2032"/>
                  <a:pt x="3612" y="1750"/>
                  <a:pt x="3612" y="1575"/>
                </a:cubicBezTo>
                <a:cubicBezTo>
                  <a:pt x="3612" y="1203"/>
                  <a:pt x="3830" y="1001"/>
                  <a:pt x="4263" y="975"/>
                </a:cubicBezTo>
                <a:lnTo>
                  <a:pt x="4923" y="941"/>
                </a:lnTo>
                <a:cubicBezTo>
                  <a:pt x="5059" y="941"/>
                  <a:pt x="5280" y="861"/>
                  <a:pt x="5280" y="695"/>
                </a:cubicBezTo>
                <a:lnTo>
                  <a:pt x="5280" y="94"/>
                </a:lnTo>
                <a:lnTo>
                  <a:pt x="5081" y="32"/>
                </a:lnTo>
                <a:cubicBezTo>
                  <a:pt x="5081" y="32"/>
                  <a:pt x="967" y="25"/>
                  <a:pt x="136" y="32"/>
                </a:cubicBezTo>
                <a:lnTo>
                  <a:pt x="0" y="94"/>
                </a:lnTo>
                <a:lnTo>
                  <a:pt x="0" y="726"/>
                </a:lnTo>
                <a:cubicBezTo>
                  <a:pt x="0" y="840"/>
                  <a:pt x="107" y="911"/>
                  <a:pt x="294" y="941"/>
                </a:cubicBezTo>
                <a:cubicBezTo>
                  <a:pt x="806" y="985"/>
                  <a:pt x="1149" y="1110"/>
                  <a:pt x="1309" y="1320"/>
                </a:cubicBezTo>
                <a:cubicBezTo>
                  <a:pt x="1470" y="1533"/>
                  <a:pt x="1644" y="2069"/>
                  <a:pt x="1869" y="2904"/>
                </a:cubicBezTo>
                <a:cubicBezTo>
                  <a:pt x="3090" y="7441"/>
                  <a:pt x="5686" y="15535"/>
                  <a:pt x="6949" y="20145"/>
                </a:cubicBezTo>
                <a:cubicBezTo>
                  <a:pt x="7312" y="21404"/>
                  <a:pt x="7771" y="21600"/>
                  <a:pt x="8325" y="20106"/>
                </a:cubicBezTo>
                <a:cubicBezTo>
                  <a:pt x="8896" y="18467"/>
                  <a:pt x="10048" y="14833"/>
                  <a:pt x="10888" y="12148"/>
                </a:cubicBezTo>
                <a:cubicBezTo>
                  <a:pt x="11674" y="14825"/>
                  <a:pt x="12744" y="18448"/>
                  <a:pt x="13261" y="20089"/>
                </a:cubicBezTo>
                <a:cubicBezTo>
                  <a:pt x="13671" y="21402"/>
                  <a:pt x="14140" y="21532"/>
                  <a:pt x="14615" y="20128"/>
                </a:cubicBezTo>
                <a:cubicBezTo>
                  <a:pt x="15860" y="15853"/>
                  <a:pt x="19492" y="2985"/>
                  <a:pt x="19492" y="2985"/>
                </a:cubicBezTo>
                <a:cubicBezTo>
                  <a:pt x="19649" y="2353"/>
                  <a:pt x="19869" y="1866"/>
                  <a:pt x="20152" y="1513"/>
                </a:cubicBezTo>
                <a:cubicBezTo>
                  <a:pt x="20432" y="1164"/>
                  <a:pt x="20849" y="967"/>
                  <a:pt x="21435" y="929"/>
                </a:cubicBezTo>
                <a:cubicBezTo>
                  <a:pt x="21554" y="929"/>
                  <a:pt x="21600" y="844"/>
                  <a:pt x="21600" y="682"/>
                </a:cubicBezTo>
                <a:lnTo>
                  <a:pt x="21600" y="77"/>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5" name="Google Shape;735;p35"/>
          <p:cNvSpPr/>
          <p:nvPr/>
        </p:nvSpPr>
        <p:spPr>
          <a:xfrm>
            <a:off x="5471678" y="10424556"/>
            <a:ext cx="607219" cy="535783"/>
          </a:xfrm>
          <a:custGeom>
            <a:rect b="b" l="l" r="r" t="t"/>
            <a:pathLst>
              <a:path extrusionOk="0" h="21600" w="21600">
                <a:moveTo>
                  <a:pt x="21600" y="3387"/>
                </a:moveTo>
                <a:cubicBezTo>
                  <a:pt x="20359" y="3926"/>
                  <a:pt x="19149" y="4201"/>
                  <a:pt x="17992" y="4201"/>
                </a:cubicBezTo>
                <a:cubicBezTo>
                  <a:pt x="16058" y="4201"/>
                  <a:pt x="14632" y="3450"/>
                  <a:pt x="13708" y="2728"/>
                </a:cubicBezTo>
                <a:lnTo>
                  <a:pt x="11769" y="10243"/>
                </a:lnTo>
                <a:cubicBezTo>
                  <a:pt x="13071" y="11182"/>
                  <a:pt x="14475" y="11658"/>
                  <a:pt x="15948" y="11658"/>
                </a:cubicBezTo>
                <a:cubicBezTo>
                  <a:pt x="17149" y="11658"/>
                  <a:pt x="18394" y="11335"/>
                  <a:pt x="19649" y="10696"/>
                </a:cubicBezTo>
                <a:lnTo>
                  <a:pt x="19645" y="10644"/>
                </a:lnTo>
                <a:lnTo>
                  <a:pt x="19724" y="10624"/>
                </a:lnTo>
                <a:close/>
                <a:moveTo>
                  <a:pt x="19012" y="13433"/>
                </a:moveTo>
                <a:cubicBezTo>
                  <a:pt x="17775" y="13880"/>
                  <a:pt x="16589" y="14107"/>
                  <a:pt x="15480" y="14107"/>
                </a:cubicBezTo>
                <a:cubicBezTo>
                  <a:pt x="13456" y="14107"/>
                  <a:pt x="12038" y="13372"/>
                  <a:pt x="11144" y="12668"/>
                </a:cubicBezTo>
                <a:lnTo>
                  <a:pt x="9237" y="20087"/>
                </a:lnTo>
                <a:cubicBezTo>
                  <a:pt x="9803" y="20449"/>
                  <a:pt x="11707" y="21600"/>
                  <a:pt x="13165" y="21600"/>
                </a:cubicBezTo>
                <a:cubicBezTo>
                  <a:pt x="14342" y="21600"/>
                  <a:pt x="15659" y="21262"/>
                  <a:pt x="17190" y="20565"/>
                </a:cubicBezTo>
                <a:close/>
                <a:moveTo>
                  <a:pt x="7474" y="18914"/>
                </a:moveTo>
                <a:cubicBezTo>
                  <a:pt x="7957" y="17074"/>
                  <a:pt x="9119" y="12630"/>
                  <a:pt x="9466" y="11301"/>
                </a:cubicBezTo>
                <a:cubicBezTo>
                  <a:pt x="9214" y="11130"/>
                  <a:pt x="8958" y="10958"/>
                  <a:pt x="8696" y="10798"/>
                </a:cubicBezTo>
                <a:cubicBezTo>
                  <a:pt x="7689" y="10219"/>
                  <a:pt x="6711" y="9925"/>
                  <a:pt x="5787" y="9925"/>
                </a:cubicBezTo>
                <a:cubicBezTo>
                  <a:pt x="5662" y="9925"/>
                  <a:pt x="5536" y="9930"/>
                  <a:pt x="5409" y="9942"/>
                </a:cubicBezTo>
                <a:cubicBezTo>
                  <a:pt x="4230" y="10051"/>
                  <a:pt x="3154" y="10400"/>
                  <a:pt x="2461" y="10670"/>
                </a:cubicBezTo>
                <a:cubicBezTo>
                  <a:pt x="2277" y="10745"/>
                  <a:pt x="2090" y="10825"/>
                  <a:pt x="1895" y="10913"/>
                </a:cubicBezTo>
                <a:lnTo>
                  <a:pt x="0" y="18268"/>
                </a:lnTo>
                <a:cubicBezTo>
                  <a:pt x="1302" y="17728"/>
                  <a:pt x="2454" y="17466"/>
                  <a:pt x="3508" y="17466"/>
                </a:cubicBezTo>
                <a:cubicBezTo>
                  <a:pt x="5214" y="17466"/>
                  <a:pt x="6450" y="18179"/>
                  <a:pt x="7474" y="18914"/>
                </a:cubicBezTo>
                <a:moveTo>
                  <a:pt x="4410" y="940"/>
                </a:moveTo>
                <a:cubicBezTo>
                  <a:pt x="5770" y="329"/>
                  <a:pt x="6964" y="22"/>
                  <a:pt x="8057" y="0"/>
                </a:cubicBezTo>
                <a:cubicBezTo>
                  <a:pt x="8630" y="0"/>
                  <a:pt x="9172" y="70"/>
                  <a:pt x="9685" y="204"/>
                </a:cubicBezTo>
                <a:cubicBezTo>
                  <a:pt x="10466" y="428"/>
                  <a:pt x="11548" y="1087"/>
                  <a:pt x="11960" y="1351"/>
                </a:cubicBezTo>
                <a:lnTo>
                  <a:pt x="10003" y="8846"/>
                </a:lnTo>
                <a:cubicBezTo>
                  <a:pt x="9007" y="8131"/>
                  <a:pt x="7803" y="7436"/>
                  <a:pt x="6176" y="7418"/>
                </a:cubicBezTo>
                <a:lnTo>
                  <a:pt x="6175" y="7418"/>
                </a:lnTo>
                <a:cubicBezTo>
                  <a:pt x="5090" y="7418"/>
                  <a:pt x="3911" y="7698"/>
                  <a:pt x="2545" y="8276"/>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6" name="Google Shape;736;p35"/>
          <p:cNvSpPr/>
          <p:nvPr/>
        </p:nvSpPr>
        <p:spPr>
          <a:xfrm>
            <a:off x="6703974" y="10370978"/>
            <a:ext cx="607220" cy="612828"/>
          </a:xfrm>
          <a:custGeom>
            <a:rect b="b" l="l" r="r" t="t"/>
            <a:pathLst>
              <a:path extrusionOk="0" h="21600" w="21600">
                <a:moveTo>
                  <a:pt x="11018" y="14569"/>
                </a:moveTo>
                <a:lnTo>
                  <a:pt x="8257" y="21298"/>
                </a:lnTo>
                <a:cubicBezTo>
                  <a:pt x="9072" y="21494"/>
                  <a:pt x="9923" y="21600"/>
                  <a:pt x="10800" y="21600"/>
                </a:cubicBezTo>
                <a:cubicBezTo>
                  <a:pt x="11707" y="21600"/>
                  <a:pt x="12588" y="21487"/>
                  <a:pt x="13429" y="21279"/>
                </a:cubicBezTo>
                <a:close/>
                <a:moveTo>
                  <a:pt x="20094" y="5459"/>
                </a:moveTo>
                <a:cubicBezTo>
                  <a:pt x="20299" y="6431"/>
                  <a:pt x="20256" y="7610"/>
                  <a:pt x="19856" y="8907"/>
                </a:cubicBezTo>
                <a:cubicBezTo>
                  <a:pt x="18812" y="12280"/>
                  <a:pt x="16227" y="18349"/>
                  <a:pt x="15226" y="20660"/>
                </a:cubicBezTo>
                <a:cubicBezTo>
                  <a:pt x="18983" y="18986"/>
                  <a:pt x="21600" y="15250"/>
                  <a:pt x="21600" y="10907"/>
                </a:cubicBezTo>
                <a:cubicBezTo>
                  <a:pt x="21600" y="8917"/>
                  <a:pt x="21049" y="7055"/>
                  <a:pt x="20094" y="5459"/>
                </a:cubicBezTo>
                <a:moveTo>
                  <a:pt x="2490" y="7171"/>
                </a:moveTo>
                <a:cubicBezTo>
                  <a:pt x="2490" y="7171"/>
                  <a:pt x="1966" y="6503"/>
                  <a:pt x="1410" y="6503"/>
                </a:cubicBezTo>
                <a:lnTo>
                  <a:pt x="846" y="6503"/>
                </a:lnTo>
                <a:cubicBezTo>
                  <a:pt x="300" y="7700"/>
                  <a:pt x="0" y="9309"/>
                  <a:pt x="0" y="10782"/>
                </a:cubicBezTo>
                <a:cubicBezTo>
                  <a:pt x="0" y="15215"/>
                  <a:pt x="2725" y="19018"/>
                  <a:pt x="6607" y="20639"/>
                </a:cubicBezTo>
                <a:close/>
                <a:moveTo>
                  <a:pt x="1220" y="5545"/>
                </a:moveTo>
                <a:cubicBezTo>
                  <a:pt x="3021" y="2192"/>
                  <a:pt x="6634" y="0"/>
                  <a:pt x="10800" y="0"/>
                </a:cubicBezTo>
                <a:cubicBezTo>
                  <a:pt x="13496" y="0"/>
                  <a:pt x="15960" y="1147"/>
                  <a:pt x="17852" y="2765"/>
                </a:cubicBezTo>
                <a:cubicBezTo>
                  <a:pt x="17312" y="2661"/>
                  <a:pt x="16722" y="2779"/>
                  <a:pt x="16127" y="3118"/>
                </a:cubicBezTo>
                <a:cubicBezTo>
                  <a:pt x="14735" y="3913"/>
                  <a:pt x="14280" y="6168"/>
                  <a:pt x="16085" y="7300"/>
                </a:cubicBezTo>
                <a:cubicBezTo>
                  <a:pt x="17212" y="8003"/>
                  <a:pt x="17613" y="9763"/>
                  <a:pt x="17575" y="10838"/>
                </a:cubicBezTo>
                <a:cubicBezTo>
                  <a:pt x="17538" y="11914"/>
                  <a:pt x="14955" y="16858"/>
                  <a:pt x="14955" y="16858"/>
                </a:cubicBezTo>
                <a:lnTo>
                  <a:pt x="12440" y="8241"/>
                </a:lnTo>
                <a:cubicBezTo>
                  <a:pt x="12440" y="8241"/>
                  <a:pt x="12354" y="7637"/>
                  <a:pt x="12354" y="7462"/>
                </a:cubicBezTo>
                <a:cubicBezTo>
                  <a:pt x="12354" y="7243"/>
                  <a:pt x="12426" y="6974"/>
                  <a:pt x="12562" y="6820"/>
                </a:cubicBezTo>
                <a:cubicBezTo>
                  <a:pt x="12656" y="6717"/>
                  <a:pt x="12799" y="6503"/>
                  <a:pt x="12968" y="6503"/>
                </a:cubicBezTo>
                <a:lnTo>
                  <a:pt x="14160" y="6503"/>
                </a:lnTo>
                <a:lnTo>
                  <a:pt x="14160" y="5545"/>
                </a:lnTo>
                <a:lnTo>
                  <a:pt x="7680" y="5545"/>
                </a:lnTo>
                <a:lnTo>
                  <a:pt x="7680" y="6503"/>
                </a:lnTo>
                <a:lnTo>
                  <a:pt x="7881" y="6503"/>
                </a:lnTo>
                <a:cubicBezTo>
                  <a:pt x="8093" y="6503"/>
                  <a:pt x="8301" y="6788"/>
                  <a:pt x="8501" y="6992"/>
                </a:cubicBezTo>
                <a:cubicBezTo>
                  <a:pt x="8737" y="7236"/>
                  <a:pt x="9035" y="8153"/>
                  <a:pt x="9396" y="9104"/>
                </a:cubicBezTo>
                <a:lnTo>
                  <a:pt x="10338" y="12201"/>
                </a:lnTo>
                <a:lnTo>
                  <a:pt x="8307" y="16884"/>
                </a:lnTo>
                <a:lnTo>
                  <a:pt x="6080" y="7526"/>
                </a:lnTo>
                <a:cubicBezTo>
                  <a:pt x="6080" y="7526"/>
                  <a:pt x="6145" y="6885"/>
                  <a:pt x="6280" y="6776"/>
                </a:cubicBezTo>
                <a:cubicBezTo>
                  <a:pt x="6368" y="6701"/>
                  <a:pt x="6503" y="6503"/>
                  <a:pt x="6659" y="6503"/>
                </a:cubicBezTo>
                <a:lnTo>
                  <a:pt x="6720" y="6503"/>
                </a:lnTo>
                <a:lnTo>
                  <a:pt x="6720" y="5545"/>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7" name="Google Shape;737;p35"/>
          <p:cNvSpPr/>
          <p:nvPr/>
        </p:nvSpPr>
        <p:spPr>
          <a:xfrm>
            <a:off x="7936271" y="10388837"/>
            <a:ext cx="607220" cy="607220"/>
          </a:xfrm>
          <a:custGeom>
            <a:rect b="b" l="l" r="r" t="t"/>
            <a:pathLst>
              <a:path extrusionOk="0" h="21600" w="21600">
                <a:moveTo>
                  <a:pt x="16706" y="7548"/>
                </a:moveTo>
                <a:cubicBezTo>
                  <a:pt x="17085" y="8212"/>
                  <a:pt x="17528" y="9065"/>
                  <a:pt x="17528" y="10297"/>
                </a:cubicBezTo>
                <a:cubicBezTo>
                  <a:pt x="17528" y="11151"/>
                  <a:pt x="17275" y="12224"/>
                  <a:pt x="16770" y="13520"/>
                </a:cubicBezTo>
                <a:lnTo>
                  <a:pt x="15776" y="16840"/>
                </a:lnTo>
                <a:lnTo>
                  <a:pt x="12173" y="6127"/>
                </a:lnTo>
                <a:cubicBezTo>
                  <a:pt x="12774" y="6095"/>
                  <a:pt x="13313" y="6032"/>
                  <a:pt x="13313" y="6032"/>
                </a:cubicBezTo>
                <a:cubicBezTo>
                  <a:pt x="13851" y="5969"/>
                  <a:pt x="13787" y="5180"/>
                  <a:pt x="13251" y="5210"/>
                </a:cubicBezTo>
                <a:cubicBezTo>
                  <a:pt x="13251" y="5210"/>
                  <a:pt x="11636" y="5338"/>
                  <a:pt x="10594" y="5338"/>
                </a:cubicBezTo>
                <a:cubicBezTo>
                  <a:pt x="9614" y="5338"/>
                  <a:pt x="7969" y="5210"/>
                  <a:pt x="7969" y="5210"/>
                </a:cubicBezTo>
                <a:cubicBezTo>
                  <a:pt x="7432" y="5180"/>
                  <a:pt x="7369" y="6001"/>
                  <a:pt x="7905" y="6032"/>
                </a:cubicBezTo>
                <a:cubicBezTo>
                  <a:pt x="7905" y="6032"/>
                  <a:pt x="8414" y="6095"/>
                  <a:pt x="8952" y="6127"/>
                </a:cubicBezTo>
                <a:lnTo>
                  <a:pt x="10503" y="10382"/>
                </a:lnTo>
                <a:lnTo>
                  <a:pt x="8323" y="16923"/>
                </a:lnTo>
                <a:lnTo>
                  <a:pt x="4692" y="6127"/>
                </a:lnTo>
                <a:cubicBezTo>
                  <a:pt x="5293" y="6095"/>
                  <a:pt x="5834" y="6032"/>
                  <a:pt x="5834" y="6032"/>
                </a:cubicBezTo>
                <a:cubicBezTo>
                  <a:pt x="6371" y="5969"/>
                  <a:pt x="6306" y="5180"/>
                  <a:pt x="5770" y="5210"/>
                </a:cubicBezTo>
                <a:cubicBezTo>
                  <a:pt x="5770" y="5210"/>
                  <a:pt x="4157" y="5338"/>
                  <a:pt x="3113" y="5338"/>
                </a:cubicBezTo>
                <a:cubicBezTo>
                  <a:pt x="2926" y="5338"/>
                  <a:pt x="2706" y="5333"/>
                  <a:pt x="2473" y="5326"/>
                </a:cubicBezTo>
                <a:cubicBezTo>
                  <a:pt x="4255" y="2620"/>
                  <a:pt x="7319" y="833"/>
                  <a:pt x="10800" y="833"/>
                </a:cubicBezTo>
                <a:cubicBezTo>
                  <a:pt x="13395" y="833"/>
                  <a:pt x="15758" y="1825"/>
                  <a:pt x="17530" y="3451"/>
                </a:cubicBezTo>
                <a:cubicBezTo>
                  <a:pt x="17488" y="3447"/>
                  <a:pt x="17445" y="3442"/>
                  <a:pt x="17403" y="3442"/>
                </a:cubicBezTo>
                <a:cubicBezTo>
                  <a:pt x="16421" y="3442"/>
                  <a:pt x="15728" y="4295"/>
                  <a:pt x="15728" y="5210"/>
                </a:cubicBezTo>
                <a:cubicBezTo>
                  <a:pt x="15728" y="6032"/>
                  <a:pt x="16202" y="6727"/>
                  <a:pt x="16706" y="7548"/>
                </a:cubicBezTo>
                <a:moveTo>
                  <a:pt x="18856" y="10613"/>
                </a:moveTo>
                <a:cubicBezTo>
                  <a:pt x="19424" y="9191"/>
                  <a:pt x="19614" y="8054"/>
                  <a:pt x="19614" y="7044"/>
                </a:cubicBezTo>
                <a:cubicBezTo>
                  <a:pt x="19614" y="6676"/>
                  <a:pt x="19590" y="6336"/>
                  <a:pt x="19545" y="6018"/>
                </a:cubicBezTo>
                <a:cubicBezTo>
                  <a:pt x="20324" y="7438"/>
                  <a:pt x="20766" y="9067"/>
                  <a:pt x="20766" y="10800"/>
                </a:cubicBezTo>
                <a:cubicBezTo>
                  <a:pt x="20766" y="14478"/>
                  <a:pt x="18774" y="17688"/>
                  <a:pt x="15811" y="19415"/>
                </a:cubicBezTo>
                <a:close/>
                <a:moveTo>
                  <a:pt x="10800" y="20768"/>
                </a:moveTo>
                <a:cubicBezTo>
                  <a:pt x="9822" y="20768"/>
                  <a:pt x="8877" y="20625"/>
                  <a:pt x="7984" y="20363"/>
                </a:cubicBezTo>
                <a:lnTo>
                  <a:pt x="10975" y="11674"/>
                </a:lnTo>
                <a:lnTo>
                  <a:pt x="14039" y="20066"/>
                </a:lnTo>
                <a:cubicBezTo>
                  <a:pt x="14059" y="20116"/>
                  <a:pt x="14084" y="20160"/>
                  <a:pt x="14109" y="20202"/>
                </a:cubicBezTo>
                <a:cubicBezTo>
                  <a:pt x="13074" y="20568"/>
                  <a:pt x="11960" y="20768"/>
                  <a:pt x="10800" y="20768"/>
                </a:cubicBezTo>
                <a:moveTo>
                  <a:pt x="832" y="10800"/>
                </a:moveTo>
                <a:cubicBezTo>
                  <a:pt x="832" y="9355"/>
                  <a:pt x="1144" y="7984"/>
                  <a:pt x="1696" y="6743"/>
                </a:cubicBezTo>
                <a:lnTo>
                  <a:pt x="6450" y="19770"/>
                </a:lnTo>
                <a:cubicBezTo>
                  <a:pt x="3126" y="18156"/>
                  <a:pt x="832" y="14745"/>
                  <a:pt x="832" y="10800"/>
                </a:cubicBezTo>
                <a:moveTo>
                  <a:pt x="0" y="10800"/>
                </a:moveTo>
                <a:cubicBezTo>
                  <a:pt x="0" y="16765"/>
                  <a:pt x="4835" y="21600"/>
                  <a:pt x="10800" y="21600"/>
                </a:cubicBezTo>
                <a:cubicBezTo>
                  <a:pt x="16764" y="21600"/>
                  <a:pt x="21600" y="16765"/>
                  <a:pt x="21600" y="10800"/>
                </a:cubicBezTo>
                <a:cubicBezTo>
                  <a:pt x="21600" y="4836"/>
                  <a:pt x="16764" y="0"/>
                  <a:pt x="10800" y="0"/>
                </a:cubicBezTo>
                <a:cubicBezTo>
                  <a:pt x="4835" y="0"/>
                  <a:pt x="0" y="4836"/>
                  <a:pt x="0" y="108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8" name="Google Shape;738;p35"/>
          <p:cNvSpPr/>
          <p:nvPr/>
        </p:nvSpPr>
        <p:spPr>
          <a:xfrm>
            <a:off x="9275724" y="10388837"/>
            <a:ext cx="607220" cy="607220"/>
          </a:xfrm>
          <a:custGeom>
            <a:rect b="b" l="l" r="r" t="t"/>
            <a:pathLst>
              <a:path extrusionOk="0" h="21600" w="21600">
                <a:moveTo>
                  <a:pt x="17363" y="11907"/>
                </a:moveTo>
                <a:lnTo>
                  <a:pt x="4056" y="11907"/>
                </a:lnTo>
                <a:lnTo>
                  <a:pt x="4056" y="10175"/>
                </a:lnTo>
                <a:lnTo>
                  <a:pt x="17363" y="10175"/>
                </a:lnTo>
                <a:lnTo>
                  <a:pt x="17363" y="11907"/>
                </a:lnTo>
                <a:close/>
                <a:moveTo>
                  <a:pt x="3206" y="9393"/>
                </a:moveTo>
                <a:lnTo>
                  <a:pt x="18394" y="9393"/>
                </a:lnTo>
                <a:lnTo>
                  <a:pt x="18394" y="12207"/>
                </a:lnTo>
                <a:lnTo>
                  <a:pt x="18363" y="12207"/>
                </a:lnTo>
                <a:cubicBezTo>
                  <a:pt x="18047" y="16110"/>
                  <a:pt x="14785" y="19181"/>
                  <a:pt x="10799" y="19181"/>
                </a:cubicBezTo>
                <a:cubicBezTo>
                  <a:pt x="6814" y="19181"/>
                  <a:pt x="3553" y="16110"/>
                  <a:pt x="3239" y="12207"/>
                </a:cubicBezTo>
                <a:lnTo>
                  <a:pt x="3206" y="12207"/>
                </a:lnTo>
                <a:close/>
                <a:moveTo>
                  <a:pt x="8213" y="4894"/>
                </a:moveTo>
                <a:cubicBezTo>
                  <a:pt x="8989" y="4894"/>
                  <a:pt x="9620" y="5523"/>
                  <a:pt x="9620" y="6300"/>
                </a:cubicBezTo>
                <a:cubicBezTo>
                  <a:pt x="9620" y="7077"/>
                  <a:pt x="8989" y="7705"/>
                  <a:pt x="8213" y="7705"/>
                </a:cubicBezTo>
                <a:cubicBezTo>
                  <a:pt x="7436" y="7705"/>
                  <a:pt x="6807" y="7077"/>
                  <a:pt x="6807" y="6300"/>
                </a:cubicBezTo>
                <a:cubicBezTo>
                  <a:pt x="6807" y="5523"/>
                  <a:pt x="7436" y="4894"/>
                  <a:pt x="8213" y="4894"/>
                </a:cubicBezTo>
                <a:moveTo>
                  <a:pt x="13557" y="4894"/>
                </a:moveTo>
                <a:cubicBezTo>
                  <a:pt x="14334" y="4894"/>
                  <a:pt x="14964" y="5523"/>
                  <a:pt x="14964" y="6300"/>
                </a:cubicBezTo>
                <a:cubicBezTo>
                  <a:pt x="14964" y="7077"/>
                  <a:pt x="14334" y="7705"/>
                  <a:pt x="13557" y="7705"/>
                </a:cubicBezTo>
                <a:cubicBezTo>
                  <a:pt x="12780" y="7705"/>
                  <a:pt x="12151" y="7077"/>
                  <a:pt x="12151" y="6300"/>
                </a:cubicBezTo>
                <a:cubicBezTo>
                  <a:pt x="12151" y="5523"/>
                  <a:pt x="12780" y="4894"/>
                  <a:pt x="13557" y="4894"/>
                </a:cubicBezTo>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39" name="Google Shape;739;p35"/>
          <p:cNvSpPr/>
          <p:nvPr/>
        </p:nvSpPr>
        <p:spPr>
          <a:xfrm>
            <a:off x="10597318" y="10495994"/>
            <a:ext cx="607220" cy="375048"/>
          </a:xfrm>
          <a:custGeom>
            <a:rect b="b" l="l" r="r" t="t"/>
            <a:pathLst>
              <a:path extrusionOk="0" h="21567" w="21600">
                <a:moveTo>
                  <a:pt x="21600" y="7905"/>
                </a:moveTo>
                <a:cubicBezTo>
                  <a:pt x="21348" y="7889"/>
                  <a:pt x="19062" y="7530"/>
                  <a:pt x="18765" y="7431"/>
                </a:cubicBezTo>
                <a:lnTo>
                  <a:pt x="18800" y="17453"/>
                </a:lnTo>
                <a:lnTo>
                  <a:pt x="20094" y="17628"/>
                </a:lnTo>
                <a:close/>
                <a:moveTo>
                  <a:pt x="20153" y="19244"/>
                </a:moveTo>
                <a:lnTo>
                  <a:pt x="19408" y="19182"/>
                </a:lnTo>
                <a:lnTo>
                  <a:pt x="18577" y="19014"/>
                </a:lnTo>
                <a:lnTo>
                  <a:pt x="18584" y="21386"/>
                </a:lnTo>
                <a:lnTo>
                  <a:pt x="19239" y="21480"/>
                </a:lnTo>
                <a:lnTo>
                  <a:pt x="19946" y="21567"/>
                </a:lnTo>
                <a:close/>
                <a:moveTo>
                  <a:pt x="17399" y="5331"/>
                </a:moveTo>
                <a:cubicBezTo>
                  <a:pt x="16870" y="5568"/>
                  <a:pt x="12034" y="11810"/>
                  <a:pt x="11715" y="13340"/>
                </a:cubicBezTo>
                <a:cubicBezTo>
                  <a:pt x="11645" y="13870"/>
                  <a:pt x="11722" y="18999"/>
                  <a:pt x="11792" y="19768"/>
                </a:cubicBezTo>
                <a:cubicBezTo>
                  <a:pt x="12111" y="19885"/>
                  <a:pt x="14412" y="19782"/>
                  <a:pt x="14834" y="19900"/>
                </a:cubicBezTo>
                <a:lnTo>
                  <a:pt x="14784" y="21486"/>
                </a:lnTo>
                <a:cubicBezTo>
                  <a:pt x="14370" y="21432"/>
                  <a:pt x="11447" y="21445"/>
                  <a:pt x="9779" y="21445"/>
                </a:cubicBezTo>
                <a:cubicBezTo>
                  <a:pt x="8932" y="21445"/>
                  <a:pt x="6207" y="21600"/>
                  <a:pt x="5370" y="21560"/>
                </a:cubicBezTo>
                <a:lnTo>
                  <a:pt x="5528" y="20050"/>
                </a:lnTo>
                <a:cubicBezTo>
                  <a:pt x="5988" y="19994"/>
                  <a:pt x="7887" y="20192"/>
                  <a:pt x="8303" y="19453"/>
                </a:cubicBezTo>
                <a:cubicBezTo>
                  <a:pt x="8510" y="19086"/>
                  <a:pt x="8446" y="14212"/>
                  <a:pt x="8376" y="13387"/>
                </a:cubicBezTo>
                <a:cubicBezTo>
                  <a:pt x="8200" y="12505"/>
                  <a:pt x="3962" y="3668"/>
                  <a:pt x="2854" y="2221"/>
                </a:cubicBezTo>
                <a:lnTo>
                  <a:pt x="0" y="2221"/>
                </a:lnTo>
                <a:lnTo>
                  <a:pt x="0" y="0"/>
                </a:lnTo>
                <a:lnTo>
                  <a:pt x="9626" y="0"/>
                </a:lnTo>
                <a:lnTo>
                  <a:pt x="9626" y="153"/>
                </a:lnTo>
                <a:cubicBezTo>
                  <a:pt x="9635" y="153"/>
                  <a:pt x="9650" y="155"/>
                  <a:pt x="9659" y="158"/>
                </a:cubicBezTo>
                <a:lnTo>
                  <a:pt x="9626" y="533"/>
                </a:lnTo>
                <a:lnTo>
                  <a:pt x="9626" y="2221"/>
                </a:lnTo>
                <a:lnTo>
                  <a:pt x="6723" y="2221"/>
                </a:lnTo>
                <a:cubicBezTo>
                  <a:pt x="8017" y="5369"/>
                  <a:pt x="9872" y="9170"/>
                  <a:pt x="10663" y="10997"/>
                </a:cubicBezTo>
                <a:lnTo>
                  <a:pt x="14541" y="5149"/>
                </a:lnTo>
                <a:lnTo>
                  <a:pt x="12236" y="5149"/>
                </a:lnTo>
                <a:lnTo>
                  <a:pt x="11911" y="2931"/>
                </a:lnTo>
                <a:lnTo>
                  <a:pt x="20353" y="2931"/>
                </a:lnTo>
                <a:lnTo>
                  <a:pt x="20291" y="3089"/>
                </a:lnTo>
                <a:cubicBezTo>
                  <a:pt x="20298" y="3089"/>
                  <a:pt x="20312" y="3091"/>
                  <a:pt x="20321" y="3091"/>
                </a:cubicBezTo>
                <a:lnTo>
                  <a:pt x="19718" y="4547"/>
                </a:lnTo>
                <a:cubicBezTo>
                  <a:pt x="19712" y="4547"/>
                  <a:pt x="19703" y="4550"/>
                  <a:pt x="19699" y="4552"/>
                </a:cubicBezTo>
                <a:lnTo>
                  <a:pt x="19455" y="5149"/>
                </a:lnTo>
                <a:lnTo>
                  <a:pt x="17898" y="5149"/>
                </a:lnTo>
                <a:cubicBezTo>
                  <a:pt x="17696" y="5224"/>
                  <a:pt x="17519" y="5289"/>
                  <a:pt x="17399" y="533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40" name="Google Shape;740;p35"/>
          <p:cNvSpPr/>
          <p:nvPr/>
        </p:nvSpPr>
        <p:spPr>
          <a:xfrm>
            <a:off x="11990349" y="10388837"/>
            <a:ext cx="410767" cy="607220"/>
          </a:xfrm>
          <a:custGeom>
            <a:rect b="b" l="l" r="r" t="t"/>
            <a:pathLst>
              <a:path extrusionOk="0" h="21600" w="21600">
                <a:moveTo>
                  <a:pt x="10800" y="21600"/>
                </a:moveTo>
                <a:cubicBezTo>
                  <a:pt x="4846" y="21600"/>
                  <a:pt x="0" y="18370"/>
                  <a:pt x="0" y="14400"/>
                </a:cubicBezTo>
                <a:lnTo>
                  <a:pt x="0" y="0"/>
                </a:lnTo>
                <a:lnTo>
                  <a:pt x="6171" y="0"/>
                </a:lnTo>
                <a:lnTo>
                  <a:pt x="6171" y="14400"/>
                </a:lnTo>
                <a:cubicBezTo>
                  <a:pt x="6171" y="16102"/>
                  <a:pt x="8247" y="17486"/>
                  <a:pt x="10800" y="17486"/>
                </a:cubicBezTo>
                <a:cubicBezTo>
                  <a:pt x="13353" y="17486"/>
                  <a:pt x="15428" y="16102"/>
                  <a:pt x="15428" y="14400"/>
                </a:cubicBezTo>
                <a:cubicBezTo>
                  <a:pt x="15428" y="12698"/>
                  <a:pt x="13353" y="11315"/>
                  <a:pt x="10800" y="11315"/>
                </a:cubicBezTo>
                <a:lnTo>
                  <a:pt x="7714" y="11315"/>
                </a:lnTo>
                <a:lnTo>
                  <a:pt x="7714" y="7200"/>
                </a:lnTo>
                <a:lnTo>
                  <a:pt x="10800" y="7200"/>
                </a:lnTo>
                <a:cubicBezTo>
                  <a:pt x="16754" y="7200"/>
                  <a:pt x="21600" y="10431"/>
                  <a:pt x="21600" y="14400"/>
                </a:cubicBezTo>
                <a:cubicBezTo>
                  <a:pt x="21600" y="18370"/>
                  <a:pt x="16754" y="21600"/>
                  <a:pt x="10800" y="21600"/>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41" name="Google Shape;741;p35"/>
          <p:cNvSpPr/>
          <p:nvPr/>
        </p:nvSpPr>
        <p:spPr>
          <a:xfrm>
            <a:off x="13240506" y="10370978"/>
            <a:ext cx="457514" cy="611504"/>
          </a:xfrm>
          <a:custGeom>
            <a:rect b="b" l="l" r="r" t="t"/>
            <a:pathLst>
              <a:path extrusionOk="0" h="21325" w="21422">
                <a:moveTo>
                  <a:pt x="21316" y="9414"/>
                </a:moveTo>
                <a:cubicBezTo>
                  <a:pt x="21108" y="8916"/>
                  <a:pt x="19666" y="7444"/>
                  <a:pt x="18886" y="6942"/>
                </a:cubicBezTo>
                <a:cubicBezTo>
                  <a:pt x="18106" y="6439"/>
                  <a:pt x="17215" y="6502"/>
                  <a:pt x="16711" y="6944"/>
                </a:cubicBezTo>
                <a:lnTo>
                  <a:pt x="13739" y="9566"/>
                </a:lnTo>
                <a:cubicBezTo>
                  <a:pt x="13237" y="10008"/>
                  <a:pt x="13102" y="10708"/>
                  <a:pt x="13437" y="11120"/>
                </a:cubicBezTo>
                <a:cubicBezTo>
                  <a:pt x="13773" y="11531"/>
                  <a:pt x="14668" y="11764"/>
                  <a:pt x="15427" y="11638"/>
                </a:cubicBezTo>
                <a:lnTo>
                  <a:pt x="20567" y="10932"/>
                </a:lnTo>
                <a:cubicBezTo>
                  <a:pt x="21494" y="10767"/>
                  <a:pt x="21527" y="9914"/>
                  <a:pt x="21316" y="9414"/>
                </a:cubicBezTo>
                <a:moveTo>
                  <a:pt x="20193" y="14964"/>
                </a:moveTo>
                <a:lnTo>
                  <a:pt x="15583" y="13982"/>
                </a:lnTo>
                <a:cubicBezTo>
                  <a:pt x="14835" y="13822"/>
                  <a:pt x="13986" y="13838"/>
                  <a:pt x="13699" y="14018"/>
                </a:cubicBezTo>
                <a:cubicBezTo>
                  <a:pt x="13411" y="14196"/>
                  <a:pt x="13483" y="14759"/>
                  <a:pt x="13860" y="15267"/>
                </a:cubicBezTo>
                <a:lnTo>
                  <a:pt x="16770" y="19213"/>
                </a:lnTo>
                <a:cubicBezTo>
                  <a:pt x="17146" y="19722"/>
                  <a:pt x="18650" y="19634"/>
                  <a:pt x="19065" y="19142"/>
                </a:cubicBezTo>
                <a:cubicBezTo>
                  <a:pt x="19065" y="19142"/>
                  <a:pt x="20818" y="17224"/>
                  <a:pt x="21141" y="16506"/>
                </a:cubicBezTo>
                <a:cubicBezTo>
                  <a:pt x="21463" y="15785"/>
                  <a:pt x="20940" y="15123"/>
                  <a:pt x="20193" y="14964"/>
                </a:cubicBezTo>
                <a:moveTo>
                  <a:pt x="11054" y="15725"/>
                </a:moveTo>
                <a:cubicBezTo>
                  <a:pt x="11068" y="15142"/>
                  <a:pt x="10649" y="14640"/>
                  <a:pt x="10121" y="14604"/>
                </a:cubicBezTo>
                <a:cubicBezTo>
                  <a:pt x="9592" y="14567"/>
                  <a:pt x="8753" y="14902"/>
                  <a:pt x="8253" y="15345"/>
                </a:cubicBezTo>
                <a:lnTo>
                  <a:pt x="4575" y="18613"/>
                </a:lnTo>
                <a:cubicBezTo>
                  <a:pt x="4075" y="19056"/>
                  <a:pt x="4324" y="20099"/>
                  <a:pt x="5053" y="20297"/>
                </a:cubicBezTo>
                <a:lnTo>
                  <a:pt x="8897" y="21287"/>
                </a:lnTo>
                <a:cubicBezTo>
                  <a:pt x="9629" y="21484"/>
                  <a:pt x="10918" y="20899"/>
                  <a:pt x="10934" y="20319"/>
                </a:cubicBezTo>
                <a:close/>
                <a:moveTo>
                  <a:pt x="1858" y="15033"/>
                </a:moveTo>
                <a:lnTo>
                  <a:pt x="7130" y="13651"/>
                </a:lnTo>
                <a:cubicBezTo>
                  <a:pt x="7864" y="13458"/>
                  <a:pt x="8522" y="12921"/>
                  <a:pt x="8596" y="12455"/>
                </a:cubicBezTo>
                <a:cubicBezTo>
                  <a:pt x="8667" y="11988"/>
                  <a:pt x="8133" y="11434"/>
                  <a:pt x="7409" y="11222"/>
                </a:cubicBezTo>
                <a:lnTo>
                  <a:pt x="1841" y="9585"/>
                </a:lnTo>
                <a:cubicBezTo>
                  <a:pt x="1116" y="9373"/>
                  <a:pt x="280" y="9877"/>
                  <a:pt x="59" y="10701"/>
                </a:cubicBezTo>
                <a:cubicBezTo>
                  <a:pt x="59" y="10701"/>
                  <a:pt x="-73" y="13570"/>
                  <a:pt x="59" y="14163"/>
                </a:cubicBezTo>
                <a:cubicBezTo>
                  <a:pt x="193" y="14757"/>
                  <a:pt x="1124" y="15228"/>
                  <a:pt x="1858" y="15033"/>
                </a:cubicBezTo>
                <a:moveTo>
                  <a:pt x="3597" y="971"/>
                </a:moveTo>
                <a:cubicBezTo>
                  <a:pt x="5048" y="126"/>
                  <a:pt x="7839" y="-116"/>
                  <a:pt x="8987" y="49"/>
                </a:cubicBezTo>
                <a:cubicBezTo>
                  <a:pt x="10136" y="213"/>
                  <a:pt x="10736" y="689"/>
                  <a:pt x="10743" y="1270"/>
                </a:cubicBezTo>
                <a:lnTo>
                  <a:pt x="10810" y="8665"/>
                </a:lnTo>
                <a:cubicBezTo>
                  <a:pt x="10814" y="9246"/>
                  <a:pt x="10408" y="9779"/>
                  <a:pt x="9905" y="9851"/>
                </a:cubicBezTo>
                <a:cubicBezTo>
                  <a:pt x="9399" y="9921"/>
                  <a:pt x="8654" y="9576"/>
                  <a:pt x="8245" y="9082"/>
                </a:cubicBezTo>
                <a:lnTo>
                  <a:pt x="3009" y="2741"/>
                </a:lnTo>
                <a:cubicBezTo>
                  <a:pt x="2604" y="2246"/>
                  <a:pt x="1785" y="2028"/>
                  <a:pt x="3597" y="971"/>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42" name="Google Shape;742;p35"/>
          <p:cNvSpPr/>
          <p:nvPr/>
        </p:nvSpPr>
        <p:spPr>
          <a:xfrm>
            <a:off x="14490663" y="10478134"/>
            <a:ext cx="607220" cy="428626"/>
          </a:xfrm>
          <a:custGeom>
            <a:rect b="b" l="l" r="r" t="t"/>
            <a:pathLst>
              <a:path extrusionOk="0" h="21600" w="21600">
                <a:moveTo>
                  <a:pt x="8640" y="16020"/>
                </a:moveTo>
                <a:lnTo>
                  <a:pt x="8640" y="4399"/>
                </a:lnTo>
                <a:lnTo>
                  <a:pt x="14809" y="10210"/>
                </a:lnTo>
                <a:lnTo>
                  <a:pt x="8640" y="16020"/>
                </a:lnTo>
                <a:close/>
                <a:moveTo>
                  <a:pt x="21600" y="4614"/>
                </a:moveTo>
                <a:cubicBezTo>
                  <a:pt x="21600" y="2066"/>
                  <a:pt x="20155" y="0"/>
                  <a:pt x="18372" y="0"/>
                </a:cubicBezTo>
                <a:lnTo>
                  <a:pt x="3228" y="0"/>
                </a:lnTo>
                <a:cubicBezTo>
                  <a:pt x="1445" y="0"/>
                  <a:pt x="0" y="2066"/>
                  <a:pt x="0" y="4614"/>
                </a:cubicBezTo>
                <a:lnTo>
                  <a:pt x="0" y="16986"/>
                </a:lnTo>
                <a:cubicBezTo>
                  <a:pt x="0" y="19534"/>
                  <a:pt x="1445" y="21600"/>
                  <a:pt x="3228" y="21600"/>
                </a:cubicBezTo>
                <a:lnTo>
                  <a:pt x="18372" y="21600"/>
                </a:lnTo>
                <a:cubicBezTo>
                  <a:pt x="20155" y="21600"/>
                  <a:pt x="21600" y="19534"/>
                  <a:pt x="21600" y="16986"/>
                </a:cubicBezTo>
                <a:lnTo>
                  <a:pt x="21600" y="4614"/>
                </a:ln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43" name="Google Shape;743;p35"/>
          <p:cNvSpPr/>
          <p:nvPr/>
        </p:nvSpPr>
        <p:spPr>
          <a:xfrm>
            <a:off x="15865834" y="10388837"/>
            <a:ext cx="511119" cy="607220"/>
          </a:xfrm>
          <a:custGeom>
            <a:rect b="b" l="l" r="r" t="t"/>
            <a:pathLst>
              <a:path extrusionOk="0" h="21600" w="21600">
                <a:moveTo>
                  <a:pt x="5236" y="8456"/>
                </a:moveTo>
                <a:lnTo>
                  <a:pt x="6816" y="8456"/>
                </a:lnTo>
                <a:lnTo>
                  <a:pt x="6818" y="3906"/>
                </a:lnTo>
                <a:lnTo>
                  <a:pt x="8683" y="8"/>
                </a:lnTo>
                <a:lnTo>
                  <a:pt x="6956" y="8"/>
                </a:lnTo>
                <a:lnTo>
                  <a:pt x="5964" y="2904"/>
                </a:lnTo>
                <a:lnTo>
                  <a:pt x="4958" y="0"/>
                </a:lnTo>
                <a:lnTo>
                  <a:pt x="3248" y="0"/>
                </a:lnTo>
                <a:lnTo>
                  <a:pt x="5233" y="3908"/>
                </a:lnTo>
                <a:close/>
                <a:moveTo>
                  <a:pt x="9870" y="6862"/>
                </a:moveTo>
                <a:cubicBezTo>
                  <a:pt x="9870" y="7198"/>
                  <a:pt x="10169" y="7472"/>
                  <a:pt x="10535" y="7472"/>
                </a:cubicBezTo>
                <a:cubicBezTo>
                  <a:pt x="10901" y="7472"/>
                  <a:pt x="11199" y="7198"/>
                  <a:pt x="11199" y="6862"/>
                </a:cubicBezTo>
                <a:lnTo>
                  <a:pt x="11199" y="3704"/>
                </a:lnTo>
                <a:cubicBezTo>
                  <a:pt x="11199" y="3368"/>
                  <a:pt x="10901" y="3094"/>
                  <a:pt x="10535" y="3094"/>
                </a:cubicBezTo>
                <a:cubicBezTo>
                  <a:pt x="10169" y="3094"/>
                  <a:pt x="9870" y="3368"/>
                  <a:pt x="9870" y="3704"/>
                </a:cubicBezTo>
                <a:close/>
                <a:moveTo>
                  <a:pt x="8558" y="4505"/>
                </a:moveTo>
                <a:cubicBezTo>
                  <a:pt x="8558" y="3936"/>
                  <a:pt x="8615" y="3491"/>
                  <a:pt x="8729" y="3170"/>
                </a:cubicBezTo>
                <a:cubicBezTo>
                  <a:pt x="8843" y="2851"/>
                  <a:pt x="9047" y="2594"/>
                  <a:pt x="9344" y="2400"/>
                </a:cubicBezTo>
                <a:cubicBezTo>
                  <a:pt x="9640" y="2206"/>
                  <a:pt x="10018" y="2109"/>
                  <a:pt x="10479" y="2109"/>
                </a:cubicBezTo>
                <a:cubicBezTo>
                  <a:pt x="10866" y="2109"/>
                  <a:pt x="11197" y="2171"/>
                  <a:pt x="11476" y="2296"/>
                </a:cubicBezTo>
                <a:cubicBezTo>
                  <a:pt x="11754" y="2420"/>
                  <a:pt x="11969" y="2582"/>
                  <a:pt x="12117" y="2782"/>
                </a:cubicBezTo>
                <a:cubicBezTo>
                  <a:pt x="12269" y="2983"/>
                  <a:pt x="12373" y="3189"/>
                  <a:pt x="12427" y="3400"/>
                </a:cubicBezTo>
                <a:cubicBezTo>
                  <a:pt x="12484" y="3614"/>
                  <a:pt x="12511" y="3937"/>
                  <a:pt x="12511" y="4371"/>
                </a:cubicBezTo>
                <a:lnTo>
                  <a:pt x="12511" y="5873"/>
                </a:lnTo>
                <a:cubicBezTo>
                  <a:pt x="12511" y="6423"/>
                  <a:pt x="12485" y="6828"/>
                  <a:pt x="12434" y="7084"/>
                </a:cubicBezTo>
                <a:cubicBezTo>
                  <a:pt x="12383" y="7342"/>
                  <a:pt x="12273" y="7581"/>
                  <a:pt x="12104" y="7806"/>
                </a:cubicBezTo>
                <a:cubicBezTo>
                  <a:pt x="11936" y="8027"/>
                  <a:pt x="11721" y="8193"/>
                  <a:pt x="11459" y="8299"/>
                </a:cubicBezTo>
                <a:cubicBezTo>
                  <a:pt x="11195" y="8406"/>
                  <a:pt x="10892" y="8458"/>
                  <a:pt x="10551" y="8458"/>
                </a:cubicBezTo>
                <a:cubicBezTo>
                  <a:pt x="10169" y="8458"/>
                  <a:pt x="9848" y="8414"/>
                  <a:pt x="9583" y="8322"/>
                </a:cubicBezTo>
                <a:cubicBezTo>
                  <a:pt x="9317" y="8232"/>
                  <a:pt x="9112" y="8094"/>
                  <a:pt x="8965" y="7911"/>
                </a:cubicBezTo>
                <a:cubicBezTo>
                  <a:pt x="8818" y="7728"/>
                  <a:pt x="8714" y="7505"/>
                  <a:pt x="8651" y="7246"/>
                </a:cubicBezTo>
                <a:cubicBezTo>
                  <a:pt x="8587" y="6986"/>
                  <a:pt x="8557" y="6596"/>
                  <a:pt x="8557" y="6076"/>
                </a:cubicBezTo>
                <a:lnTo>
                  <a:pt x="8557" y="4505"/>
                </a:lnTo>
                <a:close/>
                <a:moveTo>
                  <a:pt x="13631" y="7856"/>
                </a:moveTo>
                <a:cubicBezTo>
                  <a:pt x="13709" y="8013"/>
                  <a:pt x="13830" y="8140"/>
                  <a:pt x="13993" y="8236"/>
                </a:cubicBezTo>
                <a:cubicBezTo>
                  <a:pt x="14154" y="8331"/>
                  <a:pt x="14361" y="8378"/>
                  <a:pt x="14607" y="8378"/>
                </a:cubicBezTo>
                <a:cubicBezTo>
                  <a:pt x="14824" y="8378"/>
                  <a:pt x="15016" y="8329"/>
                  <a:pt x="15183" y="8229"/>
                </a:cubicBezTo>
                <a:cubicBezTo>
                  <a:pt x="15348" y="8129"/>
                  <a:pt x="15490" y="7979"/>
                  <a:pt x="15604" y="7780"/>
                </a:cubicBezTo>
                <a:lnTo>
                  <a:pt x="15576" y="8271"/>
                </a:lnTo>
                <a:lnTo>
                  <a:pt x="17250" y="8271"/>
                </a:lnTo>
                <a:lnTo>
                  <a:pt x="17250" y="2338"/>
                </a:lnTo>
                <a:lnTo>
                  <a:pt x="15932" y="2338"/>
                </a:lnTo>
                <a:lnTo>
                  <a:pt x="15932" y="6956"/>
                </a:lnTo>
                <a:cubicBezTo>
                  <a:pt x="15932" y="7206"/>
                  <a:pt x="15685" y="7411"/>
                  <a:pt x="15382" y="7411"/>
                </a:cubicBezTo>
                <a:cubicBezTo>
                  <a:pt x="15082" y="7411"/>
                  <a:pt x="14834" y="7206"/>
                  <a:pt x="14834" y="6956"/>
                </a:cubicBezTo>
                <a:lnTo>
                  <a:pt x="14834" y="2338"/>
                </a:lnTo>
                <a:lnTo>
                  <a:pt x="13459" y="2338"/>
                </a:lnTo>
                <a:lnTo>
                  <a:pt x="13459" y="6340"/>
                </a:lnTo>
                <a:cubicBezTo>
                  <a:pt x="13459" y="6850"/>
                  <a:pt x="13469" y="7190"/>
                  <a:pt x="13488" y="7361"/>
                </a:cubicBezTo>
                <a:cubicBezTo>
                  <a:pt x="13507" y="7533"/>
                  <a:pt x="13554" y="7697"/>
                  <a:pt x="13631" y="7856"/>
                </a:cubicBezTo>
                <a:moveTo>
                  <a:pt x="19408" y="17511"/>
                </a:moveTo>
                <a:lnTo>
                  <a:pt x="18281" y="17516"/>
                </a:lnTo>
                <a:cubicBezTo>
                  <a:pt x="18281" y="17553"/>
                  <a:pt x="18280" y="17596"/>
                  <a:pt x="18279" y="17643"/>
                </a:cubicBezTo>
                <a:lnTo>
                  <a:pt x="18279" y="18166"/>
                </a:lnTo>
                <a:cubicBezTo>
                  <a:pt x="18279" y="18446"/>
                  <a:pt x="18001" y="18674"/>
                  <a:pt x="17664" y="18674"/>
                </a:cubicBezTo>
                <a:lnTo>
                  <a:pt x="17444" y="18674"/>
                </a:lnTo>
                <a:cubicBezTo>
                  <a:pt x="17106" y="18674"/>
                  <a:pt x="16827" y="18446"/>
                  <a:pt x="16827" y="18166"/>
                </a:cubicBezTo>
                <a:lnTo>
                  <a:pt x="16827" y="18108"/>
                </a:lnTo>
                <a:lnTo>
                  <a:pt x="16827" y="17532"/>
                </a:lnTo>
                <a:lnTo>
                  <a:pt x="16827" y="16789"/>
                </a:lnTo>
                <a:lnTo>
                  <a:pt x="19406" y="16789"/>
                </a:lnTo>
                <a:lnTo>
                  <a:pt x="19406" y="15980"/>
                </a:lnTo>
                <a:cubicBezTo>
                  <a:pt x="19406" y="15389"/>
                  <a:pt x="19388" y="14798"/>
                  <a:pt x="19329" y="14460"/>
                </a:cubicBezTo>
                <a:cubicBezTo>
                  <a:pt x="19145" y="13391"/>
                  <a:pt x="17345" y="13222"/>
                  <a:pt x="16435" y="13769"/>
                </a:cubicBezTo>
                <a:cubicBezTo>
                  <a:pt x="16149" y="13940"/>
                  <a:pt x="15931" y="14168"/>
                  <a:pt x="15804" y="14476"/>
                </a:cubicBezTo>
                <a:cubicBezTo>
                  <a:pt x="15676" y="14783"/>
                  <a:pt x="15613" y="15203"/>
                  <a:pt x="15613" y="15737"/>
                </a:cubicBezTo>
                <a:lnTo>
                  <a:pt x="15613" y="17515"/>
                </a:lnTo>
                <a:cubicBezTo>
                  <a:pt x="15613" y="20471"/>
                  <a:pt x="19922" y="20054"/>
                  <a:pt x="19408" y="17511"/>
                </a:cubicBezTo>
                <a:moveTo>
                  <a:pt x="14708" y="17906"/>
                </a:moveTo>
                <a:lnTo>
                  <a:pt x="14705" y="14924"/>
                </a:lnTo>
                <a:cubicBezTo>
                  <a:pt x="14703" y="13787"/>
                  <a:pt x="13683" y="13105"/>
                  <a:pt x="12298" y="14026"/>
                </a:cubicBezTo>
                <a:lnTo>
                  <a:pt x="12304" y="11808"/>
                </a:lnTo>
                <a:lnTo>
                  <a:pt x="10803" y="11810"/>
                </a:lnTo>
                <a:lnTo>
                  <a:pt x="10796" y="19464"/>
                </a:lnTo>
                <a:lnTo>
                  <a:pt x="12030" y="19449"/>
                </a:lnTo>
                <a:lnTo>
                  <a:pt x="12142" y="18972"/>
                </a:lnTo>
                <a:cubicBezTo>
                  <a:pt x="13719" y="20178"/>
                  <a:pt x="14710" y="19352"/>
                  <a:pt x="14708" y="17906"/>
                </a:cubicBezTo>
                <a:moveTo>
                  <a:pt x="9904" y="13802"/>
                </a:moveTo>
                <a:lnTo>
                  <a:pt x="8401" y="13802"/>
                </a:lnTo>
                <a:lnTo>
                  <a:pt x="8401" y="17386"/>
                </a:lnTo>
                <a:cubicBezTo>
                  <a:pt x="8401" y="17904"/>
                  <a:pt x="8439" y="18163"/>
                  <a:pt x="8399" y="18255"/>
                </a:cubicBezTo>
                <a:cubicBezTo>
                  <a:pt x="8277" y="18533"/>
                  <a:pt x="7728" y="18828"/>
                  <a:pt x="7514" y="18285"/>
                </a:cubicBezTo>
                <a:cubicBezTo>
                  <a:pt x="7478" y="18190"/>
                  <a:pt x="7510" y="17903"/>
                  <a:pt x="7509" y="17411"/>
                </a:cubicBezTo>
                <a:lnTo>
                  <a:pt x="7503" y="13802"/>
                </a:lnTo>
                <a:lnTo>
                  <a:pt x="6009" y="13802"/>
                </a:lnTo>
                <a:lnTo>
                  <a:pt x="6014" y="17354"/>
                </a:lnTo>
                <a:cubicBezTo>
                  <a:pt x="6015" y="17898"/>
                  <a:pt x="5999" y="18304"/>
                  <a:pt x="6019" y="18489"/>
                </a:cubicBezTo>
                <a:cubicBezTo>
                  <a:pt x="6056" y="18815"/>
                  <a:pt x="6042" y="19194"/>
                  <a:pt x="6406" y="19411"/>
                </a:cubicBezTo>
                <a:cubicBezTo>
                  <a:pt x="7081" y="19817"/>
                  <a:pt x="8376" y="19350"/>
                  <a:pt x="8701" y="18770"/>
                </a:cubicBezTo>
                <a:lnTo>
                  <a:pt x="8698" y="19511"/>
                </a:lnTo>
                <a:lnTo>
                  <a:pt x="9904" y="19512"/>
                </a:lnTo>
                <a:close/>
                <a:moveTo>
                  <a:pt x="4503" y="19513"/>
                </a:moveTo>
                <a:lnTo>
                  <a:pt x="4502" y="12803"/>
                </a:lnTo>
                <a:lnTo>
                  <a:pt x="6304" y="12804"/>
                </a:lnTo>
                <a:lnTo>
                  <a:pt x="6304" y="11809"/>
                </a:lnTo>
                <a:lnTo>
                  <a:pt x="1502" y="11803"/>
                </a:lnTo>
                <a:lnTo>
                  <a:pt x="1502" y="12781"/>
                </a:lnTo>
                <a:lnTo>
                  <a:pt x="3000" y="12784"/>
                </a:lnTo>
                <a:lnTo>
                  <a:pt x="3000" y="19513"/>
                </a:lnTo>
                <a:close/>
                <a:moveTo>
                  <a:pt x="21600" y="12451"/>
                </a:moveTo>
                <a:lnTo>
                  <a:pt x="21600" y="18822"/>
                </a:lnTo>
                <a:cubicBezTo>
                  <a:pt x="21600" y="20350"/>
                  <a:pt x="20009" y="21600"/>
                  <a:pt x="18066" y="21600"/>
                </a:cubicBezTo>
                <a:lnTo>
                  <a:pt x="3534" y="21600"/>
                </a:lnTo>
                <a:cubicBezTo>
                  <a:pt x="1589" y="21600"/>
                  <a:pt x="0" y="20350"/>
                  <a:pt x="0" y="18822"/>
                </a:cubicBezTo>
                <a:lnTo>
                  <a:pt x="0" y="12451"/>
                </a:lnTo>
                <a:cubicBezTo>
                  <a:pt x="0" y="10923"/>
                  <a:pt x="1589" y="9672"/>
                  <a:pt x="3534" y="9672"/>
                </a:cubicBezTo>
                <a:lnTo>
                  <a:pt x="18066" y="9672"/>
                </a:lnTo>
                <a:cubicBezTo>
                  <a:pt x="20009" y="9672"/>
                  <a:pt x="21600" y="10923"/>
                  <a:pt x="21600" y="12451"/>
                </a:cubicBezTo>
                <a:moveTo>
                  <a:pt x="12934" y="14324"/>
                </a:moveTo>
                <a:cubicBezTo>
                  <a:pt x="12574" y="14324"/>
                  <a:pt x="12278" y="14527"/>
                  <a:pt x="12278" y="14774"/>
                </a:cubicBezTo>
                <a:lnTo>
                  <a:pt x="12278" y="18123"/>
                </a:lnTo>
                <a:cubicBezTo>
                  <a:pt x="12278" y="18370"/>
                  <a:pt x="12574" y="18572"/>
                  <a:pt x="12934" y="18572"/>
                </a:cubicBezTo>
                <a:cubicBezTo>
                  <a:pt x="13297" y="18572"/>
                  <a:pt x="13592" y="18370"/>
                  <a:pt x="13592" y="18123"/>
                </a:cubicBezTo>
                <a:lnTo>
                  <a:pt x="13592" y="14774"/>
                </a:lnTo>
                <a:cubicBezTo>
                  <a:pt x="13592" y="14527"/>
                  <a:pt x="13297" y="14324"/>
                  <a:pt x="12934" y="14324"/>
                </a:cubicBezTo>
                <a:moveTo>
                  <a:pt x="18271" y="15800"/>
                </a:moveTo>
                <a:lnTo>
                  <a:pt x="16848" y="15800"/>
                </a:lnTo>
                <a:lnTo>
                  <a:pt x="16854" y="15112"/>
                </a:lnTo>
                <a:cubicBezTo>
                  <a:pt x="16854" y="14806"/>
                  <a:pt x="17156" y="14555"/>
                  <a:pt x="17524" y="14555"/>
                </a:cubicBezTo>
                <a:lnTo>
                  <a:pt x="17615" y="14555"/>
                </a:lnTo>
                <a:cubicBezTo>
                  <a:pt x="17985" y="14555"/>
                  <a:pt x="18287" y="14806"/>
                  <a:pt x="18287" y="15112"/>
                </a:cubicBezTo>
                <a:close/>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44" name="Google Shape;744;p35"/>
          <p:cNvSpPr/>
          <p:nvPr/>
        </p:nvSpPr>
        <p:spPr>
          <a:xfrm>
            <a:off x="17080272" y="10388837"/>
            <a:ext cx="529001" cy="607218"/>
          </a:xfrm>
          <a:custGeom>
            <a:rect b="b" l="l" r="r" t="t"/>
            <a:pathLst>
              <a:path extrusionOk="0" h="21364" w="20871">
                <a:moveTo>
                  <a:pt x="16345" y="83"/>
                </a:moveTo>
                <a:cubicBezTo>
                  <a:pt x="16345" y="83"/>
                  <a:pt x="18004" y="-56"/>
                  <a:pt x="19303" y="702"/>
                </a:cubicBezTo>
                <a:cubicBezTo>
                  <a:pt x="19774" y="681"/>
                  <a:pt x="20155" y="861"/>
                  <a:pt x="20401" y="1260"/>
                </a:cubicBezTo>
                <a:cubicBezTo>
                  <a:pt x="20648" y="1659"/>
                  <a:pt x="21096" y="2616"/>
                  <a:pt x="20737" y="3195"/>
                </a:cubicBezTo>
                <a:cubicBezTo>
                  <a:pt x="20625" y="3315"/>
                  <a:pt x="20379" y="2835"/>
                  <a:pt x="20379" y="2835"/>
                </a:cubicBezTo>
                <a:cubicBezTo>
                  <a:pt x="20379" y="2835"/>
                  <a:pt x="20200" y="3414"/>
                  <a:pt x="19863" y="3633"/>
                </a:cubicBezTo>
                <a:cubicBezTo>
                  <a:pt x="19909" y="4830"/>
                  <a:pt x="19370" y="5667"/>
                  <a:pt x="19213" y="5947"/>
                </a:cubicBezTo>
                <a:cubicBezTo>
                  <a:pt x="19146" y="6107"/>
                  <a:pt x="19191" y="6247"/>
                  <a:pt x="19258" y="6406"/>
                </a:cubicBezTo>
                <a:cubicBezTo>
                  <a:pt x="19325" y="6565"/>
                  <a:pt x="20222" y="9377"/>
                  <a:pt x="20177" y="10315"/>
                </a:cubicBezTo>
                <a:cubicBezTo>
                  <a:pt x="20132" y="11252"/>
                  <a:pt x="19594" y="12370"/>
                  <a:pt x="19169" y="12748"/>
                </a:cubicBezTo>
                <a:cubicBezTo>
                  <a:pt x="19258" y="13526"/>
                  <a:pt x="18855" y="14184"/>
                  <a:pt x="18653" y="14504"/>
                </a:cubicBezTo>
                <a:cubicBezTo>
                  <a:pt x="18452" y="14823"/>
                  <a:pt x="18004" y="16019"/>
                  <a:pt x="17891" y="16577"/>
                </a:cubicBezTo>
                <a:cubicBezTo>
                  <a:pt x="17779" y="17136"/>
                  <a:pt x="17735" y="17735"/>
                  <a:pt x="17869" y="17914"/>
                </a:cubicBezTo>
                <a:cubicBezTo>
                  <a:pt x="18004" y="18093"/>
                  <a:pt x="18609" y="18652"/>
                  <a:pt x="18564" y="18931"/>
                </a:cubicBezTo>
                <a:cubicBezTo>
                  <a:pt x="18519" y="19210"/>
                  <a:pt x="17869" y="19529"/>
                  <a:pt x="17555" y="19529"/>
                </a:cubicBezTo>
                <a:cubicBezTo>
                  <a:pt x="17241" y="19529"/>
                  <a:pt x="16591" y="19350"/>
                  <a:pt x="16435" y="18971"/>
                </a:cubicBezTo>
                <a:cubicBezTo>
                  <a:pt x="16278" y="18592"/>
                  <a:pt x="16255" y="17934"/>
                  <a:pt x="16367" y="17555"/>
                </a:cubicBezTo>
                <a:cubicBezTo>
                  <a:pt x="16479" y="17176"/>
                  <a:pt x="17241" y="14404"/>
                  <a:pt x="16794" y="12768"/>
                </a:cubicBezTo>
                <a:cubicBezTo>
                  <a:pt x="15696" y="13207"/>
                  <a:pt x="13858" y="13187"/>
                  <a:pt x="13858" y="13187"/>
                </a:cubicBezTo>
                <a:cubicBezTo>
                  <a:pt x="13858" y="13187"/>
                  <a:pt x="13544" y="14643"/>
                  <a:pt x="13163" y="15481"/>
                </a:cubicBezTo>
                <a:cubicBezTo>
                  <a:pt x="13030" y="15680"/>
                  <a:pt x="13051" y="17036"/>
                  <a:pt x="13051" y="17894"/>
                </a:cubicBezTo>
                <a:cubicBezTo>
                  <a:pt x="13051" y="18751"/>
                  <a:pt x="13388" y="20088"/>
                  <a:pt x="13388" y="20088"/>
                </a:cubicBezTo>
                <a:cubicBezTo>
                  <a:pt x="13388" y="20088"/>
                  <a:pt x="13858" y="20388"/>
                  <a:pt x="13791" y="20766"/>
                </a:cubicBezTo>
                <a:cubicBezTo>
                  <a:pt x="13724" y="21145"/>
                  <a:pt x="13186" y="21364"/>
                  <a:pt x="12715" y="21364"/>
                </a:cubicBezTo>
                <a:cubicBezTo>
                  <a:pt x="12245" y="21364"/>
                  <a:pt x="11618" y="21045"/>
                  <a:pt x="11618" y="20526"/>
                </a:cubicBezTo>
                <a:cubicBezTo>
                  <a:pt x="11618" y="20008"/>
                  <a:pt x="11707" y="18831"/>
                  <a:pt x="11663" y="17974"/>
                </a:cubicBezTo>
                <a:cubicBezTo>
                  <a:pt x="11618" y="17116"/>
                  <a:pt x="11640" y="16558"/>
                  <a:pt x="11484" y="16019"/>
                </a:cubicBezTo>
                <a:cubicBezTo>
                  <a:pt x="11326" y="15481"/>
                  <a:pt x="10878" y="14064"/>
                  <a:pt x="10833" y="12968"/>
                </a:cubicBezTo>
                <a:cubicBezTo>
                  <a:pt x="10676" y="12968"/>
                  <a:pt x="10519" y="12868"/>
                  <a:pt x="10519" y="12868"/>
                </a:cubicBezTo>
                <a:cubicBezTo>
                  <a:pt x="10519" y="12868"/>
                  <a:pt x="9781" y="13626"/>
                  <a:pt x="9265" y="14064"/>
                </a:cubicBezTo>
                <a:cubicBezTo>
                  <a:pt x="9332" y="14364"/>
                  <a:pt x="9511" y="14902"/>
                  <a:pt x="9511" y="15021"/>
                </a:cubicBezTo>
                <a:cubicBezTo>
                  <a:pt x="9511" y="15141"/>
                  <a:pt x="9646" y="15241"/>
                  <a:pt x="9870" y="15321"/>
                </a:cubicBezTo>
                <a:cubicBezTo>
                  <a:pt x="10094" y="15401"/>
                  <a:pt x="10788" y="15740"/>
                  <a:pt x="10766" y="16079"/>
                </a:cubicBezTo>
                <a:cubicBezTo>
                  <a:pt x="10744" y="16418"/>
                  <a:pt x="9870" y="16478"/>
                  <a:pt x="9108" y="16178"/>
                </a:cubicBezTo>
                <a:cubicBezTo>
                  <a:pt x="8929" y="16098"/>
                  <a:pt x="8279" y="14164"/>
                  <a:pt x="8190" y="13905"/>
                </a:cubicBezTo>
                <a:cubicBezTo>
                  <a:pt x="8099" y="13646"/>
                  <a:pt x="8032" y="13506"/>
                  <a:pt x="8144" y="13286"/>
                </a:cubicBezTo>
                <a:cubicBezTo>
                  <a:pt x="8256" y="13068"/>
                  <a:pt x="8571" y="12349"/>
                  <a:pt x="8526" y="11930"/>
                </a:cubicBezTo>
                <a:cubicBezTo>
                  <a:pt x="8481" y="11511"/>
                  <a:pt x="7607" y="10853"/>
                  <a:pt x="7024" y="10853"/>
                </a:cubicBezTo>
                <a:cubicBezTo>
                  <a:pt x="6576" y="10853"/>
                  <a:pt x="5891" y="11463"/>
                  <a:pt x="5389" y="11810"/>
                </a:cubicBezTo>
                <a:cubicBezTo>
                  <a:pt x="4783" y="12230"/>
                  <a:pt x="4089" y="12868"/>
                  <a:pt x="3910" y="12968"/>
                </a:cubicBezTo>
                <a:cubicBezTo>
                  <a:pt x="3731" y="13068"/>
                  <a:pt x="2319" y="15341"/>
                  <a:pt x="2050" y="15999"/>
                </a:cubicBezTo>
                <a:cubicBezTo>
                  <a:pt x="1938" y="16258"/>
                  <a:pt x="1714" y="17555"/>
                  <a:pt x="527" y="17515"/>
                </a:cubicBezTo>
                <a:cubicBezTo>
                  <a:pt x="-11" y="17475"/>
                  <a:pt x="-504" y="16957"/>
                  <a:pt x="1020" y="16019"/>
                </a:cubicBezTo>
                <a:cubicBezTo>
                  <a:pt x="1407" y="15226"/>
                  <a:pt x="1945" y="14403"/>
                  <a:pt x="1978" y="14238"/>
                </a:cubicBezTo>
                <a:cubicBezTo>
                  <a:pt x="2011" y="14074"/>
                  <a:pt x="2415" y="12025"/>
                  <a:pt x="3087" y="10080"/>
                </a:cubicBezTo>
                <a:cubicBezTo>
                  <a:pt x="3760" y="8136"/>
                  <a:pt x="4751" y="7208"/>
                  <a:pt x="4936" y="7074"/>
                </a:cubicBezTo>
                <a:cubicBezTo>
                  <a:pt x="5086" y="6969"/>
                  <a:pt x="5171" y="6908"/>
                  <a:pt x="5019" y="6834"/>
                </a:cubicBezTo>
                <a:cubicBezTo>
                  <a:pt x="4869" y="6760"/>
                  <a:pt x="3271" y="5547"/>
                  <a:pt x="3574" y="2975"/>
                </a:cubicBezTo>
                <a:cubicBezTo>
                  <a:pt x="3624" y="2676"/>
                  <a:pt x="3776" y="2751"/>
                  <a:pt x="3877" y="3439"/>
                </a:cubicBezTo>
                <a:cubicBezTo>
                  <a:pt x="3977" y="4127"/>
                  <a:pt x="4599" y="5742"/>
                  <a:pt x="5978" y="6251"/>
                </a:cubicBezTo>
                <a:cubicBezTo>
                  <a:pt x="6112" y="6296"/>
                  <a:pt x="7104" y="5623"/>
                  <a:pt x="12161" y="5294"/>
                </a:cubicBezTo>
                <a:cubicBezTo>
                  <a:pt x="12195" y="4501"/>
                  <a:pt x="12330" y="3663"/>
                  <a:pt x="12330" y="3663"/>
                </a:cubicBezTo>
                <a:cubicBezTo>
                  <a:pt x="12330" y="3663"/>
                  <a:pt x="11977" y="3424"/>
                  <a:pt x="11927" y="2945"/>
                </a:cubicBezTo>
                <a:cubicBezTo>
                  <a:pt x="11758" y="3185"/>
                  <a:pt x="11658" y="3245"/>
                  <a:pt x="11439" y="3214"/>
                </a:cubicBezTo>
                <a:cubicBezTo>
                  <a:pt x="11221" y="3185"/>
                  <a:pt x="11237" y="2257"/>
                  <a:pt x="11288" y="1599"/>
                </a:cubicBezTo>
                <a:cubicBezTo>
                  <a:pt x="11339" y="940"/>
                  <a:pt x="12195" y="656"/>
                  <a:pt x="12514" y="627"/>
                </a:cubicBezTo>
                <a:cubicBezTo>
                  <a:pt x="12934" y="432"/>
                  <a:pt x="13389" y="463"/>
                  <a:pt x="13389" y="463"/>
                </a:cubicBezTo>
                <a:cubicBezTo>
                  <a:pt x="13389" y="463"/>
                  <a:pt x="14160" y="-236"/>
                  <a:pt x="16345" y="83"/>
                </a:cubicBezTo>
              </a:path>
            </a:pathLst>
          </a:custGeom>
          <a:solidFill>
            <a:schemeClr val="dk2"/>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pple devices">
  <p:cSld name="Apple devices">
    <p:spTree>
      <p:nvGrpSpPr>
        <p:cNvPr id="745" name="Shape 745"/>
        <p:cNvGrpSpPr/>
        <p:nvPr/>
      </p:nvGrpSpPr>
      <p:grpSpPr>
        <a:xfrm>
          <a:off x="0" y="0"/>
          <a:ext cx="0" cy="0"/>
          <a:chOff x="0" y="0"/>
          <a:chExt cx="0" cy="0"/>
        </a:xfrm>
      </p:grpSpPr>
      <p:sp>
        <p:nvSpPr>
          <p:cNvPr id="746" name="Google Shape;746;p36"/>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grpSp>
        <p:nvGrpSpPr>
          <p:cNvPr id="747" name="Google Shape;747;p36"/>
          <p:cNvGrpSpPr/>
          <p:nvPr/>
        </p:nvGrpSpPr>
        <p:grpSpPr>
          <a:xfrm>
            <a:off x="18186764" y="8537909"/>
            <a:ext cx="2107408" cy="3938552"/>
            <a:chOff x="0" y="0"/>
            <a:chExt cx="2107407" cy="3938551"/>
          </a:xfrm>
        </p:grpSpPr>
        <p:sp>
          <p:nvSpPr>
            <p:cNvPr id="748" name="Google Shape;748;p36"/>
            <p:cNvSpPr/>
            <p:nvPr/>
          </p:nvSpPr>
          <p:spPr>
            <a:xfrm>
              <a:off x="0" y="0"/>
              <a:ext cx="2107407" cy="3938551"/>
            </a:xfrm>
            <a:custGeom>
              <a:rect b="b" l="l" r="r" t="t"/>
              <a:pathLst>
                <a:path extrusionOk="0" h="21600" w="21600">
                  <a:moveTo>
                    <a:pt x="21600" y="20178"/>
                  </a:moveTo>
                  <a:cubicBezTo>
                    <a:pt x="21600" y="20964"/>
                    <a:pt x="20405" y="21600"/>
                    <a:pt x="18931" y="21600"/>
                  </a:cubicBezTo>
                  <a:lnTo>
                    <a:pt x="2669" y="21600"/>
                  </a:lnTo>
                  <a:cubicBezTo>
                    <a:pt x="1195" y="21600"/>
                    <a:pt x="0" y="20964"/>
                    <a:pt x="0" y="20178"/>
                  </a:cubicBezTo>
                  <a:lnTo>
                    <a:pt x="0" y="1422"/>
                  </a:lnTo>
                  <a:cubicBezTo>
                    <a:pt x="0" y="636"/>
                    <a:pt x="1195" y="0"/>
                    <a:pt x="2669" y="0"/>
                  </a:cubicBezTo>
                  <a:lnTo>
                    <a:pt x="18931" y="0"/>
                  </a:lnTo>
                  <a:cubicBezTo>
                    <a:pt x="20405" y="0"/>
                    <a:pt x="21600" y="636"/>
                    <a:pt x="21600" y="1422"/>
                  </a:cubicBezTo>
                  <a:lnTo>
                    <a:pt x="21600" y="20178"/>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49" name="Google Shape;749;p36"/>
            <p:cNvSpPr/>
            <p:nvPr/>
          </p:nvSpPr>
          <p:spPr>
            <a:xfrm>
              <a:off x="143609" y="583593"/>
              <a:ext cx="1820188" cy="2733934"/>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50" name="Google Shape;750;p36"/>
            <p:cNvSpPr/>
            <p:nvPr/>
          </p:nvSpPr>
          <p:spPr>
            <a:xfrm>
              <a:off x="874880" y="356640"/>
              <a:ext cx="357647" cy="79013"/>
            </a:xfrm>
            <a:custGeom>
              <a:rect b="b" l="l" r="r" t="t"/>
              <a:pathLst>
                <a:path extrusionOk="0" h="21600" w="21600">
                  <a:moveTo>
                    <a:pt x="21600" y="16517"/>
                  </a:moveTo>
                  <a:cubicBezTo>
                    <a:pt x="21600" y="19331"/>
                    <a:pt x="21170" y="21600"/>
                    <a:pt x="20641" y="21600"/>
                  </a:cubicBezTo>
                  <a:lnTo>
                    <a:pt x="959" y="21600"/>
                  </a:lnTo>
                  <a:cubicBezTo>
                    <a:pt x="429" y="21600"/>
                    <a:pt x="0" y="19327"/>
                    <a:pt x="0" y="16517"/>
                  </a:cubicBezTo>
                  <a:lnTo>
                    <a:pt x="0" y="5083"/>
                  </a:lnTo>
                  <a:cubicBezTo>
                    <a:pt x="0" y="2269"/>
                    <a:pt x="430" y="0"/>
                    <a:pt x="959" y="0"/>
                  </a:cubicBezTo>
                  <a:lnTo>
                    <a:pt x="20641" y="0"/>
                  </a:lnTo>
                  <a:cubicBezTo>
                    <a:pt x="21170" y="0"/>
                    <a:pt x="21600" y="2273"/>
                    <a:pt x="21600" y="5083"/>
                  </a:cubicBezTo>
                  <a:lnTo>
                    <a:pt x="21600" y="16517"/>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51" name="Google Shape;751;p36"/>
            <p:cNvSpPr/>
            <p:nvPr/>
          </p:nvSpPr>
          <p:spPr>
            <a:xfrm>
              <a:off x="1005070" y="145898"/>
              <a:ext cx="97266" cy="97267"/>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52" name="Google Shape;752;p36"/>
            <p:cNvSpPr/>
            <p:nvPr/>
          </p:nvSpPr>
          <p:spPr>
            <a:xfrm>
              <a:off x="853678" y="3417058"/>
              <a:ext cx="400050" cy="398495"/>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53" name="Google Shape;753;p36"/>
            <p:cNvSpPr/>
            <p:nvPr/>
          </p:nvSpPr>
          <p:spPr>
            <a:xfrm>
              <a:off x="982265" y="3544937"/>
              <a:ext cx="142876" cy="142876"/>
            </a:xfrm>
            <a:prstGeom prst="roundRect">
              <a:avLst>
                <a:gd fmla="val 10667" name="adj"/>
              </a:avLst>
            </a:pr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754" name="Google Shape;754;p36"/>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Apple mobile Devices</a:t>
            </a:r>
            <a:endParaRPr/>
          </a:p>
        </p:txBody>
      </p:sp>
      <p:sp>
        <p:nvSpPr>
          <p:cNvPr id="755" name="Google Shape;755;p36"/>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You can use middle frame as mask for your screenshots or mockups.</a:t>
            </a:r>
            <a:endParaRPr/>
          </a:p>
        </p:txBody>
      </p:sp>
      <p:grpSp>
        <p:nvGrpSpPr>
          <p:cNvPr id="756" name="Google Shape;756;p36"/>
          <p:cNvGrpSpPr/>
          <p:nvPr/>
        </p:nvGrpSpPr>
        <p:grpSpPr>
          <a:xfrm>
            <a:off x="4242097" y="3903960"/>
            <a:ext cx="6063467" cy="8572501"/>
            <a:chOff x="0" y="0"/>
            <a:chExt cx="6063466" cy="8572500"/>
          </a:xfrm>
        </p:grpSpPr>
        <p:sp>
          <p:nvSpPr>
            <p:cNvPr id="757" name="Google Shape;757;p36"/>
            <p:cNvSpPr/>
            <p:nvPr/>
          </p:nvSpPr>
          <p:spPr>
            <a:xfrm>
              <a:off x="0" y="0"/>
              <a:ext cx="6063466" cy="8572500"/>
            </a:xfrm>
            <a:custGeom>
              <a:rect b="b" l="l" r="r" t="t"/>
              <a:pathLst>
                <a:path extrusionOk="0" h="21600" w="21600">
                  <a:moveTo>
                    <a:pt x="20442" y="21600"/>
                  </a:moveTo>
                  <a:lnTo>
                    <a:pt x="1158" y="21600"/>
                  </a:lnTo>
                  <a:cubicBezTo>
                    <a:pt x="518" y="21600"/>
                    <a:pt x="0" y="21234"/>
                    <a:pt x="0" y="20781"/>
                  </a:cubicBezTo>
                  <a:lnTo>
                    <a:pt x="0" y="819"/>
                  </a:lnTo>
                  <a:cubicBezTo>
                    <a:pt x="0" y="366"/>
                    <a:pt x="518" y="0"/>
                    <a:pt x="1158" y="0"/>
                  </a:cubicBezTo>
                  <a:lnTo>
                    <a:pt x="20442" y="0"/>
                  </a:lnTo>
                  <a:cubicBezTo>
                    <a:pt x="21082" y="0"/>
                    <a:pt x="21600" y="366"/>
                    <a:pt x="21600" y="819"/>
                  </a:cubicBezTo>
                  <a:lnTo>
                    <a:pt x="21600" y="20781"/>
                  </a:lnTo>
                  <a:cubicBezTo>
                    <a:pt x="21600" y="21234"/>
                    <a:pt x="21082" y="21600"/>
                    <a:pt x="20442" y="2160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58" name="Google Shape;758;p36"/>
            <p:cNvSpPr/>
            <p:nvPr/>
          </p:nvSpPr>
          <p:spPr>
            <a:xfrm>
              <a:off x="463069" y="847730"/>
              <a:ext cx="5137327" cy="6859182"/>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59" name="Google Shape;759;p36"/>
            <p:cNvSpPr/>
            <p:nvPr/>
          </p:nvSpPr>
          <p:spPr>
            <a:xfrm>
              <a:off x="2870998" y="7955653"/>
              <a:ext cx="321470" cy="321469"/>
            </a:xfrm>
            <a:custGeom>
              <a:rect b="b" l="l" r="r" t="t"/>
              <a:pathLst>
                <a:path extrusionOk="0" h="21600" w="21600">
                  <a:moveTo>
                    <a:pt x="10800" y="0"/>
                  </a:moveTo>
                  <a:cubicBezTo>
                    <a:pt x="16765" y="0"/>
                    <a:pt x="21600" y="4835"/>
                    <a:pt x="21600" y="10800"/>
                  </a:cubicBezTo>
                  <a:cubicBezTo>
                    <a:pt x="21600" y="16765"/>
                    <a:pt x="16765" y="21600"/>
                    <a:pt x="10800" y="21600"/>
                  </a:cubicBezTo>
                  <a:cubicBezTo>
                    <a:pt x="4834" y="21600"/>
                    <a:pt x="0" y="16765"/>
                    <a:pt x="0" y="10800"/>
                  </a:cubicBezTo>
                  <a:cubicBezTo>
                    <a:pt x="0" y="4835"/>
                    <a:pt x="4834"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60" name="Google Shape;760;p36"/>
            <p:cNvSpPr/>
            <p:nvPr/>
          </p:nvSpPr>
          <p:spPr>
            <a:xfrm>
              <a:off x="2990144" y="417986"/>
              <a:ext cx="83177" cy="83176"/>
            </a:xfrm>
            <a:custGeom>
              <a:rect b="b" l="l" r="r" t="t"/>
              <a:pathLst>
                <a:path extrusionOk="0" h="21600" w="21600">
                  <a:moveTo>
                    <a:pt x="10800" y="0"/>
                  </a:moveTo>
                  <a:cubicBezTo>
                    <a:pt x="16763" y="0"/>
                    <a:pt x="21600" y="4837"/>
                    <a:pt x="21600" y="10800"/>
                  </a:cubicBezTo>
                  <a:cubicBezTo>
                    <a:pt x="21600" y="16767"/>
                    <a:pt x="16763" y="21600"/>
                    <a:pt x="10800" y="21600"/>
                  </a:cubicBezTo>
                  <a:cubicBezTo>
                    <a:pt x="4837" y="21600"/>
                    <a:pt x="0" y="16767"/>
                    <a:pt x="0" y="10800"/>
                  </a:cubicBezTo>
                  <a:cubicBezTo>
                    <a:pt x="0" y="4837"/>
                    <a:pt x="4837"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761" name="Google Shape;761;p36"/>
          <p:cNvGrpSpPr/>
          <p:nvPr/>
        </p:nvGrpSpPr>
        <p:grpSpPr>
          <a:xfrm>
            <a:off x="6759854" y="5324233"/>
            <a:ext cx="4862389" cy="7152228"/>
            <a:chOff x="0" y="0"/>
            <a:chExt cx="4862388" cy="7152227"/>
          </a:xfrm>
        </p:grpSpPr>
        <p:sp>
          <p:nvSpPr>
            <p:cNvPr id="762" name="Google Shape;762;p36"/>
            <p:cNvSpPr/>
            <p:nvPr/>
          </p:nvSpPr>
          <p:spPr>
            <a:xfrm>
              <a:off x="0" y="0"/>
              <a:ext cx="4862388" cy="7152227"/>
            </a:xfrm>
            <a:custGeom>
              <a:rect b="b" l="l" r="r" t="t"/>
              <a:pathLst>
                <a:path extrusionOk="0" h="21600" w="21600">
                  <a:moveTo>
                    <a:pt x="20393" y="21600"/>
                  </a:moveTo>
                  <a:lnTo>
                    <a:pt x="1207" y="21600"/>
                  </a:lnTo>
                  <a:cubicBezTo>
                    <a:pt x="541" y="21600"/>
                    <a:pt x="0" y="21233"/>
                    <a:pt x="0" y="20779"/>
                  </a:cubicBezTo>
                  <a:lnTo>
                    <a:pt x="0" y="821"/>
                  </a:lnTo>
                  <a:cubicBezTo>
                    <a:pt x="0" y="367"/>
                    <a:pt x="541" y="0"/>
                    <a:pt x="1207" y="0"/>
                  </a:cubicBezTo>
                  <a:lnTo>
                    <a:pt x="20393" y="0"/>
                  </a:lnTo>
                  <a:cubicBezTo>
                    <a:pt x="21059" y="0"/>
                    <a:pt x="21600" y="367"/>
                    <a:pt x="21600" y="821"/>
                  </a:cubicBezTo>
                  <a:lnTo>
                    <a:pt x="21600" y="20779"/>
                  </a:lnTo>
                  <a:cubicBezTo>
                    <a:pt x="21600" y="21233"/>
                    <a:pt x="21059" y="21600"/>
                    <a:pt x="20393" y="2160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63" name="Google Shape;763;p36"/>
            <p:cNvSpPr/>
            <p:nvPr/>
          </p:nvSpPr>
          <p:spPr>
            <a:xfrm>
              <a:off x="288068" y="706124"/>
              <a:ext cx="4286251" cy="5722119"/>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64" name="Google Shape;764;p36"/>
            <p:cNvSpPr/>
            <p:nvPr/>
          </p:nvSpPr>
          <p:spPr>
            <a:xfrm>
              <a:off x="2267648" y="6606416"/>
              <a:ext cx="327092" cy="327093"/>
            </a:xfrm>
            <a:custGeom>
              <a:rect b="b" l="l" r="r" t="t"/>
              <a:pathLst>
                <a:path extrusionOk="0" h="21600" w="21600">
                  <a:moveTo>
                    <a:pt x="10800" y="0"/>
                  </a:moveTo>
                  <a:cubicBezTo>
                    <a:pt x="16765" y="0"/>
                    <a:pt x="21600" y="4835"/>
                    <a:pt x="21600" y="10800"/>
                  </a:cubicBezTo>
                  <a:cubicBezTo>
                    <a:pt x="21600" y="16765"/>
                    <a:pt x="16765" y="21600"/>
                    <a:pt x="10800" y="21600"/>
                  </a:cubicBezTo>
                  <a:cubicBezTo>
                    <a:pt x="4834" y="21600"/>
                    <a:pt x="0" y="16765"/>
                    <a:pt x="0" y="10800"/>
                  </a:cubicBezTo>
                  <a:cubicBezTo>
                    <a:pt x="0" y="4835"/>
                    <a:pt x="4834"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65" name="Google Shape;765;p36"/>
            <p:cNvSpPr/>
            <p:nvPr/>
          </p:nvSpPr>
          <p:spPr>
            <a:xfrm>
              <a:off x="2381471" y="316808"/>
              <a:ext cx="99445" cy="99445"/>
            </a:xfrm>
            <a:custGeom>
              <a:rect b="b" l="l" r="r" t="t"/>
              <a:pathLst>
                <a:path extrusionOk="0" h="21600" w="21600">
                  <a:moveTo>
                    <a:pt x="10800" y="0"/>
                  </a:moveTo>
                  <a:cubicBezTo>
                    <a:pt x="16763" y="0"/>
                    <a:pt x="21600" y="4837"/>
                    <a:pt x="21600" y="10800"/>
                  </a:cubicBezTo>
                  <a:cubicBezTo>
                    <a:pt x="21600" y="16767"/>
                    <a:pt x="16763" y="21600"/>
                    <a:pt x="10800" y="21600"/>
                  </a:cubicBezTo>
                  <a:cubicBezTo>
                    <a:pt x="4837" y="21600"/>
                    <a:pt x="0" y="16767"/>
                    <a:pt x="0" y="10800"/>
                  </a:cubicBezTo>
                  <a:cubicBezTo>
                    <a:pt x="0" y="4837"/>
                    <a:pt x="4837"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766" name="Google Shape;766;p36"/>
          <p:cNvGrpSpPr/>
          <p:nvPr/>
        </p:nvGrpSpPr>
        <p:grpSpPr>
          <a:xfrm>
            <a:off x="16683816" y="8036688"/>
            <a:ext cx="2107408" cy="4439774"/>
            <a:chOff x="0" y="0"/>
            <a:chExt cx="2107407" cy="4439772"/>
          </a:xfrm>
        </p:grpSpPr>
        <p:sp>
          <p:nvSpPr>
            <p:cNvPr id="767" name="Google Shape;767;p36"/>
            <p:cNvSpPr/>
            <p:nvPr/>
          </p:nvSpPr>
          <p:spPr>
            <a:xfrm>
              <a:off x="0" y="0"/>
              <a:ext cx="2107407" cy="4439772"/>
            </a:xfrm>
            <a:custGeom>
              <a:rect b="b" l="l" r="r" t="t"/>
              <a:pathLst>
                <a:path extrusionOk="0" h="21600" w="21600">
                  <a:moveTo>
                    <a:pt x="21600" y="20339"/>
                  </a:moveTo>
                  <a:cubicBezTo>
                    <a:pt x="21600" y="21035"/>
                    <a:pt x="20405" y="21600"/>
                    <a:pt x="18931" y="21600"/>
                  </a:cubicBezTo>
                  <a:lnTo>
                    <a:pt x="2669" y="21600"/>
                  </a:lnTo>
                  <a:cubicBezTo>
                    <a:pt x="1195" y="21600"/>
                    <a:pt x="0" y="21035"/>
                    <a:pt x="0" y="20339"/>
                  </a:cubicBezTo>
                  <a:lnTo>
                    <a:pt x="0" y="1261"/>
                  </a:lnTo>
                  <a:cubicBezTo>
                    <a:pt x="0" y="565"/>
                    <a:pt x="1195" y="0"/>
                    <a:pt x="2669" y="0"/>
                  </a:cubicBezTo>
                  <a:lnTo>
                    <a:pt x="18931" y="0"/>
                  </a:lnTo>
                  <a:cubicBezTo>
                    <a:pt x="20405" y="0"/>
                    <a:pt x="21600" y="565"/>
                    <a:pt x="21600" y="1261"/>
                  </a:cubicBezTo>
                  <a:lnTo>
                    <a:pt x="21600" y="20339"/>
                  </a:lnTo>
                  <a:close/>
                </a:path>
              </a:pathLst>
            </a:custGeom>
            <a:solidFill>
              <a:srgbClr val="FFFFFF"/>
            </a:solidFill>
            <a:ln cap="flat" cmpd="sng" w="25400">
              <a:solidFill>
                <a:srgbClr val="EC5D57"/>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68" name="Google Shape;768;p36"/>
            <p:cNvSpPr/>
            <p:nvPr/>
          </p:nvSpPr>
          <p:spPr>
            <a:xfrm>
              <a:off x="0" y="0"/>
              <a:ext cx="2107407" cy="4439772"/>
            </a:xfrm>
            <a:custGeom>
              <a:rect b="b" l="l" r="r" t="t"/>
              <a:pathLst>
                <a:path extrusionOk="0" h="21600" w="21600">
                  <a:moveTo>
                    <a:pt x="21600" y="20339"/>
                  </a:moveTo>
                  <a:cubicBezTo>
                    <a:pt x="21600" y="21035"/>
                    <a:pt x="20405" y="21600"/>
                    <a:pt x="18931" y="21600"/>
                  </a:cubicBezTo>
                  <a:lnTo>
                    <a:pt x="2669" y="21600"/>
                  </a:lnTo>
                  <a:cubicBezTo>
                    <a:pt x="1195" y="21600"/>
                    <a:pt x="0" y="21035"/>
                    <a:pt x="0" y="20339"/>
                  </a:cubicBezTo>
                  <a:lnTo>
                    <a:pt x="0" y="1261"/>
                  </a:lnTo>
                  <a:cubicBezTo>
                    <a:pt x="0" y="565"/>
                    <a:pt x="1195" y="0"/>
                    <a:pt x="2669" y="0"/>
                  </a:cubicBezTo>
                  <a:lnTo>
                    <a:pt x="18931" y="0"/>
                  </a:lnTo>
                  <a:cubicBezTo>
                    <a:pt x="20405" y="0"/>
                    <a:pt x="21600" y="565"/>
                    <a:pt x="21600" y="1261"/>
                  </a:cubicBezTo>
                  <a:lnTo>
                    <a:pt x="21600" y="20339"/>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69" name="Google Shape;769;p36"/>
            <p:cNvSpPr/>
            <p:nvPr/>
          </p:nvSpPr>
          <p:spPr>
            <a:xfrm>
              <a:off x="855226" y="3919750"/>
              <a:ext cx="392908" cy="391381"/>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0" name="Google Shape;770;p36"/>
            <p:cNvSpPr/>
            <p:nvPr/>
          </p:nvSpPr>
          <p:spPr>
            <a:xfrm>
              <a:off x="143609" y="583593"/>
              <a:ext cx="1820188" cy="3233036"/>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1" name="Google Shape;771;p36"/>
            <p:cNvSpPr/>
            <p:nvPr/>
          </p:nvSpPr>
          <p:spPr>
            <a:xfrm>
              <a:off x="890945" y="3955469"/>
              <a:ext cx="325516" cy="324253"/>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2" name="Google Shape;772;p36"/>
            <p:cNvSpPr/>
            <p:nvPr/>
          </p:nvSpPr>
          <p:spPr>
            <a:xfrm>
              <a:off x="818100" y="376551"/>
              <a:ext cx="471207" cy="52601"/>
            </a:xfrm>
            <a:custGeom>
              <a:rect b="b" l="l" r="r" t="t"/>
              <a:pathLst>
                <a:path extrusionOk="0" h="21600" w="21600">
                  <a:moveTo>
                    <a:pt x="21600" y="16517"/>
                  </a:moveTo>
                  <a:cubicBezTo>
                    <a:pt x="21600" y="19331"/>
                    <a:pt x="21170" y="21600"/>
                    <a:pt x="20641" y="21600"/>
                  </a:cubicBezTo>
                  <a:lnTo>
                    <a:pt x="959" y="21600"/>
                  </a:lnTo>
                  <a:cubicBezTo>
                    <a:pt x="429" y="21600"/>
                    <a:pt x="0" y="19327"/>
                    <a:pt x="0" y="16517"/>
                  </a:cubicBezTo>
                  <a:lnTo>
                    <a:pt x="0" y="5083"/>
                  </a:lnTo>
                  <a:cubicBezTo>
                    <a:pt x="0" y="2269"/>
                    <a:pt x="430" y="0"/>
                    <a:pt x="959" y="0"/>
                  </a:cubicBezTo>
                  <a:lnTo>
                    <a:pt x="20641" y="0"/>
                  </a:lnTo>
                  <a:cubicBezTo>
                    <a:pt x="21170" y="0"/>
                    <a:pt x="21600" y="2273"/>
                    <a:pt x="21600" y="5083"/>
                  </a:cubicBezTo>
                  <a:lnTo>
                    <a:pt x="21600" y="16517"/>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3" name="Google Shape;773;p36"/>
            <p:cNvSpPr/>
            <p:nvPr/>
          </p:nvSpPr>
          <p:spPr>
            <a:xfrm>
              <a:off x="990412" y="143107"/>
              <a:ext cx="126582" cy="126582"/>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4" name="Google Shape;774;p36"/>
            <p:cNvSpPr/>
            <p:nvPr/>
          </p:nvSpPr>
          <p:spPr>
            <a:xfrm>
              <a:off x="668955" y="375279"/>
              <a:ext cx="55144" cy="55144"/>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775" name="Google Shape;775;p36"/>
          <p:cNvGrpSpPr/>
          <p:nvPr/>
        </p:nvGrpSpPr>
        <p:grpSpPr>
          <a:xfrm>
            <a:off x="14877908" y="7509936"/>
            <a:ext cx="2357440" cy="4966526"/>
            <a:chOff x="0" y="0"/>
            <a:chExt cx="2357438" cy="4966524"/>
          </a:xfrm>
        </p:grpSpPr>
        <p:sp>
          <p:nvSpPr>
            <p:cNvPr id="776" name="Google Shape;776;p36"/>
            <p:cNvSpPr/>
            <p:nvPr/>
          </p:nvSpPr>
          <p:spPr>
            <a:xfrm>
              <a:off x="0" y="0"/>
              <a:ext cx="2357438" cy="4966524"/>
            </a:xfrm>
            <a:custGeom>
              <a:rect b="b" l="l" r="r" t="t"/>
              <a:pathLst>
                <a:path extrusionOk="0" h="21600" w="21600">
                  <a:moveTo>
                    <a:pt x="21600" y="20339"/>
                  </a:moveTo>
                  <a:cubicBezTo>
                    <a:pt x="21600" y="21035"/>
                    <a:pt x="20405" y="21600"/>
                    <a:pt x="18931" y="21600"/>
                  </a:cubicBezTo>
                  <a:lnTo>
                    <a:pt x="2669" y="21600"/>
                  </a:lnTo>
                  <a:cubicBezTo>
                    <a:pt x="1195" y="21600"/>
                    <a:pt x="0" y="21035"/>
                    <a:pt x="0" y="20339"/>
                  </a:cubicBezTo>
                  <a:lnTo>
                    <a:pt x="0" y="1261"/>
                  </a:lnTo>
                  <a:cubicBezTo>
                    <a:pt x="0" y="565"/>
                    <a:pt x="1195" y="0"/>
                    <a:pt x="2669" y="0"/>
                  </a:cubicBezTo>
                  <a:lnTo>
                    <a:pt x="18931" y="0"/>
                  </a:lnTo>
                  <a:cubicBezTo>
                    <a:pt x="20405" y="0"/>
                    <a:pt x="21600" y="565"/>
                    <a:pt x="21600" y="1261"/>
                  </a:cubicBezTo>
                  <a:lnTo>
                    <a:pt x="21600" y="20339"/>
                  </a:lnTo>
                  <a:close/>
                </a:path>
              </a:pathLst>
            </a:custGeom>
            <a:solidFill>
              <a:srgbClr val="FFFFFF"/>
            </a:solidFill>
            <a:ln cap="flat" cmpd="sng" w="25400">
              <a:solidFill>
                <a:srgbClr val="EC5D57"/>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7" name="Google Shape;777;p36"/>
            <p:cNvSpPr/>
            <p:nvPr/>
          </p:nvSpPr>
          <p:spPr>
            <a:xfrm>
              <a:off x="0" y="0"/>
              <a:ext cx="2357438" cy="4966524"/>
            </a:xfrm>
            <a:custGeom>
              <a:rect b="b" l="l" r="r" t="t"/>
              <a:pathLst>
                <a:path extrusionOk="0" h="21600" w="21600">
                  <a:moveTo>
                    <a:pt x="21600" y="20339"/>
                  </a:moveTo>
                  <a:cubicBezTo>
                    <a:pt x="21600" y="21035"/>
                    <a:pt x="20405" y="21600"/>
                    <a:pt x="18931" y="21600"/>
                  </a:cubicBezTo>
                  <a:lnTo>
                    <a:pt x="2669" y="21600"/>
                  </a:lnTo>
                  <a:cubicBezTo>
                    <a:pt x="1195" y="21600"/>
                    <a:pt x="0" y="21035"/>
                    <a:pt x="0" y="20339"/>
                  </a:cubicBezTo>
                  <a:lnTo>
                    <a:pt x="0" y="1261"/>
                  </a:lnTo>
                  <a:cubicBezTo>
                    <a:pt x="0" y="565"/>
                    <a:pt x="1195" y="0"/>
                    <a:pt x="2669" y="0"/>
                  </a:cubicBezTo>
                  <a:lnTo>
                    <a:pt x="18931" y="0"/>
                  </a:lnTo>
                  <a:cubicBezTo>
                    <a:pt x="20405" y="0"/>
                    <a:pt x="21600" y="565"/>
                    <a:pt x="21600" y="1261"/>
                  </a:cubicBezTo>
                  <a:lnTo>
                    <a:pt x="21600" y="20339"/>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78" name="Google Shape;778;p36"/>
            <p:cNvSpPr/>
            <p:nvPr/>
          </p:nvSpPr>
          <p:spPr>
            <a:xfrm>
              <a:off x="163834" y="647414"/>
              <a:ext cx="2029770" cy="3615664"/>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79" name="Google Shape;779;p36"/>
            <p:cNvSpPr/>
            <p:nvPr/>
          </p:nvSpPr>
          <p:spPr>
            <a:xfrm>
              <a:off x="942933" y="343213"/>
              <a:ext cx="471572" cy="52641"/>
            </a:xfrm>
            <a:custGeom>
              <a:rect b="b" l="l" r="r" t="t"/>
              <a:pathLst>
                <a:path extrusionOk="0" h="21600" w="21600">
                  <a:moveTo>
                    <a:pt x="21600" y="16517"/>
                  </a:moveTo>
                  <a:cubicBezTo>
                    <a:pt x="21600" y="19331"/>
                    <a:pt x="21170" y="21600"/>
                    <a:pt x="20641" y="21600"/>
                  </a:cubicBezTo>
                  <a:lnTo>
                    <a:pt x="959" y="21600"/>
                  </a:lnTo>
                  <a:cubicBezTo>
                    <a:pt x="429" y="21600"/>
                    <a:pt x="0" y="19327"/>
                    <a:pt x="0" y="16517"/>
                  </a:cubicBezTo>
                  <a:lnTo>
                    <a:pt x="0" y="5083"/>
                  </a:lnTo>
                  <a:cubicBezTo>
                    <a:pt x="0" y="2269"/>
                    <a:pt x="430" y="0"/>
                    <a:pt x="959" y="0"/>
                  </a:cubicBezTo>
                  <a:lnTo>
                    <a:pt x="20641" y="0"/>
                  </a:lnTo>
                  <a:cubicBezTo>
                    <a:pt x="21170" y="0"/>
                    <a:pt x="21600" y="2273"/>
                    <a:pt x="21600" y="5083"/>
                  </a:cubicBezTo>
                  <a:lnTo>
                    <a:pt x="21600" y="16517"/>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0" name="Google Shape;780;p36"/>
            <p:cNvSpPr/>
            <p:nvPr/>
          </p:nvSpPr>
          <p:spPr>
            <a:xfrm>
              <a:off x="1133252" y="127461"/>
              <a:ext cx="90933" cy="90934"/>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1" name="Google Shape;781;p36"/>
            <p:cNvSpPr/>
            <p:nvPr/>
          </p:nvSpPr>
          <p:spPr>
            <a:xfrm>
              <a:off x="982113" y="4424762"/>
              <a:ext cx="393212" cy="391685"/>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2" name="Google Shape;782;p36"/>
            <p:cNvSpPr/>
            <p:nvPr/>
          </p:nvSpPr>
          <p:spPr>
            <a:xfrm>
              <a:off x="1017859" y="4460508"/>
              <a:ext cx="321719" cy="320470"/>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3" name="Google Shape;783;p36"/>
            <p:cNvSpPr/>
            <p:nvPr/>
          </p:nvSpPr>
          <p:spPr>
            <a:xfrm>
              <a:off x="668548" y="306194"/>
              <a:ext cx="126680" cy="126680"/>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rgbClr val="EC5D57"/>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784" name="Google Shape;784;p36"/>
          <p:cNvGrpSpPr/>
          <p:nvPr/>
        </p:nvGrpSpPr>
        <p:grpSpPr>
          <a:xfrm>
            <a:off x="12954017" y="6740324"/>
            <a:ext cx="2786064" cy="5736138"/>
            <a:chOff x="0" y="0"/>
            <a:chExt cx="2786063" cy="5736136"/>
          </a:xfrm>
        </p:grpSpPr>
        <p:sp>
          <p:nvSpPr>
            <p:cNvPr id="785" name="Google Shape;785;p36"/>
            <p:cNvSpPr/>
            <p:nvPr/>
          </p:nvSpPr>
          <p:spPr>
            <a:xfrm>
              <a:off x="0" y="0"/>
              <a:ext cx="2786063" cy="5736136"/>
            </a:xfrm>
            <a:custGeom>
              <a:rect b="b" l="l" r="r" t="t"/>
              <a:pathLst>
                <a:path extrusionOk="0" h="21600" w="21600">
                  <a:moveTo>
                    <a:pt x="21600" y="20508"/>
                  </a:moveTo>
                  <a:cubicBezTo>
                    <a:pt x="21600" y="21111"/>
                    <a:pt x="20589" y="21600"/>
                    <a:pt x="19342" y="21600"/>
                  </a:cubicBezTo>
                  <a:lnTo>
                    <a:pt x="2258" y="21600"/>
                  </a:lnTo>
                  <a:cubicBezTo>
                    <a:pt x="1011" y="21600"/>
                    <a:pt x="0" y="21111"/>
                    <a:pt x="0" y="20508"/>
                  </a:cubicBezTo>
                  <a:lnTo>
                    <a:pt x="0" y="1092"/>
                  </a:lnTo>
                  <a:cubicBezTo>
                    <a:pt x="0" y="489"/>
                    <a:pt x="1011" y="0"/>
                    <a:pt x="2258" y="0"/>
                  </a:cubicBezTo>
                  <a:lnTo>
                    <a:pt x="19342" y="0"/>
                  </a:lnTo>
                  <a:cubicBezTo>
                    <a:pt x="20589" y="0"/>
                    <a:pt x="21600" y="489"/>
                    <a:pt x="21600" y="1092"/>
                  </a:cubicBezTo>
                  <a:lnTo>
                    <a:pt x="21600" y="20508"/>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86" name="Google Shape;786;p36"/>
            <p:cNvSpPr/>
            <p:nvPr/>
          </p:nvSpPr>
          <p:spPr>
            <a:xfrm>
              <a:off x="163814" y="652755"/>
              <a:ext cx="2458434" cy="4380019"/>
            </a:xfrm>
            <a:custGeom>
              <a:rect b="b" l="l" r="r" t="t"/>
              <a:pathLst>
                <a:path extrusionOk="0" h="21600" w="21600">
                  <a:moveTo>
                    <a:pt x="0" y="0"/>
                  </a:moveTo>
                  <a:cubicBezTo>
                    <a:pt x="5944" y="0"/>
                    <a:pt x="15656" y="0"/>
                    <a:pt x="21600" y="0"/>
                  </a:cubicBezTo>
                  <a:cubicBezTo>
                    <a:pt x="21600" y="7200"/>
                    <a:pt x="21600" y="14400"/>
                    <a:pt x="21600" y="21600"/>
                  </a:cubicBezTo>
                  <a:lnTo>
                    <a:pt x="0" y="21600"/>
                  </a:lnTo>
                  <a:lnTo>
                    <a:pt x="0" y="0"/>
                  </a:lnTo>
                  <a:close/>
                </a:path>
              </a:pathLst>
            </a:cu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7" name="Google Shape;787;p36"/>
            <p:cNvSpPr/>
            <p:nvPr/>
          </p:nvSpPr>
          <p:spPr>
            <a:xfrm>
              <a:off x="1157273" y="343172"/>
              <a:ext cx="471516" cy="52635"/>
            </a:xfrm>
            <a:custGeom>
              <a:rect b="b" l="l" r="r" t="t"/>
              <a:pathLst>
                <a:path extrusionOk="0" h="21600" w="21600">
                  <a:moveTo>
                    <a:pt x="21600" y="16517"/>
                  </a:moveTo>
                  <a:cubicBezTo>
                    <a:pt x="21600" y="19331"/>
                    <a:pt x="21170" y="21600"/>
                    <a:pt x="20641" y="21600"/>
                  </a:cubicBezTo>
                  <a:lnTo>
                    <a:pt x="959" y="21600"/>
                  </a:lnTo>
                  <a:cubicBezTo>
                    <a:pt x="429" y="21600"/>
                    <a:pt x="0" y="19327"/>
                    <a:pt x="0" y="16517"/>
                  </a:cubicBezTo>
                  <a:lnTo>
                    <a:pt x="0" y="5083"/>
                  </a:lnTo>
                  <a:cubicBezTo>
                    <a:pt x="0" y="2269"/>
                    <a:pt x="430" y="0"/>
                    <a:pt x="959" y="0"/>
                  </a:cubicBezTo>
                  <a:lnTo>
                    <a:pt x="20641" y="0"/>
                  </a:lnTo>
                  <a:cubicBezTo>
                    <a:pt x="21170" y="0"/>
                    <a:pt x="21600" y="2273"/>
                    <a:pt x="21600" y="5083"/>
                  </a:cubicBezTo>
                  <a:lnTo>
                    <a:pt x="21600" y="16517"/>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8" name="Google Shape;788;p36"/>
            <p:cNvSpPr/>
            <p:nvPr/>
          </p:nvSpPr>
          <p:spPr>
            <a:xfrm>
              <a:off x="1347570" y="127446"/>
              <a:ext cx="90923" cy="90923"/>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89" name="Google Shape;789;p36"/>
            <p:cNvSpPr/>
            <p:nvPr/>
          </p:nvSpPr>
          <p:spPr>
            <a:xfrm>
              <a:off x="1196449" y="5194439"/>
              <a:ext cx="393165" cy="391638"/>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90" name="Google Shape;790;p36"/>
            <p:cNvSpPr/>
            <p:nvPr/>
          </p:nvSpPr>
          <p:spPr>
            <a:xfrm>
              <a:off x="1232191" y="5230181"/>
              <a:ext cx="321680" cy="320431"/>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91" name="Google Shape;791;p36"/>
            <p:cNvSpPr/>
            <p:nvPr/>
          </p:nvSpPr>
          <p:spPr>
            <a:xfrm>
              <a:off x="882922" y="306157"/>
              <a:ext cx="126664" cy="126665"/>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re Mobile Devices">
  <p:cSld name="More Mobile Devices">
    <p:spTree>
      <p:nvGrpSpPr>
        <p:cNvPr id="792" name="Shape 792"/>
        <p:cNvGrpSpPr/>
        <p:nvPr/>
      </p:nvGrpSpPr>
      <p:grpSpPr>
        <a:xfrm>
          <a:off x="0" y="0"/>
          <a:ext cx="0" cy="0"/>
          <a:chOff x="0" y="0"/>
          <a:chExt cx="0" cy="0"/>
        </a:xfrm>
      </p:grpSpPr>
      <p:sp>
        <p:nvSpPr>
          <p:cNvPr id="793" name="Google Shape;793;p37"/>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794" name="Google Shape;794;p37"/>
          <p:cNvSpPr/>
          <p:nvPr/>
        </p:nvSpPr>
        <p:spPr>
          <a:xfrm>
            <a:off x="4122796" y="406739"/>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More mobile Devices</a:t>
            </a:r>
            <a:endParaRPr/>
          </a:p>
        </p:txBody>
      </p:sp>
      <p:grpSp>
        <p:nvGrpSpPr>
          <p:cNvPr id="795" name="Google Shape;795;p37"/>
          <p:cNvGrpSpPr/>
          <p:nvPr/>
        </p:nvGrpSpPr>
        <p:grpSpPr>
          <a:xfrm>
            <a:off x="14347144" y="4889809"/>
            <a:ext cx="4072289" cy="7143752"/>
            <a:chOff x="0" y="0"/>
            <a:chExt cx="4072287" cy="7143751"/>
          </a:xfrm>
        </p:grpSpPr>
        <p:sp>
          <p:nvSpPr>
            <p:cNvPr id="796" name="Google Shape;796;p37"/>
            <p:cNvSpPr/>
            <p:nvPr/>
          </p:nvSpPr>
          <p:spPr>
            <a:xfrm>
              <a:off x="0" y="0"/>
              <a:ext cx="4072287" cy="7143751"/>
            </a:xfrm>
            <a:custGeom>
              <a:rect b="b" l="l" r="r" t="t"/>
              <a:pathLst>
                <a:path extrusionOk="0" h="21600" w="21600">
                  <a:moveTo>
                    <a:pt x="1003" y="0"/>
                  </a:moveTo>
                  <a:lnTo>
                    <a:pt x="20597" y="0"/>
                  </a:lnTo>
                  <a:cubicBezTo>
                    <a:pt x="21151" y="0"/>
                    <a:pt x="21600" y="256"/>
                    <a:pt x="21600" y="572"/>
                  </a:cubicBezTo>
                  <a:lnTo>
                    <a:pt x="21600" y="21028"/>
                  </a:lnTo>
                  <a:cubicBezTo>
                    <a:pt x="21600" y="21344"/>
                    <a:pt x="21151" y="21600"/>
                    <a:pt x="20597" y="21600"/>
                  </a:cubicBezTo>
                  <a:lnTo>
                    <a:pt x="1003" y="21600"/>
                  </a:lnTo>
                  <a:cubicBezTo>
                    <a:pt x="449" y="21600"/>
                    <a:pt x="0" y="21344"/>
                    <a:pt x="0" y="21028"/>
                  </a:cubicBezTo>
                  <a:lnTo>
                    <a:pt x="0" y="572"/>
                  </a:lnTo>
                  <a:cubicBezTo>
                    <a:pt x="0" y="256"/>
                    <a:pt x="449" y="0"/>
                    <a:pt x="1003"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797" name="Google Shape;797;p37"/>
            <p:cNvSpPr/>
            <p:nvPr/>
          </p:nvSpPr>
          <p:spPr>
            <a:xfrm>
              <a:off x="343955" y="878910"/>
              <a:ext cx="3384377" cy="5443578"/>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98" name="Google Shape;798;p37"/>
            <p:cNvSpPr/>
            <p:nvPr/>
          </p:nvSpPr>
          <p:spPr>
            <a:xfrm>
              <a:off x="1998340" y="6634359"/>
              <a:ext cx="75607" cy="75606"/>
            </a:xfrm>
            <a:custGeom>
              <a:rect b="b" l="l" r="r" t="t"/>
              <a:pathLst>
                <a:path extrusionOk="0" h="21600" w="21600">
                  <a:moveTo>
                    <a:pt x="10800" y="0"/>
                  </a:moveTo>
                  <a:cubicBezTo>
                    <a:pt x="16764" y="0"/>
                    <a:pt x="21600" y="4836"/>
                    <a:pt x="21600" y="10800"/>
                  </a:cubicBezTo>
                  <a:cubicBezTo>
                    <a:pt x="21600" y="16764"/>
                    <a:pt x="16764" y="21600"/>
                    <a:pt x="10800" y="21600"/>
                  </a:cubicBezTo>
                  <a:cubicBezTo>
                    <a:pt x="4836" y="21600"/>
                    <a:pt x="0" y="16764"/>
                    <a:pt x="0" y="10800"/>
                  </a:cubicBezTo>
                  <a:cubicBezTo>
                    <a:pt x="0" y="4836"/>
                    <a:pt x="4836"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799" name="Google Shape;799;p37"/>
            <p:cNvSpPr/>
            <p:nvPr/>
          </p:nvSpPr>
          <p:spPr>
            <a:xfrm>
              <a:off x="2854097" y="538687"/>
              <a:ext cx="56705" cy="56705"/>
            </a:xfrm>
            <a:custGeom>
              <a:rect b="b" l="l" r="r" t="t"/>
              <a:pathLst>
                <a:path extrusionOk="0" h="21600" w="21600">
                  <a:moveTo>
                    <a:pt x="10800" y="0"/>
                  </a:moveTo>
                  <a:cubicBezTo>
                    <a:pt x="16762" y="0"/>
                    <a:pt x="21600" y="4835"/>
                    <a:pt x="21600" y="10800"/>
                  </a:cubicBezTo>
                  <a:cubicBezTo>
                    <a:pt x="21600" y="16765"/>
                    <a:pt x="16762" y="21600"/>
                    <a:pt x="10800" y="21600"/>
                  </a:cubicBezTo>
                  <a:cubicBezTo>
                    <a:pt x="4838" y="21600"/>
                    <a:pt x="0" y="16765"/>
                    <a:pt x="0" y="10800"/>
                  </a:cubicBezTo>
                  <a:cubicBezTo>
                    <a:pt x="0" y="4835"/>
                    <a:pt x="4838"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00" name="Google Shape;800;p37"/>
            <p:cNvSpPr/>
            <p:nvPr/>
          </p:nvSpPr>
          <p:spPr>
            <a:xfrm>
              <a:off x="2854097" y="387476"/>
              <a:ext cx="56705" cy="56705"/>
            </a:xfrm>
            <a:custGeom>
              <a:rect b="b" l="l" r="r" t="t"/>
              <a:pathLst>
                <a:path extrusionOk="0" h="21600" w="21600">
                  <a:moveTo>
                    <a:pt x="10800" y="0"/>
                  </a:moveTo>
                  <a:cubicBezTo>
                    <a:pt x="16762" y="0"/>
                    <a:pt x="21600" y="4835"/>
                    <a:pt x="21600" y="10800"/>
                  </a:cubicBezTo>
                  <a:cubicBezTo>
                    <a:pt x="21600" y="16765"/>
                    <a:pt x="16762" y="21600"/>
                    <a:pt x="10800" y="21600"/>
                  </a:cubicBezTo>
                  <a:cubicBezTo>
                    <a:pt x="4838" y="21600"/>
                    <a:pt x="0" y="16765"/>
                    <a:pt x="0" y="10800"/>
                  </a:cubicBezTo>
                  <a:cubicBezTo>
                    <a:pt x="0" y="4835"/>
                    <a:pt x="4838"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01" name="Google Shape;801;p37"/>
          <p:cNvGrpSpPr/>
          <p:nvPr/>
        </p:nvGrpSpPr>
        <p:grpSpPr>
          <a:xfrm>
            <a:off x="4548970" y="5568143"/>
            <a:ext cx="9429751" cy="6465417"/>
            <a:chOff x="0" y="0"/>
            <a:chExt cx="9429750" cy="6465416"/>
          </a:xfrm>
        </p:grpSpPr>
        <p:sp>
          <p:nvSpPr>
            <p:cNvPr id="802" name="Google Shape;802;p37"/>
            <p:cNvSpPr/>
            <p:nvPr/>
          </p:nvSpPr>
          <p:spPr>
            <a:xfrm>
              <a:off x="0" y="0"/>
              <a:ext cx="9429750" cy="6465416"/>
            </a:xfrm>
            <a:custGeom>
              <a:rect b="b" l="l" r="r" t="t"/>
              <a:pathLst>
                <a:path extrusionOk="0" h="21600" w="21600">
                  <a:moveTo>
                    <a:pt x="21600" y="10810"/>
                  </a:moveTo>
                  <a:lnTo>
                    <a:pt x="21600" y="10810"/>
                  </a:lnTo>
                  <a:cubicBezTo>
                    <a:pt x="21598" y="12060"/>
                    <a:pt x="21594" y="15169"/>
                    <a:pt x="21551" y="17575"/>
                  </a:cubicBezTo>
                  <a:cubicBezTo>
                    <a:pt x="21517" y="19483"/>
                    <a:pt x="21426" y="20199"/>
                    <a:pt x="21048" y="20805"/>
                  </a:cubicBezTo>
                  <a:cubicBezTo>
                    <a:pt x="20551" y="21505"/>
                    <a:pt x="19746" y="21544"/>
                    <a:pt x="18366" y="21569"/>
                  </a:cubicBezTo>
                  <a:cubicBezTo>
                    <a:pt x="17027" y="21594"/>
                    <a:pt x="10800" y="21600"/>
                    <a:pt x="10800" y="21600"/>
                  </a:cubicBezTo>
                  <a:cubicBezTo>
                    <a:pt x="10800" y="21600"/>
                    <a:pt x="4573" y="21594"/>
                    <a:pt x="3234" y="21569"/>
                  </a:cubicBezTo>
                  <a:cubicBezTo>
                    <a:pt x="1854" y="21544"/>
                    <a:pt x="1049" y="21505"/>
                    <a:pt x="552" y="20805"/>
                  </a:cubicBezTo>
                  <a:cubicBezTo>
                    <a:pt x="174" y="20199"/>
                    <a:pt x="83" y="19483"/>
                    <a:pt x="49" y="17575"/>
                  </a:cubicBezTo>
                  <a:cubicBezTo>
                    <a:pt x="6" y="15169"/>
                    <a:pt x="2" y="12060"/>
                    <a:pt x="0" y="10810"/>
                  </a:cubicBezTo>
                  <a:lnTo>
                    <a:pt x="0" y="10810"/>
                  </a:lnTo>
                  <a:cubicBezTo>
                    <a:pt x="0" y="10807"/>
                    <a:pt x="0" y="10803"/>
                    <a:pt x="0" y="10800"/>
                  </a:cubicBezTo>
                  <a:cubicBezTo>
                    <a:pt x="0" y="10797"/>
                    <a:pt x="0" y="10793"/>
                    <a:pt x="0" y="10790"/>
                  </a:cubicBezTo>
                  <a:lnTo>
                    <a:pt x="0" y="10790"/>
                  </a:lnTo>
                  <a:cubicBezTo>
                    <a:pt x="2" y="9540"/>
                    <a:pt x="6" y="6431"/>
                    <a:pt x="49" y="4025"/>
                  </a:cubicBezTo>
                  <a:cubicBezTo>
                    <a:pt x="83" y="2117"/>
                    <a:pt x="174" y="1401"/>
                    <a:pt x="552" y="795"/>
                  </a:cubicBezTo>
                  <a:cubicBezTo>
                    <a:pt x="1049" y="95"/>
                    <a:pt x="1854" y="56"/>
                    <a:pt x="3234" y="31"/>
                  </a:cubicBezTo>
                  <a:cubicBezTo>
                    <a:pt x="4573" y="6"/>
                    <a:pt x="10800" y="0"/>
                    <a:pt x="10800" y="0"/>
                  </a:cubicBezTo>
                  <a:cubicBezTo>
                    <a:pt x="10800" y="0"/>
                    <a:pt x="17027" y="6"/>
                    <a:pt x="18366" y="31"/>
                  </a:cubicBezTo>
                  <a:cubicBezTo>
                    <a:pt x="19746" y="56"/>
                    <a:pt x="20551" y="95"/>
                    <a:pt x="21048" y="795"/>
                  </a:cubicBezTo>
                  <a:cubicBezTo>
                    <a:pt x="21426" y="1401"/>
                    <a:pt x="21517" y="2117"/>
                    <a:pt x="21551" y="4025"/>
                  </a:cubicBezTo>
                  <a:cubicBezTo>
                    <a:pt x="21594" y="6431"/>
                    <a:pt x="21598" y="9540"/>
                    <a:pt x="21600" y="10790"/>
                  </a:cubicBezTo>
                  <a:lnTo>
                    <a:pt x="21600" y="10790"/>
                  </a:lnTo>
                  <a:cubicBezTo>
                    <a:pt x="21600" y="10793"/>
                    <a:pt x="21600" y="10797"/>
                    <a:pt x="21600" y="10800"/>
                  </a:cubicBezTo>
                  <a:cubicBezTo>
                    <a:pt x="21600" y="10803"/>
                    <a:pt x="21600" y="10807"/>
                    <a:pt x="21600" y="1081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03" name="Google Shape;803;p37"/>
            <p:cNvSpPr/>
            <p:nvPr/>
          </p:nvSpPr>
          <p:spPr>
            <a:xfrm>
              <a:off x="158717" y="65354"/>
              <a:ext cx="9112671" cy="6347603"/>
            </a:xfrm>
            <a:custGeom>
              <a:rect b="b" l="l" r="r" t="t"/>
              <a:pathLst>
                <a:path extrusionOk="0" h="21565" w="21572">
                  <a:moveTo>
                    <a:pt x="15954" y="0"/>
                  </a:moveTo>
                  <a:cubicBezTo>
                    <a:pt x="16936" y="0"/>
                    <a:pt x="17787" y="15"/>
                    <a:pt x="18207" y="32"/>
                  </a:cubicBezTo>
                  <a:cubicBezTo>
                    <a:pt x="19695" y="95"/>
                    <a:pt x="20518" y="-9"/>
                    <a:pt x="21023" y="737"/>
                  </a:cubicBezTo>
                  <a:cubicBezTo>
                    <a:pt x="21478" y="1504"/>
                    <a:pt x="21457" y="2155"/>
                    <a:pt x="21514" y="4094"/>
                  </a:cubicBezTo>
                  <a:cubicBezTo>
                    <a:pt x="21586" y="6539"/>
                    <a:pt x="21569" y="9506"/>
                    <a:pt x="21572" y="10777"/>
                  </a:cubicBezTo>
                  <a:cubicBezTo>
                    <a:pt x="21572" y="12051"/>
                    <a:pt x="21535" y="15037"/>
                    <a:pt x="21442" y="17480"/>
                  </a:cubicBezTo>
                  <a:cubicBezTo>
                    <a:pt x="21369" y="19376"/>
                    <a:pt x="21276" y="20355"/>
                    <a:pt x="20915" y="20884"/>
                  </a:cubicBezTo>
                  <a:cubicBezTo>
                    <a:pt x="20422" y="21591"/>
                    <a:pt x="19696" y="21562"/>
                    <a:pt x="18207" y="21563"/>
                  </a:cubicBezTo>
                  <a:cubicBezTo>
                    <a:pt x="11774" y="21566"/>
                    <a:pt x="9795" y="21566"/>
                    <a:pt x="3364" y="21563"/>
                  </a:cubicBezTo>
                  <a:cubicBezTo>
                    <a:pt x="1875" y="21562"/>
                    <a:pt x="1150" y="21591"/>
                    <a:pt x="657" y="20884"/>
                  </a:cubicBezTo>
                  <a:cubicBezTo>
                    <a:pt x="296" y="20355"/>
                    <a:pt x="203" y="19376"/>
                    <a:pt x="130" y="17480"/>
                  </a:cubicBezTo>
                  <a:cubicBezTo>
                    <a:pt x="37" y="15037"/>
                    <a:pt x="0" y="12051"/>
                    <a:pt x="0" y="10777"/>
                  </a:cubicBezTo>
                  <a:cubicBezTo>
                    <a:pt x="3" y="9506"/>
                    <a:pt x="-14" y="6539"/>
                    <a:pt x="58" y="4094"/>
                  </a:cubicBezTo>
                  <a:cubicBezTo>
                    <a:pt x="115" y="2155"/>
                    <a:pt x="94" y="1504"/>
                    <a:pt x="549" y="737"/>
                  </a:cubicBezTo>
                  <a:cubicBezTo>
                    <a:pt x="1054" y="-9"/>
                    <a:pt x="1877" y="95"/>
                    <a:pt x="3364" y="32"/>
                  </a:cubicBezTo>
                  <a:cubicBezTo>
                    <a:pt x="3783" y="15"/>
                    <a:pt x="4635" y="0"/>
                    <a:pt x="5616" y="0"/>
                  </a:cubicBezTo>
                  <a:cubicBezTo>
                    <a:pt x="7759" y="1"/>
                    <a:pt x="13811" y="1"/>
                    <a:pt x="15954" y="0"/>
                  </a:cubicBezTo>
                  <a:close/>
                </a:path>
              </a:pathLst>
            </a:custGeom>
            <a:solidFill>
              <a:schemeClr val="lt1"/>
            </a:solidFill>
            <a:ln cap="flat" cmpd="sng" w="127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04" name="Google Shape;804;p37"/>
            <p:cNvSpPr/>
            <p:nvPr/>
          </p:nvSpPr>
          <p:spPr>
            <a:xfrm>
              <a:off x="811225" y="793588"/>
              <a:ext cx="7807300" cy="4879564"/>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05" name="Google Shape;805;p37"/>
            <p:cNvSpPr/>
            <p:nvPr/>
          </p:nvSpPr>
          <p:spPr>
            <a:xfrm>
              <a:off x="4678276" y="6246011"/>
              <a:ext cx="73198" cy="73198"/>
            </a:xfrm>
            <a:custGeom>
              <a:rect b="b" l="l" r="r" t="t"/>
              <a:pathLst>
                <a:path extrusionOk="0" h="21600" w="21600">
                  <a:moveTo>
                    <a:pt x="10800" y="0"/>
                  </a:moveTo>
                  <a:cubicBezTo>
                    <a:pt x="16765" y="0"/>
                    <a:pt x="21600" y="4835"/>
                    <a:pt x="21600" y="10800"/>
                  </a:cubicBezTo>
                  <a:cubicBezTo>
                    <a:pt x="21600" y="16762"/>
                    <a:pt x="16765" y="21600"/>
                    <a:pt x="10800" y="21600"/>
                  </a:cubicBezTo>
                  <a:cubicBezTo>
                    <a:pt x="4835" y="21600"/>
                    <a:pt x="0" y="16762"/>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06" name="Google Shape;806;p37"/>
            <p:cNvSpPr/>
            <p:nvPr/>
          </p:nvSpPr>
          <p:spPr>
            <a:xfrm>
              <a:off x="5060295" y="392126"/>
              <a:ext cx="91488" cy="91488"/>
            </a:xfrm>
            <a:custGeom>
              <a:rect b="b" l="l" r="r" t="t"/>
              <a:pathLst>
                <a:path extrusionOk="0" h="21600" w="21600">
                  <a:moveTo>
                    <a:pt x="10801" y="0"/>
                  </a:moveTo>
                  <a:cubicBezTo>
                    <a:pt x="16766" y="0"/>
                    <a:pt x="21600" y="4834"/>
                    <a:pt x="21600" y="10799"/>
                  </a:cubicBezTo>
                  <a:cubicBezTo>
                    <a:pt x="21600" y="16764"/>
                    <a:pt x="16766" y="21600"/>
                    <a:pt x="10801" y="21600"/>
                  </a:cubicBezTo>
                  <a:cubicBezTo>
                    <a:pt x="4836" y="21600"/>
                    <a:pt x="0" y="16764"/>
                    <a:pt x="0" y="10799"/>
                  </a:cubicBezTo>
                  <a:cubicBezTo>
                    <a:pt x="0" y="4834"/>
                    <a:pt x="4836" y="0"/>
                    <a:pt x="10801"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07" name="Google Shape;807;p37"/>
            <p:cNvSpPr/>
            <p:nvPr/>
          </p:nvSpPr>
          <p:spPr>
            <a:xfrm>
              <a:off x="4294716" y="401462"/>
              <a:ext cx="73198" cy="7319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08" name="Google Shape;808;p37"/>
          <p:cNvGrpSpPr/>
          <p:nvPr/>
        </p:nvGrpSpPr>
        <p:grpSpPr>
          <a:xfrm>
            <a:off x="9830196" y="3889684"/>
            <a:ext cx="5465090" cy="8143877"/>
            <a:chOff x="0" y="0"/>
            <a:chExt cx="5465088" cy="8143876"/>
          </a:xfrm>
        </p:grpSpPr>
        <p:sp>
          <p:nvSpPr>
            <p:cNvPr id="809" name="Google Shape;809;p37"/>
            <p:cNvSpPr/>
            <p:nvPr/>
          </p:nvSpPr>
          <p:spPr>
            <a:xfrm>
              <a:off x="0" y="0"/>
              <a:ext cx="5465088" cy="8143876"/>
            </a:xfrm>
            <a:custGeom>
              <a:rect b="b" l="l" r="r" t="t"/>
              <a:pathLst>
                <a:path extrusionOk="0" h="21600" w="21600">
                  <a:moveTo>
                    <a:pt x="1100" y="0"/>
                  </a:moveTo>
                  <a:lnTo>
                    <a:pt x="20500" y="0"/>
                  </a:lnTo>
                  <a:cubicBezTo>
                    <a:pt x="21108" y="0"/>
                    <a:pt x="21600" y="330"/>
                    <a:pt x="21600" y="738"/>
                  </a:cubicBezTo>
                  <a:lnTo>
                    <a:pt x="21600" y="20862"/>
                  </a:lnTo>
                  <a:cubicBezTo>
                    <a:pt x="21600" y="21270"/>
                    <a:pt x="21108" y="21600"/>
                    <a:pt x="20500" y="21600"/>
                  </a:cubicBezTo>
                  <a:lnTo>
                    <a:pt x="1100" y="21600"/>
                  </a:lnTo>
                  <a:cubicBezTo>
                    <a:pt x="492" y="21600"/>
                    <a:pt x="0" y="21270"/>
                    <a:pt x="0" y="20862"/>
                  </a:cubicBezTo>
                  <a:lnTo>
                    <a:pt x="0" y="738"/>
                  </a:lnTo>
                  <a:cubicBezTo>
                    <a:pt x="0" y="330"/>
                    <a:pt x="492" y="0"/>
                    <a:pt x="1100"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10" name="Google Shape;810;p37"/>
            <p:cNvSpPr/>
            <p:nvPr/>
          </p:nvSpPr>
          <p:spPr>
            <a:xfrm>
              <a:off x="303614" y="831458"/>
              <a:ext cx="4857859" cy="6477136"/>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11" name="Google Shape;811;p37"/>
            <p:cNvSpPr/>
            <p:nvPr/>
          </p:nvSpPr>
          <p:spPr>
            <a:xfrm>
              <a:off x="1932386" y="10139"/>
              <a:ext cx="1600315" cy="56926"/>
            </a:xfrm>
            <a:prstGeom prst="rect">
              <a:avLst/>
            </a:prstGeom>
            <a:solidFill>
              <a:srgbClr val="EC5D57"/>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12" name="Google Shape;812;p37"/>
            <p:cNvSpPr/>
            <p:nvPr/>
          </p:nvSpPr>
          <p:spPr>
            <a:xfrm>
              <a:off x="1932386" y="8071234"/>
              <a:ext cx="1600315" cy="56925"/>
            </a:xfrm>
            <a:prstGeom prst="rect">
              <a:avLst/>
            </a:prstGeom>
            <a:solidFill>
              <a:srgbClr val="EC5D57"/>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13" name="Google Shape;813;p37"/>
            <p:cNvSpPr/>
            <p:nvPr/>
          </p:nvSpPr>
          <p:spPr>
            <a:xfrm>
              <a:off x="2678777" y="405589"/>
              <a:ext cx="107533" cy="107533"/>
            </a:xfrm>
            <a:custGeom>
              <a:rect b="b" l="l" r="r" t="t"/>
              <a:pathLst>
                <a:path extrusionOk="0" h="21600" w="21600">
                  <a:moveTo>
                    <a:pt x="10801" y="0"/>
                  </a:moveTo>
                  <a:cubicBezTo>
                    <a:pt x="16765" y="0"/>
                    <a:pt x="21600" y="4835"/>
                    <a:pt x="21600" y="10801"/>
                  </a:cubicBezTo>
                  <a:cubicBezTo>
                    <a:pt x="21600" y="16765"/>
                    <a:pt x="16765" y="21600"/>
                    <a:pt x="10801" y="21600"/>
                  </a:cubicBezTo>
                  <a:cubicBezTo>
                    <a:pt x="4835" y="21600"/>
                    <a:pt x="0" y="16765"/>
                    <a:pt x="0" y="10801"/>
                  </a:cubicBezTo>
                  <a:cubicBezTo>
                    <a:pt x="0" y="4835"/>
                    <a:pt x="4835" y="0"/>
                    <a:pt x="10801"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14" name="Google Shape;814;p37"/>
          <p:cNvGrpSpPr/>
          <p:nvPr/>
        </p:nvGrpSpPr>
        <p:grpSpPr>
          <a:xfrm>
            <a:off x="17206009" y="6318558"/>
            <a:ext cx="2998087" cy="5715003"/>
            <a:chOff x="0" y="0"/>
            <a:chExt cx="2998086" cy="5715001"/>
          </a:xfrm>
        </p:grpSpPr>
        <p:sp>
          <p:nvSpPr>
            <p:cNvPr id="815" name="Google Shape;815;p37"/>
            <p:cNvSpPr/>
            <p:nvPr/>
          </p:nvSpPr>
          <p:spPr>
            <a:xfrm>
              <a:off x="0" y="0"/>
              <a:ext cx="2998086" cy="5715001"/>
            </a:xfrm>
            <a:custGeom>
              <a:rect b="b" l="l" r="r" t="t"/>
              <a:pathLst>
                <a:path extrusionOk="0" h="21600" w="21600">
                  <a:moveTo>
                    <a:pt x="10991" y="21600"/>
                  </a:moveTo>
                  <a:lnTo>
                    <a:pt x="10800" y="21600"/>
                  </a:lnTo>
                  <a:lnTo>
                    <a:pt x="10609" y="21600"/>
                  </a:lnTo>
                  <a:cubicBezTo>
                    <a:pt x="7056" y="21600"/>
                    <a:pt x="2909" y="21563"/>
                    <a:pt x="2202" y="21481"/>
                  </a:cubicBezTo>
                  <a:cubicBezTo>
                    <a:pt x="1848" y="21444"/>
                    <a:pt x="1491" y="21365"/>
                    <a:pt x="1171" y="21252"/>
                  </a:cubicBezTo>
                  <a:cubicBezTo>
                    <a:pt x="502" y="21016"/>
                    <a:pt x="66" y="20667"/>
                    <a:pt x="2" y="20319"/>
                  </a:cubicBezTo>
                  <a:lnTo>
                    <a:pt x="0" y="20307"/>
                  </a:lnTo>
                  <a:lnTo>
                    <a:pt x="0" y="20306"/>
                  </a:lnTo>
                  <a:lnTo>
                    <a:pt x="0" y="20305"/>
                  </a:lnTo>
                  <a:lnTo>
                    <a:pt x="0" y="20292"/>
                  </a:lnTo>
                  <a:lnTo>
                    <a:pt x="0" y="20233"/>
                  </a:lnTo>
                  <a:lnTo>
                    <a:pt x="0" y="19765"/>
                  </a:lnTo>
                  <a:lnTo>
                    <a:pt x="0" y="1835"/>
                  </a:lnTo>
                  <a:lnTo>
                    <a:pt x="0" y="1665"/>
                  </a:lnTo>
                  <a:lnTo>
                    <a:pt x="0" y="1367"/>
                  </a:lnTo>
                  <a:cubicBezTo>
                    <a:pt x="1" y="993"/>
                    <a:pt x="449" y="603"/>
                    <a:pt x="1171" y="348"/>
                  </a:cubicBezTo>
                  <a:cubicBezTo>
                    <a:pt x="1491" y="235"/>
                    <a:pt x="1849" y="156"/>
                    <a:pt x="2205" y="118"/>
                  </a:cubicBezTo>
                  <a:cubicBezTo>
                    <a:pt x="2914" y="37"/>
                    <a:pt x="7059" y="0"/>
                    <a:pt x="10609" y="0"/>
                  </a:cubicBezTo>
                  <a:lnTo>
                    <a:pt x="10800" y="0"/>
                  </a:lnTo>
                  <a:lnTo>
                    <a:pt x="10991" y="0"/>
                  </a:lnTo>
                  <a:cubicBezTo>
                    <a:pt x="14541" y="0"/>
                    <a:pt x="18686" y="37"/>
                    <a:pt x="19396" y="119"/>
                  </a:cubicBezTo>
                  <a:cubicBezTo>
                    <a:pt x="19752" y="156"/>
                    <a:pt x="20109" y="235"/>
                    <a:pt x="20429" y="348"/>
                  </a:cubicBezTo>
                  <a:cubicBezTo>
                    <a:pt x="21151" y="603"/>
                    <a:pt x="21599" y="993"/>
                    <a:pt x="21600" y="1367"/>
                  </a:cubicBezTo>
                  <a:lnTo>
                    <a:pt x="21600" y="1665"/>
                  </a:lnTo>
                  <a:lnTo>
                    <a:pt x="21600" y="1835"/>
                  </a:lnTo>
                  <a:lnTo>
                    <a:pt x="21600" y="19765"/>
                  </a:lnTo>
                  <a:lnTo>
                    <a:pt x="21600" y="20233"/>
                  </a:lnTo>
                  <a:lnTo>
                    <a:pt x="21600" y="20292"/>
                  </a:lnTo>
                  <a:lnTo>
                    <a:pt x="21600" y="20304"/>
                  </a:lnTo>
                  <a:lnTo>
                    <a:pt x="21600" y="20305"/>
                  </a:lnTo>
                  <a:lnTo>
                    <a:pt x="21600" y="20306"/>
                  </a:lnTo>
                  <a:lnTo>
                    <a:pt x="21598" y="20319"/>
                  </a:lnTo>
                  <a:cubicBezTo>
                    <a:pt x="21534" y="20667"/>
                    <a:pt x="21098" y="21016"/>
                    <a:pt x="20429" y="21252"/>
                  </a:cubicBezTo>
                  <a:cubicBezTo>
                    <a:pt x="20110" y="21364"/>
                    <a:pt x="19753" y="21444"/>
                    <a:pt x="19397" y="21481"/>
                  </a:cubicBezTo>
                  <a:cubicBezTo>
                    <a:pt x="18693" y="21563"/>
                    <a:pt x="14545" y="21600"/>
                    <a:pt x="10991" y="2160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16" name="Google Shape;816;p37"/>
            <p:cNvSpPr/>
            <p:nvPr/>
          </p:nvSpPr>
          <p:spPr>
            <a:xfrm>
              <a:off x="2274389" y="114708"/>
              <a:ext cx="97266" cy="97222"/>
            </a:xfrm>
            <a:custGeom>
              <a:rect b="b" l="l" r="r" t="t"/>
              <a:pathLst>
                <a:path extrusionOk="0" h="21600" w="21600">
                  <a:moveTo>
                    <a:pt x="21600" y="10802"/>
                  </a:moveTo>
                  <a:cubicBezTo>
                    <a:pt x="21600" y="16769"/>
                    <a:pt x="16763" y="21600"/>
                    <a:pt x="10802" y="21600"/>
                  </a:cubicBezTo>
                  <a:cubicBezTo>
                    <a:pt x="4837" y="21600"/>
                    <a:pt x="0" y="16769"/>
                    <a:pt x="0" y="10802"/>
                  </a:cubicBezTo>
                  <a:cubicBezTo>
                    <a:pt x="0" y="4832"/>
                    <a:pt x="4837" y="0"/>
                    <a:pt x="10802" y="0"/>
                  </a:cubicBezTo>
                  <a:cubicBezTo>
                    <a:pt x="16763" y="0"/>
                    <a:pt x="21600" y="4832"/>
                    <a:pt x="21600" y="10802"/>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17" name="Google Shape;817;p37"/>
            <p:cNvSpPr/>
            <p:nvPr/>
          </p:nvSpPr>
          <p:spPr>
            <a:xfrm>
              <a:off x="1066267" y="106797"/>
              <a:ext cx="865551" cy="100608"/>
            </a:xfrm>
            <a:custGeom>
              <a:rect b="b" l="l" r="r" t="t"/>
              <a:pathLst>
                <a:path extrusionOk="0" h="21600" w="21600">
                  <a:moveTo>
                    <a:pt x="20266" y="21600"/>
                  </a:moveTo>
                  <a:lnTo>
                    <a:pt x="1333" y="21600"/>
                  </a:lnTo>
                  <a:cubicBezTo>
                    <a:pt x="598" y="21600"/>
                    <a:pt x="0" y="16781"/>
                    <a:pt x="0" y="10856"/>
                  </a:cubicBezTo>
                  <a:lnTo>
                    <a:pt x="0" y="10744"/>
                  </a:lnTo>
                  <a:cubicBezTo>
                    <a:pt x="0" y="4820"/>
                    <a:pt x="598" y="0"/>
                    <a:pt x="1333" y="0"/>
                  </a:cubicBezTo>
                  <a:lnTo>
                    <a:pt x="20266" y="0"/>
                  </a:lnTo>
                  <a:cubicBezTo>
                    <a:pt x="21002" y="0"/>
                    <a:pt x="21600" y="4820"/>
                    <a:pt x="21600" y="10744"/>
                  </a:cubicBezTo>
                  <a:lnTo>
                    <a:pt x="21600" y="10856"/>
                  </a:lnTo>
                  <a:cubicBezTo>
                    <a:pt x="21600" y="16781"/>
                    <a:pt x="21002" y="21600"/>
                    <a:pt x="20266" y="216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18" name="Google Shape;818;p37"/>
            <p:cNvSpPr/>
            <p:nvPr/>
          </p:nvSpPr>
          <p:spPr>
            <a:xfrm>
              <a:off x="1066271" y="5470402"/>
              <a:ext cx="865543" cy="100616"/>
            </a:xfrm>
            <a:custGeom>
              <a:rect b="b" l="l" r="r" t="t"/>
              <a:pathLst>
                <a:path extrusionOk="0" h="21600" w="21600">
                  <a:moveTo>
                    <a:pt x="20266" y="21600"/>
                  </a:moveTo>
                  <a:lnTo>
                    <a:pt x="1333" y="21600"/>
                  </a:lnTo>
                  <a:cubicBezTo>
                    <a:pt x="598" y="21600"/>
                    <a:pt x="0" y="16780"/>
                    <a:pt x="0" y="10856"/>
                  </a:cubicBezTo>
                  <a:lnTo>
                    <a:pt x="0" y="10744"/>
                  </a:lnTo>
                  <a:cubicBezTo>
                    <a:pt x="0" y="4821"/>
                    <a:pt x="598" y="0"/>
                    <a:pt x="1333" y="0"/>
                  </a:cubicBezTo>
                  <a:lnTo>
                    <a:pt x="20266" y="0"/>
                  </a:lnTo>
                  <a:cubicBezTo>
                    <a:pt x="21002" y="0"/>
                    <a:pt x="21600" y="4821"/>
                    <a:pt x="21600" y="10744"/>
                  </a:cubicBezTo>
                  <a:lnTo>
                    <a:pt x="21600" y="10856"/>
                  </a:lnTo>
                  <a:cubicBezTo>
                    <a:pt x="21600" y="16780"/>
                    <a:pt x="21002" y="21600"/>
                    <a:pt x="20266" y="216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19" name="Google Shape;819;p37"/>
            <p:cNvSpPr/>
            <p:nvPr/>
          </p:nvSpPr>
          <p:spPr>
            <a:xfrm>
              <a:off x="120226" y="439056"/>
              <a:ext cx="2757633" cy="4901525"/>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0" name="Google Shape;820;p37"/>
            <p:cNvSpPr/>
            <p:nvPr/>
          </p:nvSpPr>
          <p:spPr>
            <a:xfrm>
              <a:off x="1353315" y="5691907"/>
              <a:ext cx="291455" cy="18224"/>
            </a:xfrm>
            <a:custGeom>
              <a:rect b="b" l="l" r="r" t="t"/>
              <a:pathLst>
                <a:path extrusionOk="0" h="21600" w="21600">
                  <a:moveTo>
                    <a:pt x="20354" y="0"/>
                  </a:moveTo>
                  <a:lnTo>
                    <a:pt x="1246" y="0"/>
                  </a:lnTo>
                  <a:cubicBezTo>
                    <a:pt x="561" y="0"/>
                    <a:pt x="0" y="8974"/>
                    <a:pt x="0" y="19926"/>
                  </a:cubicBezTo>
                  <a:lnTo>
                    <a:pt x="0" y="21384"/>
                  </a:lnTo>
                  <a:cubicBezTo>
                    <a:pt x="2971" y="21530"/>
                    <a:pt x="5925" y="21600"/>
                    <a:pt x="8840" y="21600"/>
                  </a:cubicBezTo>
                  <a:cubicBezTo>
                    <a:pt x="9496" y="21600"/>
                    <a:pt x="10151" y="21600"/>
                    <a:pt x="10795" y="21591"/>
                  </a:cubicBezTo>
                  <a:cubicBezTo>
                    <a:pt x="11448" y="21600"/>
                    <a:pt x="12103" y="21600"/>
                    <a:pt x="12760" y="21600"/>
                  </a:cubicBezTo>
                  <a:cubicBezTo>
                    <a:pt x="15675" y="21600"/>
                    <a:pt x="18628" y="21530"/>
                    <a:pt x="21600" y="21384"/>
                  </a:cubicBezTo>
                  <a:lnTo>
                    <a:pt x="21600" y="19926"/>
                  </a:lnTo>
                  <a:cubicBezTo>
                    <a:pt x="21600" y="8974"/>
                    <a:pt x="21039" y="0"/>
                    <a:pt x="20354" y="0"/>
                  </a:cubicBezTo>
                </a:path>
              </a:pathLst>
            </a:custGeom>
            <a:solidFill>
              <a:srgbClr val="EC5D57"/>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1" name="Google Shape;821;p37"/>
            <p:cNvSpPr/>
            <p:nvPr/>
          </p:nvSpPr>
          <p:spPr>
            <a:xfrm>
              <a:off x="613096" y="5118366"/>
              <a:ext cx="93903" cy="106863"/>
            </a:xfrm>
            <a:custGeom>
              <a:rect b="b" l="l" r="r" t="t"/>
              <a:pathLst>
                <a:path extrusionOk="0" h="21591" w="21600">
                  <a:moveTo>
                    <a:pt x="19666" y="19786"/>
                  </a:moveTo>
                  <a:lnTo>
                    <a:pt x="2102" y="10814"/>
                  </a:lnTo>
                  <a:lnTo>
                    <a:pt x="19666" y="1807"/>
                  </a:lnTo>
                  <a:lnTo>
                    <a:pt x="19666" y="19786"/>
                  </a:lnTo>
                  <a:close/>
                  <a:moveTo>
                    <a:pt x="21599" y="1687"/>
                  </a:moveTo>
                  <a:cubicBezTo>
                    <a:pt x="21599" y="1284"/>
                    <a:pt x="21486" y="878"/>
                    <a:pt x="21181" y="539"/>
                  </a:cubicBezTo>
                  <a:cubicBezTo>
                    <a:pt x="20882" y="196"/>
                    <a:pt x="20369" y="-9"/>
                    <a:pt x="19893" y="1"/>
                  </a:cubicBezTo>
                  <a:cubicBezTo>
                    <a:pt x="19497" y="2"/>
                    <a:pt x="19135" y="113"/>
                    <a:pt x="18809" y="279"/>
                  </a:cubicBezTo>
                  <a:lnTo>
                    <a:pt x="1030" y="9399"/>
                  </a:lnTo>
                  <a:cubicBezTo>
                    <a:pt x="477" y="9672"/>
                    <a:pt x="2" y="10176"/>
                    <a:pt x="0" y="10814"/>
                  </a:cubicBezTo>
                  <a:cubicBezTo>
                    <a:pt x="2" y="11456"/>
                    <a:pt x="479" y="11960"/>
                    <a:pt x="1033" y="12234"/>
                  </a:cubicBezTo>
                  <a:lnTo>
                    <a:pt x="1032" y="12235"/>
                  </a:lnTo>
                  <a:lnTo>
                    <a:pt x="18809" y="21314"/>
                  </a:lnTo>
                  <a:cubicBezTo>
                    <a:pt x="19138" y="21482"/>
                    <a:pt x="19499" y="21589"/>
                    <a:pt x="19893" y="21591"/>
                  </a:cubicBezTo>
                  <a:lnTo>
                    <a:pt x="19922" y="21591"/>
                  </a:lnTo>
                  <a:cubicBezTo>
                    <a:pt x="20388" y="21591"/>
                    <a:pt x="20888" y="21386"/>
                    <a:pt x="21181" y="21052"/>
                  </a:cubicBezTo>
                  <a:cubicBezTo>
                    <a:pt x="21486" y="20715"/>
                    <a:pt x="21599" y="20309"/>
                    <a:pt x="21600" y="19905"/>
                  </a:cubicBezTo>
                  <a:lnTo>
                    <a:pt x="21599" y="1687"/>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2" name="Google Shape;822;p37"/>
            <p:cNvSpPr/>
            <p:nvPr/>
          </p:nvSpPr>
          <p:spPr>
            <a:xfrm>
              <a:off x="1447196" y="5118366"/>
              <a:ext cx="103693" cy="103697"/>
            </a:xfrm>
            <a:custGeom>
              <a:rect b="b" l="l" r="r" t="t"/>
              <a:pathLst>
                <a:path extrusionOk="0" h="21600" w="21600">
                  <a:moveTo>
                    <a:pt x="1750" y="10799"/>
                  </a:moveTo>
                  <a:cubicBezTo>
                    <a:pt x="1761" y="15797"/>
                    <a:pt x="5803" y="19838"/>
                    <a:pt x="10799" y="19846"/>
                  </a:cubicBezTo>
                  <a:cubicBezTo>
                    <a:pt x="15797" y="19838"/>
                    <a:pt x="19839" y="15797"/>
                    <a:pt x="19847" y="10799"/>
                  </a:cubicBezTo>
                  <a:cubicBezTo>
                    <a:pt x="19839" y="5803"/>
                    <a:pt x="15797" y="1762"/>
                    <a:pt x="10799" y="1752"/>
                  </a:cubicBezTo>
                  <a:cubicBezTo>
                    <a:pt x="5803" y="1762"/>
                    <a:pt x="1761" y="5803"/>
                    <a:pt x="1750" y="10799"/>
                  </a:cubicBezTo>
                  <a:close/>
                  <a:moveTo>
                    <a:pt x="0" y="10799"/>
                  </a:moveTo>
                  <a:cubicBezTo>
                    <a:pt x="0" y="4836"/>
                    <a:pt x="4834" y="2"/>
                    <a:pt x="10799" y="0"/>
                  </a:cubicBezTo>
                  <a:cubicBezTo>
                    <a:pt x="16764" y="2"/>
                    <a:pt x="21598" y="4836"/>
                    <a:pt x="21600" y="10799"/>
                  </a:cubicBezTo>
                  <a:cubicBezTo>
                    <a:pt x="21598" y="16764"/>
                    <a:pt x="16764" y="21598"/>
                    <a:pt x="10799" y="21600"/>
                  </a:cubicBezTo>
                  <a:cubicBezTo>
                    <a:pt x="4834" y="21598"/>
                    <a:pt x="0" y="16764"/>
                    <a:pt x="0" y="10799"/>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3" name="Google Shape;823;p37"/>
            <p:cNvSpPr/>
            <p:nvPr/>
          </p:nvSpPr>
          <p:spPr>
            <a:xfrm>
              <a:off x="2298122" y="5122321"/>
              <a:ext cx="100889" cy="100889"/>
            </a:xfrm>
            <a:custGeom>
              <a:rect b="b" l="l" r="r" t="t"/>
              <a:pathLst>
                <a:path extrusionOk="0" h="21600" w="21600">
                  <a:moveTo>
                    <a:pt x="1800" y="2339"/>
                  </a:moveTo>
                  <a:lnTo>
                    <a:pt x="1800" y="19261"/>
                  </a:lnTo>
                  <a:cubicBezTo>
                    <a:pt x="1801" y="19552"/>
                    <a:pt x="2049" y="19800"/>
                    <a:pt x="2340" y="19800"/>
                  </a:cubicBezTo>
                  <a:lnTo>
                    <a:pt x="19260" y="19800"/>
                  </a:lnTo>
                  <a:cubicBezTo>
                    <a:pt x="19551" y="19800"/>
                    <a:pt x="19800" y="19552"/>
                    <a:pt x="19800" y="19261"/>
                  </a:cubicBezTo>
                  <a:lnTo>
                    <a:pt x="19800" y="2339"/>
                  </a:lnTo>
                  <a:cubicBezTo>
                    <a:pt x="19800" y="2049"/>
                    <a:pt x="19551" y="1800"/>
                    <a:pt x="19260" y="1800"/>
                  </a:cubicBezTo>
                  <a:lnTo>
                    <a:pt x="2340" y="1800"/>
                  </a:lnTo>
                  <a:cubicBezTo>
                    <a:pt x="2049" y="1800"/>
                    <a:pt x="1801" y="2049"/>
                    <a:pt x="1800" y="2339"/>
                  </a:cubicBezTo>
                  <a:close/>
                  <a:moveTo>
                    <a:pt x="2340" y="21600"/>
                  </a:moveTo>
                  <a:cubicBezTo>
                    <a:pt x="1047" y="21597"/>
                    <a:pt x="3" y="20553"/>
                    <a:pt x="0" y="19261"/>
                  </a:cubicBezTo>
                  <a:lnTo>
                    <a:pt x="0" y="2339"/>
                  </a:lnTo>
                  <a:cubicBezTo>
                    <a:pt x="3" y="1048"/>
                    <a:pt x="1047" y="3"/>
                    <a:pt x="2340" y="0"/>
                  </a:cubicBezTo>
                  <a:lnTo>
                    <a:pt x="19260" y="0"/>
                  </a:lnTo>
                  <a:cubicBezTo>
                    <a:pt x="20554" y="3"/>
                    <a:pt x="21597" y="1048"/>
                    <a:pt x="21600" y="2339"/>
                  </a:cubicBezTo>
                  <a:lnTo>
                    <a:pt x="21600" y="19261"/>
                  </a:lnTo>
                  <a:cubicBezTo>
                    <a:pt x="21597" y="20553"/>
                    <a:pt x="20554" y="21597"/>
                    <a:pt x="19260" y="21600"/>
                  </a:cubicBezTo>
                  <a:lnTo>
                    <a:pt x="2340" y="21600"/>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24" name="Google Shape;824;p37"/>
          <p:cNvGrpSpPr/>
          <p:nvPr/>
        </p:nvGrpSpPr>
        <p:grpSpPr>
          <a:xfrm>
            <a:off x="4179683" y="6958706"/>
            <a:ext cx="2589611" cy="5074854"/>
            <a:chOff x="0" y="0"/>
            <a:chExt cx="2589610" cy="5074853"/>
          </a:xfrm>
        </p:grpSpPr>
        <p:sp>
          <p:nvSpPr>
            <p:cNvPr id="825" name="Google Shape;825;p37"/>
            <p:cNvSpPr/>
            <p:nvPr/>
          </p:nvSpPr>
          <p:spPr>
            <a:xfrm>
              <a:off x="0" y="0"/>
              <a:ext cx="2589610" cy="5074853"/>
            </a:xfrm>
            <a:custGeom>
              <a:rect b="b" l="l" r="r" t="t"/>
              <a:pathLst>
                <a:path extrusionOk="0" h="21600" w="21600">
                  <a:moveTo>
                    <a:pt x="10800" y="21600"/>
                  </a:moveTo>
                  <a:cubicBezTo>
                    <a:pt x="8835" y="21600"/>
                    <a:pt x="3192" y="21579"/>
                    <a:pt x="3136" y="21579"/>
                  </a:cubicBezTo>
                  <a:cubicBezTo>
                    <a:pt x="2236" y="21579"/>
                    <a:pt x="1228" y="21380"/>
                    <a:pt x="737" y="21105"/>
                  </a:cubicBezTo>
                  <a:cubicBezTo>
                    <a:pt x="262" y="20840"/>
                    <a:pt x="0" y="20496"/>
                    <a:pt x="0" y="20137"/>
                  </a:cubicBezTo>
                  <a:lnTo>
                    <a:pt x="0" y="1631"/>
                  </a:lnTo>
                  <a:cubicBezTo>
                    <a:pt x="0" y="1247"/>
                    <a:pt x="288" y="784"/>
                    <a:pt x="669" y="555"/>
                  </a:cubicBezTo>
                  <a:cubicBezTo>
                    <a:pt x="1164" y="258"/>
                    <a:pt x="2200" y="43"/>
                    <a:pt x="3134" y="43"/>
                  </a:cubicBezTo>
                  <a:cubicBezTo>
                    <a:pt x="3194" y="42"/>
                    <a:pt x="8835" y="0"/>
                    <a:pt x="10800" y="0"/>
                  </a:cubicBezTo>
                  <a:cubicBezTo>
                    <a:pt x="12765" y="0"/>
                    <a:pt x="18406" y="42"/>
                    <a:pt x="18463" y="43"/>
                  </a:cubicBezTo>
                  <a:cubicBezTo>
                    <a:pt x="19400" y="43"/>
                    <a:pt x="20436" y="258"/>
                    <a:pt x="20931" y="555"/>
                  </a:cubicBezTo>
                  <a:cubicBezTo>
                    <a:pt x="21312" y="784"/>
                    <a:pt x="21600" y="1247"/>
                    <a:pt x="21600" y="1631"/>
                  </a:cubicBezTo>
                  <a:lnTo>
                    <a:pt x="21600" y="20137"/>
                  </a:lnTo>
                  <a:cubicBezTo>
                    <a:pt x="21600" y="20496"/>
                    <a:pt x="21338" y="20840"/>
                    <a:pt x="20863" y="21105"/>
                  </a:cubicBezTo>
                  <a:cubicBezTo>
                    <a:pt x="20372" y="21380"/>
                    <a:pt x="19364" y="21579"/>
                    <a:pt x="18466" y="21579"/>
                  </a:cubicBezTo>
                  <a:cubicBezTo>
                    <a:pt x="18408" y="21579"/>
                    <a:pt x="12765" y="21600"/>
                    <a:pt x="10800" y="2160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26" name="Google Shape;826;p37"/>
            <p:cNvSpPr/>
            <p:nvPr/>
          </p:nvSpPr>
          <p:spPr>
            <a:xfrm>
              <a:off x="135398" y="497112"/>
              <a:ext cx="2318813" cy="4145237"/>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7" name="Google Shape;827;p37"/>
            <p:cNvSpPr/>
            <p:nvPr/>
          </p:nvSpPr>
          <p:spPr>
            <a:xfrm>
              <a:off x="2208104" y="197569"/>
              <a:ext cx="76186" cy="76186"/>
            </a:xfrm>
            <a:custGeom>
              <a:rect b="b" l="l" r="r" t="t"/>
              <a:pathLst>
                <a:path extrusionOk="0" h="21600" w="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8" name="Google Shape;828;p37"/>
            <p:cNvSpPr/>
            <p:nvPr/>
          </p:nvSpPr>
          <p:spPr>
            <a:xfrm>
              <a:off x="1728851" y="145027"/>
              <a:ext cx="72394" cy="72383"/>
            </a:xfrm>
            <a:custGeom>
              <a:rect b="b" l="l" r="r" t="t"/>
              <a:pathLst>
                <a:path extrusionOk="0" h="21600" w="21600">
                  <a:moveTo>
                    <a:pt x="21600" y="10798"/>
                  </a:moveTo>
                  <a:cubicBezTo>
                    <a:pt x="21600" y="16763"/>
                    <a:pt x="16764" y="21600"/>
                    <a:pt x="10800" y="21600"/>
                  </a:cubicBezTo>
                  <a:cubicBezTo>
                    <a:pt x="4839" y="21600"/>
                    <a:pt x="0" y="16763"/>
                    <a:pt x="0" y="10798"/>
                  </a:cubicBezTo>
                  <a:cubicBezTo>
                    <a:pt x="0" y="4833"/>
                    <a:pt x="4839" y="0"/>
                    <a:pt x="10800" y="0"/>
                  </a:cubicBezTo>
                  <a:cubicBezTo>
                    <a:pt x="16764" y="0"/>
                    <a:pt x="21600" y="4833"/>
                    <a:pt x="21600" y="10798"/>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29" name="Google Shape;829;p37"/>
            <p:cNvSpPr/>
            <p:nvPr/>
          </p:nvSpPr>
          <p:spPr>
            <a:xfrm>
              <a:off x="1606945" y="145027"/>
              <a:ext cx="72394" cy="72383"/>
            </a:xfrm>
            <a:custGeom>
              <a:rect b="b" l="l" r="r" t="t"/>
              <a:pathLst>
                <a:path extrusionOk="0" h="21600" w="21600">
                  <a:moveTo>
                    <a:pt x="21600" y="10798"/>
                  </a:moveTo>
                  <a:cubicBezTo>
                    <a:pt x="21600" y="16763"/>
                    <a:pt x="16764" y="21600"/>
                    <a:pt x="10800" y="21600"/>
                  </a:cubicBezTo>
                  <a:cubicBezTo>
                    <a:pt x="4839" y="21600"/>
                    <a:pt x="0" y="16763"/>
                    <a:pt x="0" y="10798"/>
                  </a:cubicBezTo>
                  <a:cubicBezTo>
                    <a:pt x="0" y="4833"/>
                    <a:pt x="4839" y="0"/>
                    <a:pt x="10800" y="0"/>
                  </a:cubicBezTo>
                  <a:cubicBezTo>
                    <a:pt x="16764" y="0"/>
                    <a:pt x="21600" y="4833"/>
                    <a:pt x="21600" y="10798"/>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30" name="Google Shape;830;p37"/>
            <p:cNvSpPr/>
            <p:nvPr/>
          </p:nvSpPr>
          <p:spPr>
            <a:xfrm>
              <a:off x="1073959" y="104046"/>
              <a:ext cx="441691" cy="53239"/>
            </a:xfrm>
            <a:custGeom>
              <a:rect b="b" l="l" r="r" t="t"/>
              <a:pathLst>
                <a:path extrusionOk="0" h="21600" w="21600">
                  <a:moveTo>
                    <a:pt x="1301" y="21600"/>
                  </a:moveTo>
                  <a:cubicBezTo>
                    <a:pt x="584" y="21600"/>
                    <a:pt x="0" y="16755"/>
                    <a:pt x="0" y="10798"/>
                  </a:cubicBezTo>
                  <a:cubicBezTo>
                    <a:pt x="0" y="4845"/>
                    <a:pt x="584" y="0"/>
                    <a:pt x="1301" y="0"/>
                  </a:cubicBezTo>
                  <a:lnTo>
                    <a:pt x="20299" y="0"/>
                  </a:lnTo>
                  <a:cubicBezTo>
                    <a:pt x="21016" y="0"/>
                    <a:pt x="21600" y="4845"/>
                    <a:pt x="21600" y="10798"/>
                  </a:cubicBezTo>
                  <a:cubicBezTo>
                    <a:pt x="21600" y="16755"/>
                    <a:pt x="21016" y="21600"/>
                    <a:pt x="20299" y="21600"/>
                  </a:cubicBezTo>
                  <a:lnTo>
                    <a:pt x="1301" y="21600"/>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31" name="Google Shape;831;p37"/>
            <p:cNvSpPr/>
            <p:nvPr/>
          </p:nvSpPr>
          <p:spPr>
            <a:xfrm>
              <a:off x="1013294" y="4756732"/>
              <a:ext cx="563021" cy="157424"/>
            </a:xfrm>
            <a:custGeom>
              <a:rect b="b" l="l" r="r" t="t"/>
              <a:pathLst>
                <a:path extrusionOk="0" h="21600" w="21600">
                  <a:moveTo>
                    <a:pt x="2262" y="21600"/>
                  </a:moveTo>
                  <a:cubicBezTo>
                    <a:pt x="1015" y="21600"/>
                    <a:pt x="0" y="17972"/>
                    <a:pt x="0" y="13510"/>
                  </a:cubicBezTo>
                  <a:lnTo>
                    <a:pt x="0" y="8088"/>
                  </a:lnTo>
                  <a:cubicBezTo>
                    <a:pt x="0" y="3628"/>
                    <a:pt x="1015" y="0"/>
                    <a:pt x="2262" y="0"/>
                  </a:cubicBezTo>
                  <a:lnTo>
                    <a:pt x="19338" y="0"/>
                  </a:lnTo>
                  <a:cubicBezTo>
                    <a:pt x="20585" y="0"/>
                    <a:pt x="21600" y="3628"/>
                    <a:pt x="21600" y="8088"/>
                  </a:cubicBezTo>
                  <a:lnTo>
                    <a:pt x="21600" y="13510"/>
                  </a:lnTo>
                  <a:cubicBezTo>
                    <a:pt x="21600" y="17972"/>
                    <a:pt x="20585" y="21600"/>
                    <a:pt x="19338" y="21600"/>
                  </a:cubicBezTo>
                  <a:lnTo>
                    <a:pt x="2262" y="21600"/>
                  </a:ln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32" name="Google Shape;832;p37"/>
          <p:cNvGrpSpPr/>
          <p:nvPr/>
        </p:nvGrpSpPr>
        <p:grpSpPr>
          <a:xfrm>
            <a:off x="13810098" y="7142196"/>
            <a:ext cx="2536033" cy="4891364"/>
            <a:chOff x="0" y="0"/>
            <a:chExt cx="2536032" cy="4891363"/>
          </a:xfrm>
        </p:grpSpPr>
        <p:sp>
          <p:nvSpPr>
            <p:cNvPr id="833" name="Google Shape;833;p37"/>
            <p:cNvSpPr/>
            <p:nvPr/>
          </p:nvSpPr>
          <p:spPr>
            <a:xfrm>
              <a:off x="0" y="0"/>
              <a:ext cx="2536032" cy="4891363"/>
            </a:xfrm>
            <a:custGeom>
              <a:rect b="b" l="l" r="r" t="t"/>
              <a:pathLst>
                <a:path extrusionOk="0" h="21600" w="21600">
                  <a:moveTo>
                    <a:pt x="20337" y="21600"/>
                  </a:moveTo>
                  <a:lnTo>
                    <a:pt x="1263" y="21600"/>
                  </a:lnTo>
                  <a:cubicBezTo>
                    <a:pt x="916" y="21600"/>
                    <a:pt x="600" y="21527"/>
                    <a:pt x="371" y="21408"/>
                  </a:cubicBezTo>
                  <a:cubicBezTo>
                    <a:pt x="142" y="21289"/>
                    <a:pt x="0" y="21125"/>
                    <a:pt x="0" y="20945"/>
                  </a:cubicBezTo>
                  <a:lnTo>
                    <a:pt x="0" y="655"/>
                  </a:lnTo>
                  <a:cubicBezTo>
                    <a:pt x="0" y="475"/>
                    <a:pt x="142" y="311"/>
                    <a:pt x="371" y="192"/>
                  </a:cubicBezTo>
                  <a:cubicBezTo>
                    <a:pt x="600" y="74"/>
                    <a:pt x="916" y="0"/>
                    <a:pt x="1263" y="0"/>
                  </a:cubicBezTo>
                  <a:lnTo>
                    <a:pt x="20337" y="0"/>
                  </a:lnTo>
                  <a:cubicBezTo>
                    <a:pt x="20714" y="0"/>
                    <a:pt x="21054" y="87"/>
                    <a:pt x="21286" y="224"/>
                  </a:cubicBezTo>
                  <a:cubicBezTo>
                    <a:pt x="21482" y="339"/>
                    <a:pt x="21600" y="490"/>
                    <a:pt x="21600" y="655"/>
                  </a:cubicBezTo>
                  <a:lnTo>
                    <a:pt x="21600" y="20945"/>
                  </a:lnTo>
                  <a:cubicBezTo>
                    <a:pt x="21600" y="21125"/>
                    <a:pt x="21458" y="21289"/>
                    <a:pt x="21229" y="21408"/>
                  </a:cubicBezTo>
                  <a:cubicBezTo>
                    <a:pt x="21000" y="21526"/>
                    <a:pt x="20684" y="21600"/>
                    <a:pt x="20337" y="2160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34" name="Google Shape;834;p37"/>
            <p:cNvSpPr/>
            <p:nvPr/>
          </p:nvSpPr>
          <p:spPr>
            <a:xfrm>
              <a:off x="990915" y="201001"/>
              <a:ext cx="554201" cy="45105"/>
            </a:xfrm>
            <a:custGeom>
              <a:rect b="b" l="l" r="r" t="t"/>
              <a:pathLst>
                <a:path extrusionOk="0" h="21600" w="21600">
                  <a:moveTo>
                    <a:pt x="21089" y="21600"/>
                  </a:moveTo>
                  <a:lnTo>
                    <a:pt x="511" y="21600"/>
                  </a:lnTo>
                  <a:cubicBezTo>
                    <a:pt x="230" y="21600"/>
                    <a:pt x="0" y="18789"/>
                    <a:pt x="0" y="15324"/>
                  </a:cubicBezTo>
                  <a:lnTo>
                    <a:pt x="0" y="6276"/>
                  </a:lnTo>
                  <a:cubicBezTo>
                    <a:pt x="0" y="2811"/>
                    <a:pt x="230" y="0"/>
                    <a:pt x="511" y="0"/>
                  </a:cubicBezTo>
                  <a:lnTo>
                    <a:pt x="21089" y="0"/>
                  </a:lnTo>
                  <a:cubicBezTo>
                    <a:pt x="21371" y="0"/>
                    <a:pt x="21600" y="2811"/>
                    <a:pt x="21600" y="6276"/>
                  </a:cubicBezTo>
                  <a:lnTo>
                    <a:pt x="21600" y="15324"/>
                  </a:lnTo>
                  <a:cubicBezTo>
                    <a:pt x="21600" y="18789"/>
                    <a:pt x="21371" y="21600"/>
                    <a:pt x="21089" y="216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35" name="Google Shape;835;p37"/>
            <p:cNvSpPr/>
            <p:nvPr/>
          </p:nvSpPr>
          <p:spPr>
            <a:xfrm>
              <a:off x="1688409" y="160800"/>
              <a:ext cx="108943" cy="108904"/>
            </a:xfrm>
            <a:custGeom>
              <a:rect b="b" l="l" r="r" t="t"/>
              <a:pathLst>
                <a:path extrusionOk="0" h="21600" w="21600">
                  <a:moveTo>
                    <a:pt x="21600" y="10804"/>
                  </a:moveTo>
                  <a:cubicBezTo>
                    <a:pt x="21600" y="16768"/>
                    <a:pt x="16770" y="21600"/>
                    <a:pt x="10800" y="21600"/>
                  </a:cubicBezTo>
                  <a:cubicBezTo>
                    <a:pt x="4830" y="21600"/>
                    <a:pt x="0" y="16768"/>
                    <a:pt x="0" y="10804"/>
                  </a:cubicBezTo>
                  <a:cubicBezTo>
                    <a:pt x="0" y="4832"/>
                    <a:pt x="4830" y="0"/>
                    <a:pt x="10800" y="0"/>
                  </a:cubicBezTo>
                  <a:cubicBezTo>
                    <a:pt x="16770" y="0"/>
                    <a:pt x="21600" y="4832"/>
                    <a:pt x="21600" y="10804"/>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36" name="Google Shape;836;p37"/>
            <p:cNvSpPr/>
            <p:nvPr/>
          </p:nvSpPr>
          <p:spPr>
            <a:xfrm>
              <a:off x="153987" y="361801"/>
              <a:ext cx="2228058" cy="3963915"/>
            </a:xfrm>
            <a:prstGeom prst="rect">
              <a:avLst/>
            </a:prstGeom>
            <a:solidFill>
              <a:srgbClr val="D0EE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37" name="Google Shape;837;p37"/>
            <p:cNvSpPr/>
            <p:nvPr/>
          </p:nvSpPr>
          <p:spPr>
            <a:xfrm>
              <a:off x="1245483" y="4718450"/>
              <a:ext cx="45065" cy="45106"/>
            </a:xfrm>
            <a:custGeom>
              <a:rect b="b" l="l" r="r" t="t"/>
              <a:pathLst>
                <a:path extrusionOk="0" h="21600" w="21600">
                  <a:moveTo>
                    <a:pt x="21600" y="10800"/>
                  </a:moveTo>
                  <a:cubicBezTo>
                    <a:pt x="21600" y="16768"/>
                    <a:pt x="16764" y="21600"/>
                    <a:pt x="10790" y="21600"/>
                  </a:cubicBezTo>
                  <a:cubicBezTo>
                    <a:pt x="4836" y="21600"/>
                    <a:pt x="0" y="16768"/>
                    <a:pt x="0" y="10800"/>
                  </a:cubicBezTo>
                  <a:cubicBezTo>
                    <a:pt x="0" y="4832"/>
                    <a:pt x="4836" y="0"/>
                    <a:pt x="10790" y="0"/>
                  </a:cubicBezTo>
                  <a:cubicBezTo>
                    <a:pt x="16764" y="0"/>
                    <a:pt x="21600" y="4832"/>
                    <a:pt x="21600" y="108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38" name="Google Shape;838;p37"/>
            <p:cNvSpPr/>
            <p:nvPr/>
          </p:nvSpPr>
          <p:spPr>
            <a:xfrm>
              <a:off x="1202716" y="4487545"/>
              <a:ext cx="130599" cy="128239"/>
            </a:xfrm>
            <a:custGeom>
              <a:rect b="b" l="l" r="r" t="t"/>
              <a:pathLst>
                <a:path extrusionOk="0" h="21600" w="21600">
                  <a:moveTo>
                    <a:pt x="21600" y="0"/>
                  </a:moveTo>
                  <a:lnTo>
                    <a:pt x="10800" y="1656"/>
                  </a:lnTo>
                  <a:lnTo>
                    <a:pt x="10800" y="10204"/>
                  </a:lnTo>
                  <a:lnTo>
                    <a:pt x="21600" y="10204"/>
                  </a:lnTo>
                  <a:lnTo>
                    <a:pt x="21600" y="0"/>
                  </a:lnTo>
                  <a:close/>
                  <a:moveTo>
                    <a:pt x="9304" y="2120"/>
                  </a:moveTo>
                  <a:lnTo>
                    <a:pt x="0" y="3578"/>
                  </a:lnTo>
                  <a:lnTo>
                    <a:pt x="0" y="10402"/>
                  </a:lnTo>
                  <a:lnTo>
                    <a:pt x="9304" y="10402"/>
                  </a:lnTo>
                  <a:lnTo>
                    <a:pt x="9304" y="2120"/>
                  </a:lnTo>
                  <a:close/>
                  <a:moveTo>
                    <a:pt x="0" y="11396"/>
                  </a:moveTo>
                  <a:lnTo>
                    <a:pt x="0" y="18486"/>
                  </a:lnTo>
                  <a:lnTo>
                    <a:pt x="9304" y="19811"/>
                  </a:lnTo>
                  <a:lnTo>
                    <a:pt x="9304" y="11396"/>
                  </a:lnTo>
                  <a:lnTo>
                    <a:pt x="0" y="11396"/>
                  </a:lnTo>
                  <a:close/>
                  <a:moveTo>
                    <a:pt x="10800" y="11396"/>
                  </a:moveTo>
                  <a:lnTo>
                    <a:pt x="10800" y="20076"/>
                  </a:lnTo>
                  <a:lnTo>
                    <a:pt x="21600" y="21600"/>
                  </a:lnTo>
                  <a:lnTo>
                    <a:pt x="21600" y="11396"/>
                  </a:lnTo>
                  <a:lnTo>
                    <a:pt x="10800" y="11396"/>
                  </a:ln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39" name="Google Shape;839;p37"/>
          <p:cNvGrpSpPr/>
          <p:nvPr/>
        </p:nvGrpSpPr>
        <p:grpSpPr>
          <a:xfrm>
            <a:off x="9308061" y="6906543"/>
            <a:ext cx="2500314" cy="5127018"/>
            <a:chOff x="0" y="0"/>
            <a:chExt cx="2500313" cy="5127016"/>
          </a:xfrm>
        </p:grpSpPr>
        <p:sp>
          <p:nvSpPr>
            <p:cNvPr id="840" name="Google Shape;840;p37"/>
            <p:cNvSpPr/>
            <p:nvPr/>
          </p:nvSpPr>
          <p:spPr>
            <a:xfrm>
              <a:off x="0" y="0"/>
              <a:ext cx="2500313" cy="5127016"/>
            </a:xfrm>
            <a:custGeom>
              <a:rect b="b" l="l" r="r" t="t"/>
              <a:pathLst>
                <a:path extrusionOk="0" h="21600" w="21600">
                  <a:moveTo>
                    <a:pt x="1327" y="21211"/>
                  </a:moveTo>
                  <a:cubicBezTo>
                    <a:pt x="581" y="21170"/>
                    <a:pt x="0" y="20862"/>
                    <a:pt x="0" y="20487"/>
                  </a:cubicBezTo>
                  <a:lnTo>
                    <a:pt x="0" y="1113"/>
                  </a:lnTo>
                  <a:cubicBezTo>
                    <a:pt x="0" y="738"/>
                    <a:pt x="580" y="429"/>
                    <a:pt x="1327" y="389"/>
                  </a:cubicBezTo>
                  <a:cubicBezTo>
                    <a:pt x="2919" y="160"/>
                    <a:pt x="6561" y="0"/>
                    <a:pt x="10800" y="0"/>
                  </a:cubicBezTo>
                  <a:cubicBezTo>
                    <a:pt x="15039" y="0"/>
                    <a:pt x="18682" y="160"/>
                    <a:pt x="20273" y="389"/>
                  </a:cubicBezTo>
                  <a:cubicBezTo>
                    <a:pt x="21019" y="430"/>
                    <a:pt x="21600" y="738"/>
                    <a:pt x="21600" y="1113"/>
                  </a:cubicBezTo>
                  <a:lnTo>
                    <a:pt x="21600" y="20487"/>
                  </a:lnTo>
                  <a:cubicBezTo>
                    <a:pt x="21600" y="20862"/>
                    <a:pt x="21020" y="21171"/>
                    <a:pt x="20273" y="21211"/>
                  </a:cubicBezTo>
                  <a:cubicBezTo>
                    <a:pt x="18681" y="21440"/>
                    <a:pt x="15039" y="21600"/>
                    <a:pt x="10800" y="21600"/>
                  </a:cubicBezTo>
                  <a:cubicBezTo>
                    <a:pt x="6561" y="21600"/>
                    <a:pt x="2918" y="21440"/>
                    <a:pt x="1327" y="21211"/>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41" name="Google Shape;841;p37"/>
            <p:cNvSpPr/>
            <p:nvPr/>
          </p:nvSpPr>
          <p:spPr>
            <a:xfrm>
              <a:off x="71437" y="346332"/>
              <a:ext cx="2357438" cy="4196955"/>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rPr lang="en-US" sz="2800">
                  <a:solidFill>
                    <a:srgbClr val="C99A9B"/>
                  </a:solidFill>
                  <a:latin typeface="Raleway"/>
                  <a:ea typeface="Raleway"/>
                  <a:cs typeface="Raleway"/>
                  <a:sym typeface="Raleway"/>
                </a:rPr>
                <a:t> </a:t>
              </a:r>
              <a:endParaRPr/>
            </a:p>
          </p:txBody>
        </p:sp>
        <p:sp>
          <p:nvSpPr>
            <p:cNvPr id="842" name="Google Shape;842;p37"/>
            <p:cNvSpPr/>
            <p:nvPr/>
          </p:nvSpPr>
          <p:spPr>
            <a:xfrm>
              <a:off x="2039516" y="134685"/>
              <a:ext cx="76964" cy="76963"/>
            </a:xfrm>
            <a:custGeom>
              <a:rect b="b" l="l" r="r" t="t"/>
              <a:pathLst>
                <a:path extrusionOk="0" h="21600" w="21600">
                  <a:moveTo>
                    <a:pt x="10800" y="0"/>
                  </a:moveTo>
                  <a:cubicBezTo>
                    <a:pt x="16764" y="0"/>
                    <a:pt x="21600" y="4836"/>
                    <a:pt x="21600" y="10800"/>
                  </a:cubicBezTo>
                  <a:cubicBezTo>
                    <a:pt x="21600" y="16764"/>
                    <a:pt x="16764" y="21600"/>
                    <a:pt x="10800" y="21600"/>
                  </a:cubicBezTo>
                  <a:cubicBezTo>
                    <a:pt x="4836" y="21600"/>
                    <a:pt x="0" y="16764"/>
                    <a:pt x="0" y="10800"/>
                  </a:cubicBezTo>
                  <a:cubicBezTo>
                    <a:pt x="0" y="4836"/>
                    <a:pt x="4836"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43" name="Google Shape;843;p37"/>
            <p:cNvSpPr/>
            <p:nvPr/>
          </p:nvSpPr>
          <p:spPr>
            <a:xfrm>
              <a:off x="1211674" y="4910528"/>
              <a:ext cx="76964" cy="76964"/>
            </a:xfrm>
            <a:custGeom>
              <a:rect b="b" l="l" r="r" t="t"/>
              <a:pathLst>
                <a:path extrusionOk="0" h="21600" w="21600">
                  <a:moveTo>
                    <a:pt x="10800" y="21600"/>
                  </a:moveTo>
                  <a:cubicBezTo>
                    <a:pt x="16764" y="21600"/>
                    <a:pt x="21600" y="16764"/>
                    <a:pt x="21600" y="10800"/>
                  </a:cubicBezTo>
                  <a:cubicBezTo>
                    <a:pt x="21600" y="4836"/>
                    <a:pt x="16764" y="0"/>
                    <a:pt x="10800" y="0"/>
                  </a:cubicBezTo>
                  <a:cubicBezTo>
                    <a:pt x="4836" y="0"/>
                    <a:pt x="0" y="4836"/>
                    <a:pt x="0" y="10800"/>
                  </a:cubicBezTo>
                  <a:cubicBezTo>
                    <a:pt x="0" y="16764"/>
                    <a:pt x="4836" y="21600"/>
                    <a:pt x="10800" y="216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44" name="Google Shape;844;p37"/>
            <p:cNvSpPr/>
            <p:nvPr/>
          </p:nvSpPr>
          <p:spPr>
            <a:xfrm>
              <a:off x="404055" y="134685"/>
              <a:ext cx="76964" cy="76963"/>
            </a:xfrm>
            <a:custGeom>
              <a:rect b="b" l="l" r="r" t="t"/>
              <a:pathLst>
                <a:path extrusionOk="0" h="21600" w="21600">
                  <a:moveTo>
                    <a:pt x="10800" y="21600"/>
                  </a:moveTo>
                  <a:cubicBezTo>
                    <a:pt x="16764" y="21600"/>
                    <a:pt x="21600" y="16764"/>
                    <a:pt x="21600" y="10800"/>
                  </a:cubicBezTo>
                  <a:cubicBezTo>
                    <a:pt x="21600" y="4836"/>
                    <a:pt x="16764" y="0"/>
                    <a:pt x="10800" y="0"/>
                  </a:cubicBezTo>
                  <a:cubicBezTo>
                    <a:pt x="4836" y="0"/>
                    <a:pt x="0" y="4836"/>
                    <a:pt x="0" y="10800"/>
                  </a:cubicBezTo>
                  <a:cubicBezTo>
                    <a:pt x="0" y="16764"/>
                    <a:pt x="4836" y="21600"/>
                    <a:pt x="10800" y="216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45" name="Google Shape;845;p37"/>
            <p:cNvSpPr/>
            <p:nvPr/>
          </p:nvSpPr>
          <p:spPr>
            <a:xfrm>
              <a:off x="1192434" y="115444"/>
              <a:ext cx="115445" cy="115445"/>
            </a:xfrm>
            <a:custGeom>
              <a:rect b="b" l="l" r="r" t="t"/>
              <a:pathLst>
                <a:path extrusionOk="0" h="21600" w="21600">
                  <a:moveTo>
                    <a:pt x="10800" y="0"/>
                  </a:moveTo>
                  <a:cubicBezTo>
                    <a:pt x="16763" y="0"/>
                    <a:pt x="21600" y="4837"/>
                    <a:pt x="21600" y="10800"/>
                  </a:cubicBezTo>
                  <a:cubicBezTo>
                    <a:pt x="21600" y="16763"/>
                    <a:pt x="16763" y="21600"/>
                    <a:pt x="10800" y="21600"/>
                  </a:cubicBezTo>
                  <a:cubicBezTo>
                    <a:pt x="4837" y="21600"/>
                    <a:pt x="0" y="16763"/>
                    <a:pt x="0" y="10800"/>
                  </a:cubicBezTo>
                  <a:cubicBezTo>
                    <a:pt x="0" y="4837"/>
                    <a:pt x="4837" y="0"/>
                    <a:pt x="10800" y="0"/>
                  </a:cubicBezTo>
                </a:path>
              </a:pathLst>
            </a:custGeom>
            <a:solidFill>
              <a:srgbClr val="FFFFFF"/>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46" name="Google Shape;846;p37"/>
            <p:cNvSpPr/>
            <p:nvPr/>
          </p:nvSpPr>
          <p:spPr>
            <a:xfrm>
              <a:off x="1240535" y="163546"/>
              <a:ext cx="19242" cy="19241"/>
            </a:xfrm>
            <a:custGeom>
              <a:rect b="b" l="l" r="r" t="t"/>
              <a:pathLst>
                <a:path extrusionOk="0" h="21600" w="21600">
                  <a:moveTo>
                    <a:pt x="10800" y="0"/>
                  </a:moveTo>
                  <a:cubicBezTo>
                    <a:pt x="16772" y="0"/>
                    <a:pt x="21600" y="4838"/>
                    <a:pt x="21600" y="10800"/>
                  </a:cubicBezTo>
                  <a:cubicBezTo>
                    <a:pt x="21600" y="16762"/>
                    <a:pt x="16772" y="21600"/>
                    <a:pt x="10800" y="21600"/>
                  </a:cubicBezTo>
                  <a:cubicBezTo>
                    <a:pt x="4828" y="21600"/>
                    <a:pt x="0" y="16762"/>
                    <a:pt x="0" y="10800"/>
                  </a:cubicBezTo>
                  <a:cubicBezTo>
                    <a:pt x="0" y="4838"/>
                    <a:pt x="4828" y="0"/>
                    <a:pt x="10800" y="0"/>
                  </a:cubicBezTo>
                </a:path>
              </a:pathLst>
            </a:custGeom>
            <a:solidFill>
              <a:srgbClr val="EC5D57"/>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47" name="Google Shape;847;p37"/>
          <p:cNvGrpSpPr/>
          <p:nvPr/>
        </p:nvGrpSpPr>
        <p:grpSpPr>
          <a:xfrm>
            <a:off x="3474237" y="3116149"/>
            <a:ext cx="17460759" cy="9933461"/>
            <a:chOff x="3474237" y="3116149"/>
            <a:chExt cx="17460759" cy="9933461"/>
          </a:xfrm>
        </p:grpSpPr>
        <p:sp>
          <p:nvSpPr>
            <p:cNvPr id="848" name="Google Shape;848;p37"/>
            <p:cNvSpPr/>
            <p:nvPr/>
          </p:nvSpPr>
          <p:spPr>
            <a:xfrm>
              <a:off x="3474237" y="12523353"/>
              <a:ext cx="4000501" cy="526257"/>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Samsung S5</a:t>
              </a:r>
              <a:endParaRPr/>
            </a:p>
          </p:txBody>
        </p:sp>
        <p:sp>
          <p:nvSpPr>
            <p:cNvPr id="849" name="Google Shape;849;p37"/>
            <p:cNvSpPr/>
            <p:nvPr/>
          </p:nvSpPr>
          <p:spPr>
            <a:xfrm>
              <a:off x="13077865" y="12523353"/>
              <a:ext cx="4000501" cy="526257"/>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Lumia 930</a:t>
              </a:r>
              <a:endParaRPr/>
            </a:p>
          </p:txBody>
        </p:sp>
        <p:sp>
          <p:nvSpPr>
            <p:cNvPr id="850" name="Google Shape;850;p37"/>
            <p:cNvSpPr/>
            <p:nvPr/>
          </p:nvSpPr>
          <p:spPr>
            <a:xfrm>
              <a:off x="16934495" y="12523353"/>
              <a:ext cx="4000501" cy="526257"/>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Nexus 6</a:t>
              </a:r>
              <a:endParaRPr/>
            </a:p>
          </p:txBody>
        </p:sp>
        <p:sp>
          <p:nvSpPr>
            <p:cNvPr id="851" name="Google Shape;851;p37"/>
            <p:cNvSpPr/>
            <p:nvPr/>
          </p:nvSpPr>
          <p:spPr>
            <a:xfrm>
              <a:off x="8557968" y="12523353"/>
              <a:ext cx="4000501" cy="526257"/>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Nexus 5</a:t>
              </a:r>
              <a:endParaRPr/>
            </a:p>
          </p:txBody>
        </p:sp>
        <p:sp>
          <p:nvSpPr>
            <p:cNvPr id="852" name="Google Shape;852;p37"/>
            <p:cNvSpPr/>
            <p:nvPr/>
          </p:nvSpPr>
          <p:spPr>
            <a:xfrm>
              <a:off x="14635713" y="4116274"/>
              <a:ext cx="4000501" cy="526257"/>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Nexus 7</a:t>
              </a:r>
              <a:endParaRPr/>
            </a:p>
          </p:txBody>
        </p:sp>
        <p:sp>
          <p:nvSpPr>
            <p:cNvPr id="853" name="Google Shape;853;p37"/>
            <p:cNvSpPr/>
            <p:nvPr/>
          </p:nvSpPr>
          <p:spPr>
            <a:xfrm>
              <a:off x="10562489" y="3116149"/>
              <a:ext cx="4000501" cy="526257"/>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Nexus 9</a:t>
              </a:r>
              <a:endParaRPr/>
            </a:p>
          </p:txBody>
        </p:sp>
        <p:sp>
          <p:nvSpPr>
            <p:cNvPr id="854" name="Google Shape;854;p37"/>
            <p:cNvSpPr/>
            <p:nvPr/>
          </p:nvSpPr>
          <p:spPr>
            <a:xfrm>
              <a:off x="5710201" y="4794608"/>
              <a:ext cx="4000501" cy="526258"/>
            </a:xfrm>
            <a:prstGeom prst="rect">
              <a:avLst/>
            </a:prstGeom>
            <a:noFill/>
            <a:ln>
              <a:noFill/>
            </a:ln>
          </p:spPr>
          <p:txBody>
            <a:bodyPr anchorCtr="0" anchor="ctr" bIns="53575" lIns="53575" spcFirstLastPara="1" rIns="53575" wrap="square" tIns="53575">
              <a:noAutofit/>
            </a:bodyPr>
            <a:lstStyle/>
            <a:p>
              <a:pPr indent="0" lvl="0" marL="0" marR="0" rtl="0" algn="ctr">
                <a:lnSpc>
                  <a:spcPct val="150000"/>
                </a:lnSpc>
                <a:spcBef>
                  <a:spcPts val="0"/>
                </a:spcBef>
                <a:spcAft>
                  <a:spcPts val="0"/>
                </a:spcAft>
                <a:buNone/>
              </a:pPr>
              <a:r>
                <a:rPr lang="en-US" sz="2800">
                  <a:solidFill>
                    <a:srgbClr val="53585F"/>
                  </a:solidFill>
                  <a:latin typeface="Raleway"/>
                  <a:ea typeface="Raleway"/>
                  <a:cs typeface="Raleway"/>
                  <a:sym typeface="Raleway"/>
                </a:rPr>
                <a:t>Nexus 10</a:t>
              </a:r>
              <a:endParaRPr/>
            </a:p>
          </p:txBody>
        </p:sp>
      </p:grpSp>
      <p:sp>
        <p:nvSpPr>
          <p:cNvPr id="855" name="Google Shape;855;p37"/>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Use it for showcase of your projects or just as icons.</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amp; Laptop">
  <p:cSld name="Desktop &amp; Laptop">
    <p:spTree>
      <p:nvGrpSpPr>
        <p:cNvPr id="856" name="Shape 856"/>
        <p:cNvGrpSpPr/>
        <p:nvPr/>
      </p:nvGrpSpPr>
      <p:grpSpPr>
        <a:xfrm>
          <a:off x="0" y="0"/>
          <a:ext cx="0" cy="0"/>
          <a:chOff x="0" y="0"/>
          <a:chExt cx="0" cy="0"/>
        </a:xfrm>
      </p:grpSpPr>
      <p:sp>
        <p:nvSpPr>
          <p:cNvPr id="857" name="Google Shape;857;p38"/>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858" name="Google Shape;858;p38"/>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Desktop &amp; Laptop</a:t>
            </a:r>
            <a:endParaRPr/>
          </a:p>
        </p:txBody>
      </p:sp>
      <p:grpSp>
        <p:nvGrpSpPr>
          <p:cNvPr id="859" name="Google Shape;859;p38"/>
          <p:cNvGrpSpPr/>
          <p:nvPr/>
        </p:nvGrpSpPr>
        <p:grpSpPr>
          <a:xfrm>
            <a:off x="6655593" y="3481956"/>
            <a:ext cx="11072815" cy="8858253"/>
            <a:chOff x="0" y="0"/>
            <a:chExt cx="11072813" cy="8858251"/>
          </a:xfrm>
        </p:grpSpPr>
        <p:sp>
          <p:nvSpPr>
            <p:cNvPr id="860" name="Google Shape;860;p38"/>
            <p:cNvSpPr/>
            <p:nvPr/>
          </p:nvSpPr>
          <p:spPr>
            <a:xfrm>
              <a:off x="4079457" y="7692690"/>
              <a:ext cx="2913899" cy="932449"/>
            </a:xfrm>
            <a:custGeom>
              <a:rect b="b" l="l" r="r" t="t"/>
              <a:pathLst>
                <a:path extrusionOk="0" h="21600" w="21600">
                  <a:moveTo>
                    <a:pt x="864" y="0"/>
                  </a:moveTo>
                  <a:lnTo>
                    <a:pt x="0" y="21600"/>
                  </a:lnTo>
                  <a:lnTo>
                    <a:pt x="21600" y="21600"/>
                  </a:lnTo>
                  <a:lnTo>
                    <a:pt x="20736" y="0"/>
                  </a:lnTo>
                  <a:lnTo>
                    <a:pt x="864" y="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61" name="Google Shape;861;p38"/>
            <p:cNvSpPr/>
            <p:nvPr/>
          </p:nvSpPr>
          <p:spPr>
            <a:xfrm>
              <a:off x="0" y="0"/>
              <a:ext cx="11072813" cy="7692691"/>
            </a:xfrm>
            <a:custGeom>
              <a:rect b="b" l="l" r="r" t="t"/>
              <a:pathLst>
                <a:path extrusionOk="0" h="21600" w="21600">
                  <a:moveTo>
                    <a:pt x="21145" y="21600"/>
                  </a:moveTo>
                  <a:cubicBezTo>
                    <a:pt x="21396" y="21600"/>
                    <a:pt x="21600" y="21307"/>
                    <a:pt x="21600" y="20945"/>
                  </a:cubicBezTo>
                  <a:lnTo>
                    <a:pt x="21600" y="655"/>
                  </a:lnTo>
                  <a:cubicBezTo>
                    <a:pt x="21600" y="293"/>
                    <a:pt x="21397" y="0"/>
                    <a:pt x="21145" y="0"/>
                  </a:cubicBezTo>
                  <a:lnTo>
                    <a:pt x="455" y="0"/>
                  </a:lnTo>
                  <a:cubicBezTo>
                    <a:pt x="204" y="0"/>
                    <a:pt x="0" y="293"/>
                    <a:pt x="0" y="655"/>
                  </a:cubicBezTo>
                  <a:lnTo>
                    <a:pt x="0" y="20945"/>
                  </a:lnTo>
                  <a:cubicBezTo>
                    <a:pt x="0" y="21307"/>
                    <a:pt x="203" y="21600"/>
                    <a:pt x="455" y="21600"/>
                  </a:cubicBezTo>
                  <a:lnTo>
                    <a:pt x="21145" y="21600"/>
                  </a:lnTo>
                  <a:close/>
                </a:path>
              </a:pathLst>
            </a:custGeom>
            <a:solidFill>
              <a:srgbClr val="FFFFFF"/>
            </a:solidFill>
            <a:ln cap="flat" cmpd="sng" w="25400">
              <a:solidFill>
                <a:srgbClr val="EC5D57"/>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62" name="Google Shape;862;p38"/>
            <p:cNvSpPr/>
            <p:nvPr/>
          </p:nvSpPr>
          <p:spPr>
            <a:xfrm>
              <a:off x="0" y="0"/>
              <a:ext cx="11072813" cy="7692691"/>
            </a:xfrm>
            <a:custGeom>
              <a:rect b="b" l="l" r="r" t="t"/>
              <a:pathLst>
                <a:path extrusionOk="0" h="21600" w="21600">
                  <a:moveTo>
                    <a:pt x="21145" y="21600"/>
                  </a:moveTo>
                  <a:cubicBezTo>
                    <a:pt x="21396" y="21600"/>
                    <a:pt x="21600" y="21307"/>
                    <a:pt x="21600" y="20945"/>
                  </a:cubicBezTo>
                  <a:lnTo>
                    <a:pt x="21600" y="655"/>
                  </a:lnTo>
                  <a:cubicBezTo>
                    <a:pt x="21600" y="293"/>
                    <a:pt x="21397" y="0"/>
                    <a:pt x="21145" y="0"/>
                  </a:cubicBezTo>
                  <a:lnTo>
                    <a:pt x="455" y="0"/>
                  </a:lnTo>
                  <a:cubicBezTo>
                    <a:pt x="204" y="0"/>
                    <a:pt x="0" y="293"/>
                    <a:pt x="0" y="655"/>
                  </a:cubicBezTo>
                  <a:lnTo>
                    <a:pt x="0" y="20945"/>
                  </a:lnTo>
                  <a:cubicBezTo>
                    <a:pt x="0" y="21307"/>
                    <a:pt x="203" y="21600"/>
                    <a:pt x="455" y="21600"/>
                  </a:cubicBezTo>
                  <a:lnTo>
                    <a:pt x="21145" y="2160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63" name="Google Shape;863;p38"/>
            <p:cNvSpPr/>
            <p:nvPr/>
          </p:nvSpPr>
          <p:spPr>
            <a:xfrm>
              <a:off x="0" y="0"/>
              <a:ext cx="11072813" cy="6643105"/>
            </a:xfrm>
            <a:custGeom>
              <a:rect b="b" l="l" r="r" t="t"/>
              <a:pathLst>
                <a:path extrusionOk="0" h="21600" w="21600">
                  <a:moveTo>
                    <a:pt x="0" y="758"/>
                  </a:moveTo>
                  <a:cubicBezTo>
                    <a:pt x="0" y="339"/>
                    <a:pt x="204" y="0"/>
                    <a:pt x="455" y="0"/>
                  </a:cubicBezTo>
                  <a:lnTo>
                    <a:pt x="1032" y="0"/>
                  </a:lnTo>
                  <a:lnTo>
                    <a:pt x="21145" y="0"/>
                  </a:lnTo>
                  <a:cubicBezTo>
                    <a:pt x="21396" y="0"/>
                    <a:pt x="21600" y="339"/>
                    <a:pt x="21600" y="758"/>
                  </a:cubicBezTo>
                  <a:lnTo>
                    <a:pt x="21600" y="21600"/>
                  </a:lnTo>
                  <a:lnTo>
                    <a:pt x="0" y="21600"/>
                  </a:lnTo>
                  <a:lnTo>
                    <a:pt x="0" y="758"/>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64" name="Google Shape;864;p38"/>
            <p:cNvSpPr/>
            <p:nvPr/>
          </p:nvSpPr>
          <p:spPr>
            <a:xfrm>
              <a:off x="3554955" y="8625138"/>
              <a:ext cx="3962902" cy="233113"/>
            </a:xfrm>
            <a:custGeom>
              <a:rect b="b" l="l" r="r" t="t"/>
              <a:pathLst>
                <a:path extrusionOk="0" h="21600" w="21600">
                  <a:moveTo>
                    <a:pt x="20965" y="21600"/>
                  </a:moveTo>
                  <a:cubicBezTo>
                    <a:pt x="21316" y="21600"/>
                    <a:pt x="21600" y="16753"/>
                    <a:pt x="21600" y="10800"/>
                  </a:cubicBezTo>
                  <a:cubicBezTo>
                    <a:pt x="21600" y="4835"/>
                    <a:pt x="21315" y="0"/>
                    <a:pt x="20965" y="0"/>
                  </a:cubicBezTo>
                  <a:lnTo>
                    <a:pt x="635" y="0"/>
                  </a:lnTo>
                  <a:cubicBezTo>
                    <a:pt x="284" y="0"/>
                    <a:pt x="0" y="4846"/>
                    <a:pt x="0" y="10800"/>
                  </a:cubicBezTo>
                  <a:cubicBezTo>
                    <a:pt x="0" y="16763"/>
                    <a:pt x="285" y="21600"/>
                    <a:pt x="635" y="21600"/>
                  </a:cubicBezTo>
                  <a:lnTo>
                    <a:pt x="20965" y="21600"/>
                  </a:ln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65" name="Google Shape;865;p38"/>
            <p:cNvSpPr/>
            <p:nvPr/>
          </p:nvSpPr>
          <p:spPr>
            <a:xfrm>
              <a:off x="5245016" y="6876799"/>
              <a:ext cx="582780" cy="582781"/>
            </a:xfrm>
            <a:custGeom>
              <a:rect b="b" l="l" r="r" t="t"/>
              <a:pathLst>
                <a:path extrusionOk="0" h="21600" w="21600">
                  <a:moveTo>
                    <a:pt x="10800" y="21600"/>
                  </a:moveTo>
                  <a:cubicBezTo>
                    <a:pt x="16764" y="21600"/>
                    <a:pt x="21600" y="16764"/>
                    <a:pt x="21600" y="10800"/>
                  </a:cubicBezTo>
                  <a:cubicBezTo>
                    <a:pt x="21600" y="4835"/>
                    <a:pt x="16764" y="0"/>
                    <a:pt x="10800" y="0"/>
                  </a:cubicBezTo>
                  <a:cubicBezTo>
                    <a:pt x="4836" y="0"/>
                    <a:pt x="0" y="4835"/>
                    <a:pt x="0" y="10800"/>
                  </a:cubicBezTo>
                  <a:cubicBezTo>
                    <a:pt x="0" y="16764"/>
                    <a:pt x="4836" y="21600"/>
                    <a:pt x="10800" y="2160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66" name="Google Shape;866;p38"/>
            <p:cNvSpPr/>
            <p:nvPr/>
          </p:nvSpPr>
          <p:spPr>
            <a:xfrm>
              <a:off x="407945" y="407945"/>
              <a:ext cx="10256922" cy="5827797"/>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867" name="Google Shape;867;p38"/>
          <p:cNvGrpSpPr/>
          <p:nvPr/>
        </p:nvGrpSpPr>
        <p:grpSpPr>
          <a:xfrm>
            <a:off x="12654677" y="8907381"/>
            <a:ext cx="7143751" cy="3943034"/>
            <a:chOff x="0" y="0"/>
            <a:chExt cx="7143750" cy="3943032"/>
          </a:xfrm>
        </p:grpSpPr>
        <p:sp>
          <p:nvSpPr>
            <p:cNvPr id="868" name="Google Shape;868;p38"/>
            <p:cNvSpPr/>
            <p:nvPr/>
          </p:nvSpPr>
          <p:spPr>
            <a:xfrm>
              <a:off x="754023" y="0"/>
              <a:ext cx="5635704" cy="3623242"/>
            </a:xfrm>
            <a:custGeom>
              <a:rect b="b" l="l" r="r" t="t"/>
              <a:pathLst>
                <a:path extrusionOk="0" h="21600" w="21600">
                  <a:moveTo>
                    <a:pt x="20611" y="0"/>
                  </a:moveTo>
                  <a:lnTo>
                    <a:pt x="989" y="0"/>
                  </a:lnTo>
                  <a:cubicBezTo>
                    <a:pt x="455" y="0"/>
                    <a:pt x="0" y="681"/>
                    <a:pt x="0" y="1525"/>
                  </a:cubicBezTo>
                  <a:lnTo>
                    <a:pt x="0" y="21600"/>
                  </a:lnTo>
                  <a:lnTo>
                    <a:pt x="21600" y="21600"/>
                  </a:lnTo>
                  <a:lnTo>
                    <a:pt x="21600" y="1525"/>
                  </a:lnTo>
                  <a:cubicBezTo>
                    <a:pt x="21600" y="681"/>
                    <a:pt x="21147" y="0"/>
                    <a:pt x="20611" y="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69" name="Google Shape;869;p38"/>
            <p:cNvSpPr/>
            <p:nvPr/>
          </p:nvSpPr>
          <p:spPr>
            <a:xfrm>
              <a:off x="3530587" y="154827"/>
              <a:ext cx="82576" cy="82575"/>
            </a:xfrm>
            <a:custGeom>
              <a:rect b="b" l="l" r="r" t="t"/>
              <a:pathLst>
                <a:path extrusionOk="0" h="21600" w="21600">
                  <a:moveTo>
                    <a:pt x="10800" y="0"/>
                  </a:moveTo>
                  <a:cubicBezTo>
                    <a:pt x="16764" y="0"/>
                    <a:pt x="21600" y="4836"/>
                    <a:pt x="21600" y="10800"/>
                  </a:cubicBezTo>
                  <a:cubicBezTo>
                    <a:pt x="21600" y="16764"/>
                    <a:pt x="16764" y="21600"/>
                    <a:pt x="10800" y="21600"/>
                  </a:cubicBezTo>
                  <a:cubicBezTo>
                    <a:pt x="4836" y="21600"/>
                    <a:pt x="0" y="16764"/>
                    <a:pt x="0" y="10800"/>
                  </a:cubicBezTo>
                  <a:cubicBezTo>
                    <a:pt x="0" y="4836"/>
                    <a:pt x="4836"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70" name="Google Shape;870;p38"/>
            <p:cNvSpPr/>
            <p:nvPr/>
          </p:nvSpPr>
          <p:spPr>
            <a:xfrm>
              <a:off x="0" y="3622952"/>
              <a:ext cx="7143750" cy="320080"/>
            </a:xfrm>
            <a:custGeom>
              <a:rect b="b" l="l" r="r" t="t"/>
              <a:pathLst>
                <a:path extrusionOk="0" h="21600" w="21600">
                  <a:moveTo>
                    <a:pt x="19999" y="21600"/>
                  </a:moveTo>
                  <a:lnTo>
                    <a:pt x="1601" y="21600"/>
                  </a:lnTo>
                  <a:cubicBezTo>
                    <a:pt x="644" y="21600"/>
                    <a:pt x="0" y="14275"/>
                    <a:pt x="0" y="11161"/>
                  </a:cubicBezTo>
                  <a:lnTo>
                    <a:pt x="0" y="1691"/>
                  </a:lnTo>
                  <a:cubicBezTo>
                    <a:pt x="0" y="755"/>
                    <a:pt x="42" y="0"/>
                    <a:pt x="93" y="0"/>
                  </a:cubicBezTo>
                  <a:lnTo>
                    <a:pt x="21506" y="0"/>
                  </a:lnTo>
                  <a:cubicBezTo>
                    <a:pt x="21558" y="0"/>
                    <a:pt x="21600" y="755"/>
                    <a:pt x="21600" y="1691"/>
                  </a:cubicBezTo>
                  <a:lnTo>
                    <a:pt x="21600" y="11533"/>
                  </a:lnTo>
                  <a:cubicBezTo>
                    <a:pt x="21600" y="13995"/>
                    <a:pt x="21101" y="21600"/>
                    <a:pt x="19999" y="21600"/>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871" name="Google Shape;871;p38"/>
            <p:cNvSpPr/>
            <p:nvPr/>
          </p:nvSpPr>
          <p:spPr>
            <a:xfrm>
              <a:off x="985881" y="402550"/>
              <a:ext cx="5171988" cy="3014060"/>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872" name="Google Shape;872;p38"/>
            <p:cNvSpPr/>
            <p:nvPr/>
          </p:nvSpPr>
          <p:spPr>
            <a:xfrm>
              <a:off x="2797739" y="3633274"/>
              <a:ext cx="1548271" cy="61447"/>
            </a:xfrm>
            <a:custGeom>
              <a:rect b="b" l="l" r="r" t="t"/>
              <a:pathLst>
                <a:path extrusionOk="0" h="21600" w="21600">
                  <a:moveTo>
                    <a:pt x="21600" y="0"/>
                  </a:moveTo>
                  <a:lnTo>
                    <a:pt x="21600" y="11201"/>
                  </a:lnTo>
                  <a:cubicBezTo>
                    <a:pt x="21600" y="19187"/>
                    <a:pt x="20976" y="21600"/>
                    <a:pt x="20504" y="21600"/>
                  </a:cubicBezTo>
                  <a:lnTo>
                    <a:pt x="1125" y="21600"/>
                  </a:lnTo>
                  <a:cubicBezTo>
                    <a:pt x="628" y="21600"/>
                    <a:pt x="0" y="19191"/>
                    <a:pt x="0" y="11201"/>
                  </a:cubicBezTo>
                  <a:lnTo>
                    <a:pt x="0" y="0"/>
                  </a:lnTo>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873" name="Google Shape;873;p38"/>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Use it for showcase of your projects or just as icons.</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acter Styles">
  <p:cSld name="Character Styles">
    <p:spTree>
      <p:nvGrpSpPr>
        <p:cNvPr id="874" name="Shape 874"/>
        <p:cNvGrpSpPr/>
        <p:nvPr/>
      </p:nvGrpSpPr>
      <p:grpSpPr>
        <a:xfrm>
          <a:off x="0" y="0"/>
          <a:ext cx="0" cy="0"/>
          <a:chOff x="0" y="0"/>
          <a:chExt cx="0" cy="0"/>
        </a:xfrm>
      </p:grpSpPr>
      <p:sp>
        <p:nvSpPr>
          <p:cNvPr id="875" name="Google Shape;875;p39"/>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876" name="Google Shape;876;p39"/>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Character Styles</a:t>
            </a:r>
            <a:endParaRPr/>
          </a:p>
        </p:txBody>
      </p:sp>
      <p:sp>
        <p:nvSpPr>
          <p:cNvPr id="877" name="Google Shape;877;p39"/>
          <p:cNvSpPr/>
          <p:nvPr/>
        </p:nvSpPr>
        <p:spPr>
          <a:xfrm>
            <a:off x="4122796" y="1584000"/>
            <a:ext cx="16076923" cy="542456"/>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Easy to keep your design solid and monolithic.</a:t>
            </a:r>
            <a:endParaRPr/>
          </a:p>
        </p:txBody>
      </p:sp>
      <p:sp>
        <p:nvSpPr>
          <p:cNvPr id="878" name="Google Shape;878;p39"/>
          <p:cNvSpPr/>
          <p:nvPr/>
        </p:nvSpPr>
        <p:spPr>
          <a:xfrm>
            <a:off x="7691437" y="3214687"/>
            <a:ext cx="12501563" cy="612776"/>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3200" cap="none">
                <a:solidFill>
                  <a:srgbClr val="53585F"/>
                </a:solidFill>
                <a:latin typeface="Raleway ExtraBold"/>
                <a:ea typeface="Raleway ExtraBold"/>
                <a:cs typeface="Raleway ExtraBold"/>
                <a:sym typeface="Raleway ExtraBold"/>
              </a:rPr>
              <a:t>LOREM IPSUM DOLOR SIT AMET</a:t>
            </a:r>
            <a:endParaRPr/>
          </a:p>
        </p:txBody>
      </p:sp>
      <p:sp>
        <p:nvSpPr>
          <p:cNvPr id="879" name="Google Shape;879;p39"/>
          <p:cNvSpPr/>
          <p:nvPr/>
        </p:nvSpPr>
        <p:spPr>
          <a:xfrm>
            <a:off x="4119562" y="3339703"/>
            <a:ext cx="2678907" cy="100838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HEADING</a:t>
            </a:r>
            <a:endParaRPr/>
          </a:p>
          <a:p>
            <a:pPr indent="0" lvl="0" marL="0" marR="0" rtl="0" algn="r">
              <a:lnSpc>
                <a:spcPct val="120000"/>
              </a:lnSpc>
              <a:spcBef>
                <a:spcPts val="0"/>
              </a:spcBef>
              <a:spcAft>
                <a:spcPts val="0"/>
              </a:spcAft>
              <a:buNone/>
            </a:pPr>
            <a:r>
              <a:t/>
            </a:r>
            <a:endParaRPr sz="4200" cap="none">
              <a:solidFill>
                <a:srgbClr val="B3B3B3"/>
              </a:solidFill>
              <a:latin typeface="Raleway Black"/>
              <a:ea typeface="Raleway Black"/>
              <a:cs typeface="Raleway Black"/>
              <a:sym typeface="Raleway Black"/>
            </a:endParaRPr>
          </a:p>
        </p:txBody>
      </p:sp>
      <p:cxnSp>
        <p:nvCxnSpPr>
          <p:cNvPr id="880" name="Google Shape;880;p39"/>
          <p:cNvCxnSpPr/>
          <p:nvPr/>
        </p:nvCxnSpPr>
        <p:spPr>
          <a:xfrm flipH="1" rot="10800000">
            <a:off x="7155656" y="3214687"/>
            <a:ext cx="1" cy="9644063"/>
          </a:xfrm>
          <a:prstGeom prst="straightConnector1">
            <a:avLst/>
          </a:prstGeom>
          <a:noFill/>
          <a:ln cap="flat" cmpd="sng" w="12700">
            <a:solidFill>
              <a:srgbClr val="D9D9D9"/>
            </a:solidFill>
            <a:prstDash val="solid"/>
            <a:miter lim="400000"/>
            <a:headEnd len="sm" w="sm" type="none"/>
            <a:tailEnd len="sm" w="sm" type="none"/>
          </a:ln>
        </p:spPr>
      </p:cxnSp>
      <p:sp>
        <p:nvSpPr>
          <p:cNvPr id="881" name="Google Shape;881;p39"/>
          <p:cNvSpPr/>
          <p:nvPr/>
        </p:nvSpPr>
        <p:spPr>
          <a:xfrm>
            <a:off x="7691437" y="5679281"/>
            <a:ext cx="12501563" cy="1698626"/>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4200">
                <a:solidFill>
                  <a:srgbClr val="53585F"/>
                </a:solidFill>
                <a:latin typeface="Raleway Light"/>
                <a:ea typeface="Raleway Light"/>
                <a:cs typeface="Raleway Light"/>
                <a:sym typeface="Raleway Light"/>
              </a:rPr>
              <a:t>Lorem ipsum dolor sit amet, consectetuer adipiscing elit…</a:t>
            </a:r>
            <a:endParaRPr/>
          </a:p>
        </p:txBody>
      </p:sp>
      <p:sp>
        <p:nvSpPr>
          <p:cNvPr id="882" name="Google Shape;882;p39"/>
          <p:cNvSpPr/>
          <p:nvPr/>
        </p:nvSpPr>
        <p:spPr>
          <a:xfrm>
            <a:off x="4119562" y="4589859"/>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HEADING STYLE 2</a:t>
            </a:r>
            <a:endParaRPr/>
          </a:p>
        </p:txBody>
      </p:sp>
      <p:sp>
        <p:nvSpPr>
          <p:cNvPr id="883" name="Google Shape;883;p39"/>
          <p:cNvSpPr/>
          <p:nvPr/>
        </p:nvSpPr>
        <p:spPr>
          <a:xfrm>
            <a:off x="7691437" y="4464843"/>
            <a:ext cx="12501563" cy="676276"/>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Lorem ipsum dolor sit amet</a:t>
            </a:r>
            <a:endParaRPr/>
          </a:p>
        </p:txBody>
      </p:sp>
      <p:sp>
        <p:nvSpPr>
          <p:cNvPr id="884" name="Google Shape;884;p39"/>
          <p:cNvSpPr/>
          <p:nvPr/>
        </p:nvSpPr>
        <p:spPr>
          <a:xfrm>
            <a:off x="7691437" y="8001000"/>
            <a:ext cx="12501563" cy="67627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3600">
                <a:solidFill>
                  <a:srgbClr val="53585F"/>
                </a:solidFill>
                <a:latin typeface="Raleway Light"/>
                <a:ea typeface="Raleway Light"/>
                <a:cs typeface="Raleway Light"/>
                <a:sym typeface="Raleway Light"/>
              </a:rPr>
              <a:t>Lorem ipsum dolor sit amet, consectetuer adipiscing elit…</a:t>
            </a:r>
            <a:endParaRPr/>
          </a:p>
        </p:txBody>
      </p:sp>
      <p:sp>
        <p:nvSpPr>
          <p:cNvPr id="885" name="Google Shape;885;p39"/>
          <p:cNvSpPr/>
          <p:nvPr/>
        </p:nvSpPr>
        <p:spPr>
          <a:xfrm>
            <a:off x="4119562" y="6090046"/>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BODY HUGE</a:t>
            </a:r>
            <a:endParaRPr/>
          </a:p>
        </p:txBody>
      </p:sp>
      <p:sp>
        <p:nvSpPr>
          <p:cNvPr id="886" name="Google Shape;886;p39"/>
          <p:cNvSpPr/>
          <p:nvPr/>
        </p:nvSpPr>
        <p:spPr>
          <a:xfrm>
            <a:off x="4119562" y="6625828"/>
            <a:ext cx="2678907" cy="1115061"/>
          </a:xfrm>
          <a:prstGeom prst="rect">
            <a:avLst/>
          </a:prstGeom>
          <a:noFill/>
          <a:ln>
            <a:noFill/>
          </a:ln>
        </p:spPr>
        <p:txBody>
          <a:bodyPr anchorCtr="0" anchor="t" bIns="50800" lIns="50800" spcFirstLastPara="1" rIns="50800" wrap="square" tIns="50800">
            <a:noAutofit/>
          </a:bodyPr>
          <a:lstStyle/>
          <a:p>
            <a:pPr indent="0" lvl="0" marL="0" marR="0" rtl="0" algn="r">
              <a:lnSpc>
                <a:spcPct val="140000"/>
              </a:lnSpc>
              <a:spcBef>
                <a:spcPts val="0"/>
              </a:spcBef>
              <a:spcAft>
                <a:spcPts val="0"/>
              </a:spcAft>
              <a:buNone/>
            </a:pPr>
            <a:r>
              <a:rPr lang="en-US" sz="1800">
                <a:solidFill>
                  <a:srgbClr val="676767"/>
                </a:solidFill>
                <a:latin typeface="Raleway"/>
                <a:ea typeface="Raleway"/>
                <a:cs typeface="Raleway"/>
                <a:sym typeface="Raleway"/>
              </a:rPr>
              <a:t>The best for live presentations</a:t>
            </a:r>
            <a:endParaRPr/>
          </a:p>
        </p:txBody>
      </p:sp>
      <p:sp>
        <p:nvSpPr>
          <p:cNvPr id="887" name="Google Shape;887;p39"/>
          <p:cNvSpPr/>
          <p:nvPr/>
        </p:nvSpPr>
        <p:spPr>
          <a:xfrm>
            <a:off x="4119562" y="8126015"/>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BODY MEDIUM</a:t>
            </a:r>
            <a:endParaRPr/>
          </a:p>
        </p:txBody>
      </p:sp>
      <p:sp>
        <p:nvSpPr>
          <p:cNvPr id="888" name="Google Shape;888;p39"/>
          <p:cNvSpPr/>
          <p:nvPr/>
        </p:nvSpPr>
        <p:spPr>
          <a:xfrm>
            <a:off x="7691437" y="9251156"/>
            <a:ext cx="12501563" cy="587376"/>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3000">
                <a:solidFill>
                  <a:srgbClr val="53585F"/>
                </a:solidFill>
                <a:latin typeface="Raleway"/>
                <a:ea typeface="Raleway"/>
                <a:cs typeface="Raleway"/>
                <a:sym typeface="Raleway"/>
              </a:rPr>
              <a:t>Lorem ipsum dolor sit amet, consectetuer adipiscing elit…</a:t>
            </a:r>
            <a:endParaRPr/>
          </a:p>
        </p:txBody>
      </p:sp>
      <p:sp>
        <p:nvSpPr>
          <p:cNvPr id="889" name="Google Shape;889;p39"/>
          <p:cNvSpPr/>
          <p:nvPr/>
        </p:nvSpPr>
        <p:spPr>
          <a:xfrm>
            <a:off x="4119562" y="9376171"/>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BODY SMALL</a:t>
            </a:r>
            <a:endParaRPr/>
          </a:p>
        </p:txBody>
      </p:sp>
      <p:sp>
        <p:nvSpPr>
          <p:cNvPr id="890" name="Google Shape;890;p39"/>
          <p:cNvSpPr/>
          <p:nvPr/>
        </p:nvSpPr>
        <p:spPr>
          <a:xfrm>
            <a:off x="7691437" y="10501312"/>
            <a:ext cx="12501563" cy="561976"/>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2800">
                <a:solidFill>
                  <a:srgbClr val="53585F"/>
                </a:solidFill>
                <a:latin typeface="Raleway"/>
                <a:ea typeface="Raleway"/>
                <a:cs typeface="Raleway"/>
                <a:sym typeface="Raleway"/>
              </a:rPr>
              <a:t>Lorem ipsum dolor sit amet, consectetuer adipiscing elit…</a:t>
            </a:r>
            <a:endParaRPr/>
          </a:p>
        </p:txBody>
      </p:sp>
      <p:sp>
        <p:nvSpPr>
          <p:cNvPr id="891" name="Google Shape;891;p39"/>
          <p:cNvSpPr/>
          <p:nvPr/>
        </p:nvSpPr>
        <p:spPr>
          <a:xfrm>
            <a:off x="4119562" y="10626328"/>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BODY XS</a:t>
            </a:r>
            <a:endParaRPr/>
          </a:p>
        </p:txBody>
      </p:sp>
      <p:sp>
        <p:nvSpPr>
          <p:cNvPr id="892" name="Google Shape;892;p39"/>
          <p:cNvSpPr/>
          <p:nvPr/>
        </p:nvSpPr>
        <p:spPr>
          <a:xfrm>
            <a:off x="7691437" y="11751468"/>
            <a:ext cx="12501563" cy="58737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US" sz="3000">
                <a:solidFill>
                  <a:srgbClr val="FFFFFF"/>
                </a:solidFill>
                <a:latin typeface="Raleway ExtraBold"/>
                <a:ea typeface="Raleway ExtraBold"/>
                <a:cs typeface="Raleway ExtraBold"/>
                <a:sym typeface="Raleway ExtraBold"/>
              </a:rPr>
              <a:t>Lorem ipsum dolor sit amet, consectetuer adipiscing elit…</a:t>
            </a:r>
            <a:endParaRPr/>
          </a:p>
        </p:txBody>
      </p:sp>
      <p:sp>
        <p:nvSpPr>
          <p:cNvPr id="893" name="Google Shape;893;p39"/>
          <p:cNvSpPr/>
          <p:nvPr/>
        </p:nvSpPr>
        <p:spPr>
          <a:xfrm>
            <a:off x="4119562" y="11876484"/>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TOOLTIP TEXT</a:t>
            </a:r>
            <a:endParaRPr/>
          </a:p>
        </p:txBody>
      </p:sp>
      <p:sp>
        <p:nvSpPr>
          <p:cNvPr id="894" name="Google Shape;894;p39"/>
          <p:cNvSpPr/>
          <p:nvPr/>
        </p:nvSpPr>
        <p:spPr>
          <a:xfrm>
            <a:off x="4119562" y="9911953"/>
            <a:ext cx="2678907" cy="741681"/>
          </a:xfrm>
          <a:prstGeom prst="rect">
            <a:avLst/>
          </a:prstGeom>
          <a:noFill/>
          <a:ln>
            <a:noFill/>
          </a:ln>
        </p:spPr>
        <p:txBody>
          <a:bodyPr anchorCtr="0" anchor="t" bIns="50800" lIns="50800" spcFirstLastPara="1" rIns="50800" wrap="square" tIns="50800">
            <a:noAutofit/>
          </a:bodyPr>
          <a:lstStyle/>
          <a:p>
            <a:pPr indent="0" lvl="0" marL="0" marR="0" rtl="0" algn="r">
              <a:lnSpc>
                <a:spcPct val="140000"/>
              </a:lnSpc>
              <a:spcBef>
                <a:spcPts val="0"/>
              </a:spcBef>
              <a:spcAft>
                <a:spcPts val="0"/>
              </a:spcAft>
              <a:buNone/>
            </a:pPr>
            <a:r>
              <a:rPr lang="en-US" sz="1800">
                <a:solidFill>
                  <a:srgbClr val="676767"/>
                </a:solidFill>
                <a:latin typeface="Raleway"/>
                <a:ea typeface="Raleway"/>
                <a:cs typeface="Raleway"/>
                <a:sym typeface="Raleway"/>
              </a:rPr>
              <a:t>use Less size S &amp; XS</a:t>
            </a:r>
            <a:endParaRPr/>
          </a:p>
        </p:txBody>
      </p:sp>
      <p:sp>
        <p:nvSpPr>
          <p:cNvPr id="895" name="Google Shape;895;p39"/>
          <p:cNvSpPr/>
          <p:nvPr/>
        </p:nvSpPr>
        <p:spPr>
          <a:xfrm>
            <a:off x="7588688" y="11760398"/>
            <a:ext cx="3315098" cy="823517"/>
          </a:xfrm>
          <a:custGeom>
            <a:rect b="b" l="l" r="r" t="t"/>
            <a:pathLst>
              <a:path extrusionOk="0" h="21600" w="21600">
                <a:moveTo>
                  <a:pt x="1156" y="0"/>
                </a:moveTo>
                <a:cubicBezTo>
                  <a:pt x="1110" y="0"/>
                  <a:pt x="1073" y="149"/>
                  <a:pt x="1073" y="333"/>
                </a:cubicBezTo>
                <a:lnTo>
                  <a:pt x="1073" y="6235"/>
                </a:lnTo>
                <a:lnTo>
                  <a:pt x="0" y="7901"/>
                </a:lnTo>
                <a:lnTo>
                  <a:pt x="1073" y="9556"/>
                </a:lnTo>
                <a:lnTo>
                  <a:pt x="1073" y="21267"/>
                </a:lnTo>
                <a:cubicBezTo>
                  <a:pt x="1073" y="21451"/>
                  <a:pt x="1110" y="21600"/>
                  <a:pt x="1156" y="21600"/>
                </a:cubicBezTo>
                <a:lnTo>
                  <a:pt x="21517" y="21600"/>
                </a:lnTo>
                <a:cubicBezTo>
                  <a:pt x="21563" y="21600"/>
                  <a:pt x="21600" y="21451"/>
                  <a:pt x="21600" y="21267"/>
                </a:cubicBezTo>
                <a:lnTo>
                  <a:pt x="21600" y="333"/>
                </a:lnTo>
                <a:cubicBezTo>
                  <a:pt x="21600" y="149"/>
                  <a:pt x="21563" y="0"/>
                  <a:pt x="21517" y="0"/>
                </a:cubicBezTo>
                <a:lnTo>
                  <a:pt x="1156" y="0"/>
                </a:ln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rPr lang="en-US" sz="3000">
                <a:solidFill>
                  <a:srgbClr val="FFFFFF"/>
                </a:solidFill>
                <a:latin typeface="Raleway ExtraBold"/>
                <a:ea typeface="Raleway ExtraBold"/>
                <a:cs typeface="Raleway ExtraBold"/>
                <a:sym typeface="Raleway ExtraBold"/>
              </a:rPr>
              <a:t>I am Tooltip!</a:t>
            </a:r>
            <a:endParaRPr/>
          </a:p>
        </p:txBody>
      </p:sp>
      <p:sp>
        <p:nvSpPr>
          <p:cNvPr id="896" name="Google Shape;896;p39"/>
          <p:cNvSpPr/>
          <p:nvPr/>
        </p:nvSpPr>
        <p:spPr>
          <a:xfrm>
            <a:off x="4119562" y="12430125"/>
            <a:ext cx="2678907" cy="741680"/>
          </a:xfrm>
          <a:prstGeom prst="rect">
            <a:avLst/>
          </a:prstGeom>
          <a:noFill/>
          <a:ln>
            <a:noFill/>
          </a:ln>
        </p:spPr>
        <p:txBody>
          <a:bodyPr anchorCtr="0" anchor="t" bIns="50800" lIns="50800" spcFirstLastPara="1" rIns="50800" wrap="square" tIns="50800">
            <a:noAutofit/>
          </a:bodyPr>
          <a:lstStyle/>
          <a:p>
            <a:pPr indent="0" lvl="0" marL="0" marR="0" rtl="0" algn="r">
              <a:lnSpc>
                <a:spcPct val="140000"/>
              </a:lnSpc>
              <a:spcBef>
                <a:spcPts val="0"/>
              </a:spcBef>
              <a:spcAft>
                <a:spcPts val="0"/>
              </a:spcAft>
              <a:buNone/>
            </a:pPr>
            <a:r>
              <a:rPr lang="en-US" sz="1800">
                <a:solidFill>
                  <a:srgbClr val="676767"/>
                </a:solidFill>
                <a:latin typeface="Raleway"/>
                <a:ea typeface="Raleway"/>
                <a:cs typeface="Raleway"/>
                <a:sym typeface="Raleway"/>
              </a:rPr>
              <a:t>for tooltips and tags</a:t>
            </a:r>
            <a:endParaRPr/>
          </a:p>
        </p:txBody>
      </p:sp>
      <p:sp>
        <p:nvSpPr>
          <p:cNvPr id="897" name="Google Shape;897;p39"/>
          <p:cNvSpPr/>
          <p:nvPr/>
        </p:nvSpPr>
        <p:spPr>
          <a:xfrm>
            <a:off x="11507303" y="11760398"/>
            <a:ext cx="3146599" cy="821532"/>
          </a:xfrm>
          <a:custGeom>
            <a:rect b="b" l="l" r="r" t="t"/>
            <a:pathLst>
              <a:path extrusionOk="0" h="21600" w="21600">
                <a:moveTo>
                  <a:pt x="2820" y="0"/>
                </a:moveTo>
                <a:cubicBezTo>
                  <a:pt x="1262" y="0"/>
                  <a:pt x="0" y="4835"/>
                  <a:pt x="0" y="10800"/>
                </a:cubicBezTo>
                <a:cubicBezTo>
                  <a:pt x="0" y="16765"/>
                  <a:pt x="1262" y="21600"/>
                  <a:pt x="2820" y="21600"/>
                </a:cubicBezTo>
                <a:lnTo>
                  <a:pt x="18780" y="21600"/>
                </a:lnTo>
                <a:cubicBezTo>
                  <a:pt x="20338" y="21600"/>
                  <a:pt x="21600" y="16765"/>
                  <a:pt x="21600" y="10800"/>
                </a:cubicBezTo>
                <a:cubicBezTo>
                  <a:pt x="21600" y="4835"/>
                  <a:pt x="20338" y="0"/>
                  <a:pt x="18780" y="0"/>
                </a:cubicBezTo>
                <a:lnTo>
                  <a:pt x="2820" y="0"/>
                </a:lnTo>
                <a:close/>
                <a:moveTo>
                  <a:pt x="2686" y="6104"/>
                </a:moveTo>
                <a:cubicBezTo>
                  <a:pt x="2999" y="6104"/>
                  <a:pt x="3312" y="6552"/>
                  <a:pt x="3551" y="7469"/>
                </a:cubicBezTo>
                <a:cubicBezTo>
                  <a:pt x="4030" y="9303"/>
                  <a:pt x="4030" y="12282"/>
                  <a:pt x="3551" y="14116"/>
                </a:cubicBezTo>
                <a:cubicBezTo>
                  <a:pt x="3073" y="15950"/>
                  <a:pt x="2299" y="15950"/>
                  <a:pt x="1820" y="14116"/>
                </a:cubicBezTo>
                <a:cubicBezTo>
                  <a:pt x="1341" y="12283"/>
                  <a:pt x="1341" y="9303"/>
                  <a:pt x="1820" y="7469"/>
                </a:cubicBezTo>
                <a:cubicBezTo>
                  <a:pt x="2059" y="6552"/>
                  <a:pt x="2372" y="6104"/>
                  <a:pt x="2686" y="6104"/>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rPr lang="en-US" sz="3000">
                <a:solidFill>
                  <a:srgbClr val="FFFFFF"/>
                </a:solidFill>
                <a:latin typeface="Raleway ExtraBold"/>
                <a:ea typeface="Raleway ExtraBold"/>
                <a:cs typeface="Raleway ExtraBold"/>
                <a:sym typeface="Raleway ExtraBold"/>
              </a:rPr>
              <a:t>I am Tag!</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s and Shape Styles">
  <p:cSld name="Colors and Shape Styles">
    <p:spTree>
      <p:nvGrpSpPr>
        <p:cNvPr id="898" name="Shape 898"/>
        <p:cNvGrpSpPr/>
        <p:nvPr/>
      </p:nvGrpSpPr>
      <p:grpSpPr>
        <a:xfrm>
          <a:off x="0" y="0"/>
          <a:ext cx="0" cy="0"/>
          <a:chOff x="0" y="0"/>
          <a:chExt cx="0" cy="0"/>
        </a:xfrm>
      </p:grpSpPr>
      <p:sp>
        <p:nvSpPr>
          <p:cNvPr id="899" name="Google Shape;899;p40"/>
          <p:cNvSpPr/>
          <p:nvPr/>
        </p:nvSpPr>
        <p:spPr>
          <a:xfrm>
            <a:off x="0" y="0"/>
            <a:ext cx="24384001" cy="2667000"/>
          </a:xfrm>
          <a:prstGeom prst="rect">
            <a:avLst/>
          </a:prstGeom>
          <a:solidFill>
            <a:srgbClr val="FAF9F9"/>
          </a:solidFill>
          <a:ln>
            <a:noFill/>
          </a:ln>
        </p:spPr>
        <p:txBody>
          <a:bodyPr anchorCtr="0" anchor="ctr" bIns="38100" lIns="38100" spcFirstLastPara="1" rIns="38100" wrap="square" tIns="38100">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900" name="Google Shape;900;p40"/>
          <p:cNvSpPr/>
          <p:nvPr/>
        </p:nvSpPr>
        <p:spPr>
          <a:xfrm>
            <a:off x="4122796" y="398431"/>
            <a:ext cx="16076923" cy="1280351"/>
          </a:xfrm>
          <a:prstGeom prst="rect">
            <a:avLst/>
          </a:prstGeom>
          <a:noFill/>
          <a:ln>
            <a:noFill/>
          </a:ln>
        </p:spPr>
        <p:txBody>
          <a:bodyPr anchorCtr="0" anchor="b" bIns="0" lIns="0" spcFirstLastPara="1" rIns="0" wrap="square" tIns="0">
            <a:noAutofit/>
          </a:bodyPr>
          <a:lstStyle/>
          <a:p>
            <a:pPr indent="0" lvl="0" marL="0" marR="0" rtl="0" algn="ctr">
              <a:lnSpc>
                <a:spcPct val="140000"/>
              </a:lnSpc>
              <a:spcBef>
                <a:spcPts val="0"/>
              </a:spcBef>
              <a:spcAft>
                <a:spcPts val="0"/>
              </a:spcAft>
              <a:buNone/>
            </a:pPr>
            <a:r>
              <a:rPr b="1" lang="en-US" sz="6400">
                <a:solidFill>
                  <a:srgbClr val="5F5353"/>
                </a:solidFill>
                <a:latin typeface="Rajdhani"/>
                <a:ea typeface="Rajdhani"/>
                <a:cs typeface="Rajdhani"/>
                <a:sym typeface="Rajdhani"/>
              </a:rPr>
              <a:t>Colors and shape styles</a:t>
            </a:r>
            <a:endParaRPr/>
          </a:p>
        </p:txBody>
      </p:sp>
      <p:sp>
        <p:nvSpPr>
          <p:cNvPr id="901" name="Google Shape;901;p40"/>
          <p:cNvSpPr/>
          <p:nvPr/>
        </p:nvSpPr>
        <p:spPr>
          <a:xfrm>
            <a:off x="4122796" y="1584000"/>
            <a:ext cx="16076923" cy="584775"/>
          </a:xfrm>
          <a:prstGeom prst="rect">
            <a:avLst/>
          </a:prstGeom>
          <a:noFill/>
          <a:ln>
            <a:noFill/>
          </a:ln>
        </p:spPr>
        <p:txBody>
          <a:bodyPr anchorCtr="0" anchor="t" bIns="38100" lIns="38100" spcFirstLastPara="1" rIns="38100" wrap="square" tIns="38100">
            <a:noAutofit/>
          </a:bodyPr>
          <a:lstStyle/>
          <a:p>
            <a:pPr indent="0" lvl="0" marL="0" marR="0" rtl="0" algn="ctr">
              <a:lnSpc>
                <a:spcPct val="150000"/>
              </a:lnSpc>
              <a:spcBef>
                <a:spcPts val="0"/>
              </a:spcBef>
              <a:spcAft>
                <a:spcPts val="0"/>
              </a:spcAft>
              <a:buNone/>
            </a:pPr>
            <a:r>
              <a:rPr lang="en-US" sz="2200">
                <a:solidFill>
                  <a:srgbClr val="1482AB"/>
                </a:solidFill>
                <a:latin typeface="Rajdhani SemiBold"/>
                <a:ea typeface="Rajdhani SemiBold"/>
                <a:cs typeface="Rajdhani SemiBold"/>
                <a:sym typeface="Rajdhani SemiBold"/>
              </a:rPr>
              <a:t>To create new palette change Saturation of HSB color picker. Keep it on the same level.</a:t>
            </a:r>
            <a:endParaRPr/>
          </a:p>
        </p:txBody>
      </p:sp>
      <p:sp>
        <p:nvSpPr>
          <p:cNvPr id="902" name="Google Shape;902;p40"/>
          <p:cNvSpPr/>
          <p:nvPr/>
        </p:nvSpPr>
        <p:spPr>
          <a:xfrm>
            <a:off x="4210191" y="4875609"/>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MAIN COLOURS</a:t>
            </a:r>
            <a:endParaRPr/>
          </a:p>
        </p:txBody>
      </p:sp>
      <p:cxnSp>
        <p:nvCxnSpPr>
          <p:cNvPr id="903" name="Google Shape;903;p40"/>
          <p:cNvCxnSpPr/>
          <p:nvPr/>
        </p:nvCxnSpPr>
        <p:spPr>
          <a:xfrm flipH="1" rot="10800000">
            <a:off x="7155656" y="3214687"/>
            <a:ext cx="1" cy="5179220"/>
          </a:xfrm>
          <a:prstGeom prst="straightConnector1">
            <a:avLst/>
          </a:prstGeom>
          <a:noFill/>
          <a:ln cap="flat" cmpd="sng" w="12700">
            <a:solidFill>
              <a:srgbClr val="D9D9D9"/>
            </a:solidFill>
            <a:prstDash val="solid"/>
            <a:miter lim="400000"/>
            <a:headEnd len="sm" w="sm" type="none"/>
            <a:tailEnd len="sm" w="sm" type="none"/>
          </a:ln>
        </p:spPr>
      </p:cxnSp>
      <p:sp>
        <p:nvSpPr>
          <p:cNvPr id="904" name="Google Shape;904;p40"/>
          <p:cNvSpPr/>
          <p:nvPr/>
        </p:nvSpPr>
        <p:spPr>
          <a:xfrm>
            <a:off x="4119562" y="6871976"/>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CHARTS PALETTE</a:t>
            </a:r>
            <a:endParaRPr/>
          </a:p>
        </p:txBody>
      </p:sp>
      <p:sp>
        <p:nvSpPr>
          <p:cNvPr id="905" name="Google Shape;905;p40"/>
          <p:cNvSpPr/>
          <p:nvPr/>
        </p:nvSpPr>
        <p:spPr>
          <a:xfrm>
            <a:off x="4119562" y="7427403"/>
            <a:ext cx="2678907" cy="1115061"/>
          </a:xfrm>
          <a:prstGeom prst="rect">
            <a:avLst/>
          </a:prstGeom>
          <a:noFill/>
          <a:ln>
            <a:noFill/>
          </a:ln>
        </p:spPr>
        <p:txBody>
          <a:bodyPr anchorCtr="0" anchor="t" bIns="50800" lIns="50800" spcFirstLastPara="1" rIns="50800" wrap="square" tIns="50800">
            <a:noAutofit/>
          </a:bodyPr>
          <a:lstStyle/>
          <a:p>
            <a:pPr indent="0" lvl="0" marL="0" marR="0" rtl="0" algn="r">
              <a:lnSpc>
                <a:spcPct val="140000"/>
              </a:lnSpc>
              <a:spcBef>
                <a:spcPts val="0"/>
              </a:spcBef>
              <a:spcAft>
                <a:spcPts val="0"/>
              </a:spcAft>
              <a:buNone/>
            </a:pPr>
            <a:r>
              <a:rPr lang="en-US" sz="1800">
                <a:solidFill>
                  <a:srgbClr val="676767"/>
                </a:solidFill>
                <a:latin typeface="Raleway"/>
                <a:ea typeface="Raleway"/>
                <a:cs typeface="Raleway"/>
                <a:sym typeface="Raleway"/>
              </a:rPr>
              <a:t>for charts, complex shapes etc.</a:t>
            </a:r>
            <a:endParaRPr/>
          </a:p>
        </p:txBody>
      </p:sp>
      <p:sp>
        <p:nvSpPr>
          <p:cNvPr id="906" name="Google Shape;906;p40"/>
          <p:cNvSpPr/>
          <p:nvPr/>
        </p:nvSpPr>
        <p:spPr>
          <a:xfrm>
            <a:off x="7709296" y="4464843"/>
            <a:ext cx="1250158" cy="1250157"/>
          </a:xfrm>
          <a:prstGeom prst="rect">
            <a:avLst/>
          </a:prstGeom>
          <a:solidFill>
            <a:srgbClr val="5E525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4200">
              <a:solidFill>
                <a:srgbClr val="1C6294"/>
              </a:solidFill>
              <a:latin typeface="Raleway Light"/>
              <a:ea typeface="Raleway Light"/>
              <a:cs typeface="Raleway Light"/>
              <a:sym typeface="Raleway Light"/>
            </a:endParaRPr>
          </a:p>
        </p:txBody>
      </p:sp>
      <p:sp>
        <p:nvSpPr>
          <p:cNvPr id="907" name="Google Shape;907;p40"/>
          <p:cNvSpPr/>
          <p:nvPr/>
        </p:nvSpPr>
        <p:spPr>
          <a:xfrm>
            <a:off x="8959453" y="4464843"/>
            <a:ext cx="1250157" cy="1250157"/>
          </a:xfrm>
          <a:prstGeom prst="rect">
            <a:avLst/>
          </a:pr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08" name="Google Shape;908;p40"/>
          <p:cNvSpPr/>
          <p:nvPr/>
        </p:nvSpPr>
        <p:spPr>
          <a:xfrm>
            <a:off x="10209609" y="4464843"/>
            <a:ext cx="1250157" cy="1250157"/>
          </a:xfrm>
          <a:prstGeom prst="rect">
            <a:avLst/>
          </a:prstGeom>
          <a:solidFill>
            <a:schemeClr val="accent1"/>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09" name="Google Shape;909;p40"/>
          <p:cNvSpPr/>
          <p:nvPr/>
        </p:nvSpPr>
        <p:spPr>
          <a:xfrm>
            <a:off x="7709296" y="6429375"/>
            <a:ext cx="1250158" cy="1250157"/>
          </a:xfrm>
          <a:prstGeom prst="rect">
            <a:avLst/>
          </a:prstGeom>
          <a:solidFill>
            <a:srgbClr val="D0EEF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10" name="Google Shape;910;p40"/>
          <p:cNvSpPr/>
          <p:nvPr/>
        </p:nvSpPr>
        <p:spPr>
          <a:xfrm>
            <a:off x="8959453" y="6429375"/>
            <a:ext cx="1250157" cy="1250157"/>
          </a:xfrm>
          <a:prstGeom prst="rect">
            <a:avLst/>
          </a:prstGeom>
          <a:solidFill>
            <a:srgbClr val="1C629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11" name="Google Shape;911;p40"/>
          <p:cNvSpPr/>
          <p:nvPr/>
        </p:nvSpPr>
        <p:spPr>
          <a:xfrm>
            <a:off x="10209609" y="6429375"/>
            <a:ext cx="1250157" cy="1250157"/>
          </a:xfrm>
          <a:prstGeom prst="rect">
            <a:avLst/>
          </a:prstGeom>
          <a:solidFill>
            <a:srgbClr val="2E663E"/>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12" name="Google Shape;912;p40"/>
          <p:cNvSpPr/>
          <p:nvPr/>
        </p:nvSpPr>
        <p:spPr>
          <a:xfrm>
            <a:off x="11459765" y="6429375"/>
            <a:ext cx="1250157" cy="1250157"/>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13" name="Google Shape;913;p40"/>
          <p:cNvSpPr/>
          <p:nvPr/>
        </p:nvSpPr>
        <p:spPr>
          <a:xfrm>
            <a:off x="12709921" y="6429375"/>
            <a:ext cx="1250158" cy="1250157"/>
          </a:xfrm>
          <a:prstGeom prst="rect">
            <a:avLst/>
          </a:prstGeom>
          <a:solidFill>
            <a:schemeClr val="accent5"/>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14" name="Google Shape;914;p40"/>
          <p:cNvSpPr/>
          <p:nvPr/>
        </p:nvSpPr>
        <p:spPr>
          <a:xfrm>
            <a:off x="13960078" y="6429375"/>
            <a:ext cx="1250157" cy="1250157"/>
          </a:xfrm>
          <a:prstGeom prst="rect">
            <a:avLst/>
          </a:prstGeom>
          <a:solidFill>
            <a:schemeClr val="accent6"/>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15" name="Google Shape;915;p40"/>
          <p:cNvSpPr/>
          <p:nvPr/>
        </p:nvSpPr>
        <p:spPr>
          <a:xfrm>
            <a:off x="4119562" y="10265257"/>
            <a:ext cx="2678907" cy="368301"/>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None/>
            </a:pPr>
            <a:r>
              <a:rPr lang="en-US" sz="1800" cap="none">
                <a:solidFill>
                  <a:srgbClr val="B3B3B3"/>
                </a:solidFill>
                <a:latin typeface="Raleway Black"/>
                <a:ea typeface="Raleway Black"/>
                <a:cs typeface="Raleway Black"/>
                <a:sym typeface="Raleway Black"/>
              </a:rPr>
              <a:t>MAIN SHAPE STYLES</a:t>
            </a:r>
            <a:endParaRPr/>
          </a:p>
        </p:txBody>
      </p:sp>
      <p:sp>
        <p:nvSpPr>
          <p:cNvPr id="916" name="Google Shape;916;p40"/>
          <p:cNvSpPr/>
          <p:nvPr/>
        </p:nvSpPr>
        <p:spPr>
          <a:xfrm>
            <a:off x="4119562" y="10820683"/>
            <a:ext cx="2678907" cy="1115061"/>
          </a:xfrm>
          <a:prstGeom prst="rect">
            <a:avLst/>
          </a:prstGeom>
          <a:noFill/>
          <a:ln>
            <a:noFill/>
          </a:ln>
        </p:spPr>
        <p:txBody>
          <a:bodyPr anchorCtr="0" anchor="t" bIns="50800" lIns="50800" spcFirstLastPara="1" rIns="50800" wrap="square" tIns="50800">
            <a:noAutofit/>
          </a:bodyPr>
          <a:lstStyle/>
          <a:p>
            <a:pPr indent="0" lvl="0" marL="0" marR="0" rtl="0" algn="r">
              <a:lnSpc>
                <a:spcPct val="140000"/>
              </a:lnSpc>
              <a:spcBef>
                <a:spcPts val="0"/>
              </a:spcBef>
              <a:spcAft>
                <a:spcPts val="0"/>
              </a:spcAft>
              <a:buNone/>
            </a:pPr>
            <a:r>
              <a:rPr lang="en-US" sz="1800">
                <a:solidFill>
                  <a:srgbClr val="676767"/>
                </a:solidFill>
                <a:latin typeface="Raleway"/>
                <a:ea typeface="Raleway"/>
                <a:cs typeface="Raleway"/>
                <a:sym typeface="Raleway"/>
              </a:rPr>
              <a:t>redefine styles to change your theme in a minutes.</a:t>
            </a:r>
            <a:endParaRPr/>
          </a:p>
        </p:txBody>
      </p:sp>
      <p:sp>
        <p:nvSpPr>
          <p:cNvPr id="917" name="Google Shape;917;p40"/>
          <p:cNvSpPr/>
          <p:nvPr/>
        </p:nvSpPr>
        <p:spPr>
          <a:xfrm>
            <a:off x="7709296" y="10358437"/>
            <a:ext cx="1250158" cy="1250157"/>
          </a:xfrm>
          <a:prstGeom prst="rect">
            <a:avLst/>
          </a:prstGeom>
          <a:solidFill>
            <a:srgbClr val="FCFCFC"/>
          </a:solidFill>
          <a:ln cap="flat" cmpd="sng" w="25400">
            <a:solidFill>
              <a:srgbClr val="73B5E4">
                <a:alpha val="69803"/>
              </a:srgbClr>
            </a:solidFill>
            <a:prstDash val="solid"/>
            <a:miter lim="400000"/>
            <a:headEnd len="sm" w="sm" type="none"/>
            <a:tailEnd len="sm" w="sm" type="none"/>
          </a:ln>
          <a:effectLst>
            <a:outerShdw rotWithShape="0" dir="2701221" dist="165100">
              <a:srgbClr val="1C6294">
                <a:alpha val="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None/>
            </a:pPr>
            <a:r>
              <a:t/>
            </a:r>
            <a:endParaRPr sz="3200" cap="none">
              <a:solidFill>
                <a:schemeClr val="dk1"/>
              </a:solidFill>
              <a:latin typeface="Raleway ExtraBold"/>
              <a:ea typeface="Raleway ExtraBold"/>
              <a:cs typeface="Raleway ExtraBold"/>
              <a:sym typeface="Raleway ExtraBold"/>
            </a:endParaRPr>
          </a:p>
        </p:txBody>
      </p:sp>
      <p:sp>
        <p:nvSpPr>
          <p:cNvPr id="918" name="Google Shape;918;p40"/>
          <p:cNvSpPr/>
          <p:nvPr/>
        </p:nvSpPr>
        <p:spPr>
          <a:xfrm>
            <a:off x="9852421" y="10358437"/>
            <a:ext cx="1250158" cy="1250157"/>
          </a:xfrm>
          <a:prstGeom prst="rect">
            <a:avLst/>
          </a:prstGeom>
          <a:solidFill>
            <a:srgbClr val="CFE6F6"/>
          </a:solidFill>
          <a:ln cap="flat" cmpd="sng" w="12700">
            <a:solidFill>
              <a:srgbClr val="13676B"/>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2800">
              <a:solidFill>
                <a:srgbClr val="C99A9B"/>
              </a:solidFill>
              <a:latin typeface="Raleway"/>
              <a:ea typeface="Raleway"/>
              <a:cs typeface="Raleway"/>
              <a:sym typeface="Raleway"/>
            </a:endParaRPr>
          </a:p>
        </p:txBody>
      </p:sp>
      <p:sp>
        <p:nvSpPr>
          <p:cNvPr id="919" name="Google Shape;919;p40"/>
          <p:cNvSpPr/>
          <p:nvPr/>
        </p:nvSpPr>
        <p:spPr>
          <a:xfrm>
            <a:off x="11995546" y="10358437"/>
            <a:ext cx="1250158" cy="1250157"/>
          </a:xfrm>
          <a:prstGeom prst="rect">
            <a:avLst/>
          </a:prstGeom>
          <a:solidFill>
            <a:srgbClr val="D0EEF9"/>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3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20" name="Google Shape;920;p40"/>
          <p:cNvSpPr/>
          <p:nvPr/>
        </p:nvSpPr>
        <p:spPr>
          <a:xfrm>
            <a:off x="14138670" y="10358437"/>
            <a:ext cx="1250158" cy="1250157"/>
          </a:xfrm>
          <a:prstGeom prst="rect">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sz="3000">
              <a:solidFill>
                <a:srgbClr val="FFFFFF"/>
              </a:solidFill>
              <a:latin typeface="Raleway ExtraBold"/>
              <a:ea typeface="Raleway ExtraBold"/>
              <a:cs typeface="Raleway ExtraBold"/>
              <a:sym typeface="Raleway ExtraBold"/>
            </a:endParaRPr>
          </a:p>
        </p:txBody>
      </p:sp>
      <p:sp>
        <p:nvSpPr>
          <p:cNvPr id="921" name="Google Shape;921;p40"/>
          <p:cNvSpPr/>
          <p:nvPr/>
        </p:nvSpPr>
        <p:spPr>
          <a:xfrm>
            <a:off x="16281795" y="10358437"/>
            <a:ext cx="1250158" cy="1250157"/>
          </a:xfrm>
          <a:prstGeom prst="rect">
            <a:avLst/>
          </a:pr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922" name="Google Shape;922;p40"/>
          <p:cNvSpPr/>
          <p:nvPr/>
        </p:nvSpPr>
        <p:spPr>
          <a:xfrm>
            <a:off x="18424920" y="10358437"/>
            <a:ext cx="1250158" cy="125015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923" name="Google Shape;923;p40"/>
          <p:cNvSpPr/>
          <p:nvPr/>
        </p:nvSpPr>
        <p:spPr>
          <a:xfrm>
            <a:off x="7617767" y="12104234"/>
            <a:ext cx="1607345" cy="741681"/>
          </a:xfrm>
          <a:prstGeom prst="rect">
            <a:avLst/>
          </a:prstGeom>
          <a:noFill/>
          <a:ln>
            <a:noFill/>
          </a:ln>
        </p:spPr>
        <p:txBody>
          <a:bodyPr anchorCtr="0" anchor="t" bIns="50800" lIns="50800" spcFirstLastPara="1" rIns="50800" wrap="square" tIns="50800">
            <a:noAutofit/>
          </a:bodyPr>
          <a:lstStyle/>
          <a:p>
            <a:pPr indent="0" lvl="0" marL="0" marR="0" rtl="0" algn="ctr">
              <a:lnSpc>
                <a:spcPct val="140000"/>
              </a:lnSpc>
              <a:spcBef>
                <a:spcPts val="0"/>
              </a:spcBef>
              <a:spcAft>
                <a:spcPts val="0"/>
              </a:spcAft>
              <a:buNone/>
            </a:pPr>
            <a:r>
              <a:rPr lang="en-US" sz="1800">
                <a:solidFill>
                  <a:srgbClr val="676767"/>
                </a:solidFill>
                <a:latin typeface="Raleway"/>
                <a:ea typeface="Raleway"/>
                <a:cs typeface="Raleway"/>
                <a:sym typeface="Raleway"/>
              </a:rPr>
              <a:t>floating text box</a:t>
            </a:r>
            <a:endParaRPr/>
          </a:p>
        </p:txBody>
      </p:sp>
      <p:sp>
        <p:nvSpPr>
          <p:cNvPr id="924" name="Google Shape;924;p40"/>
          <p:cNvSpPr/>
          <p:nvPr/>
        </p:nvSpPr>
        <p:spPr>
          <a:xfrm>
            <a:off x="9678292" y="12104234"/>
            <a:ext cx="1607345" cy="741681"/>
          </a:xfrm>
          <a:prstGeom prst="rect">
            <a:avLst/>
          </a:prstGeom>
          <a:noFill/>
          <a:ln>
            <a:noFill/>
          </a:ln>
        </p:spPr>
        <p:txBody>
          <a:bodyPr anchorCtr="0" anchor="t" bIns="50800" lIns="50800" spcFirstLastPara="1" rIns="50800" wrap="square" tIns="50800">
            <a:noAutofit/>
          </a:bodyPr>
          <a:lstStyle/>
          <a:p>
            <a:pPr indent="0" lvl="0" marL="0" marR="0" rtl="0" algn="ctr">
              <a:lnSpc>
                <a:spcPct val="140000"/>
              </a:lnSpc>
              <a:spcBef>
                <a:spcPts val="0"/>
              </a:spcBef>
              <a:spcAft>
                <a:spcPts val="0"/>
              </a:spcAft>
              <a:buNone/>
            </a:pPr>
            <a:r>
              <a:rPr lang="en-US" sz="1800">
                <a:solidFill>
                  <a:srgbClr val="676767"/>
                </a:solidFill>
                <a:latin typeface="Raleway"/>
                <a:ea typeface="Raleway"/>
                <a:cs typeface="Raleway"/>
                <a:sym typeface="Raleway"/>
              </a:rPr>
              <a:t>dark device screen</a:t>
            </a:r>
            <a:endParaRPr/>
          </a:p>
        </p:txBody>
      </p:sp>
      <p:sp>
        <p:nvSpPr>
          <p:cNvPr id="925" name="Google Shape;925;p40"/>
          <p:cNvSpPr/>
          <p:nvPr/>
        </p:nvSpPr>
        <p:spPr>
          <a:xfrm>
            <a:off x="11825882" y="12104234"/>
            <a:ext cx="1607345" cy="741681"/>
          </a:xfrm>
          <a:prstGeom prst="rect">
            <a:avLst/>
          </a:prstGeom>
          <a:noFill/>
          <a:ln>
            <a:noFill/>
          </a:ln>
        </p:spPr>
        <p:txBody>
          <a:bodyPr anchorCtr="0" anchor="t" bIns="50800" lIns="50800" spcFirstLastPara="1" rIns="50800" wrap="square" tIns="50800">
            <a:noAutofit/>
          </a:bodyPr>
          <a:lstStyle/>
          <a:p>
            <a:pPr indent="0" lvl="0" marL="0" marR="0" rtl="0" algn="ctr">
              <a:lnSpc>
                <a:spcPct val="140000"/>
              </a:lnSpc>
              <a:spcBef>
                <a:spcPts val="0"/>
              </a:spcBef>
              <a:spcAft>
                <a:spcPts val="0"/>
              </a:spcAft>
              <a:buNone/>
            </a:pPr>
            <a:r>
              <a:rPr lang="en-US" sz="1800">
                <a:solidFill>
                  <a:srgbClr val="676767"/>
                </a:solidFill>
                <a:latin typeface="Raleway"/>
                <a:ea typeface="Raleway"/>
                <a:cs typeface="Raleway"/>
                <a:sym typeface="Raleway"/>
              </a:rPr>
              <a:t>Light device screen</a:t>
            </a:r>
            <a:endParaRPr/>
          </a:p>
        </p:txBody>
      </p:sp>
      <p:sp>
        <p:nvSpPr>
          <p:cNvPr id="926" name="Google Shape;926;p40"/>
          <p:cNvSpPr/>
          <p:nvPr/>
        </p:nvSpPr>
        <p:spPr>
          <a:xfrm>
            <a:off x="13973472" y="12104234"/>
            <a:ext cx="1607345" cy="741681"/>
          </a:xfrm>
          <a:prstGeom prst="rect">
            <a:avLst/>
          </a:prstGeom>
          <a:noFill/>
          <a:ln>
            <a:noFill/>
          </a:ln>
        </p:spPr>
        <p:txBody>
          <a:bodyPr anchorCtr="0" anchor="t" bIns="50800" lIns="50800" spcFirstLastPara="1" rIns="50800" wrap="square" tIns="50800">
            <a:noAutofit/>
          </a:bodyPr>
          <a:lstStyle/>
          <a:p>
            <a:pPr indent="0" lvl="0" marL="0" marR="0" rtl="0" algn="ctr">
              <a:lnSpc>
                <a:spcPct val="140000"/>
              </a:lnSpc>
              <a:spcBef>
                <a:spcPts val="0"/>
              </a:spcBef>
              <a:spcAft>
                <a:spcPts val="0"/>
              </a:spcAft>
              <a:buNone/>
            </a:pPr>
            <a:r>
              <a:rPr lang="en-US" sz="1800">
                <a:solidFill>
                  <a:srgbClr val="676767"/>
                </a:solidFill>
                <a:latin typeface="Raleway"/>
                <a:ea typeface="Raleway"/>
                <a:cs typeface="Raleway"/>
                <a:sym typeface="Raleway"/>
              </a:rPr>
              <a:t>tooltips, tags etc.</a:t>
            </a:r>
            <a:endParaRPr/>
          </a:p>
        </p:txBody>
      </p:sp>
      <p:sp>
        <p:nvSpPr>
          <p:cNvPr id="927" name="Google Shape;927;p40"/>
          <p:cNvSpPr/>
          <p:nvPr/>
        </p:nvSpPr>
        <p:spPr>
          <a:xfrm>
            <a:off x="16121063" y="12104234"/>
            <a:ext cx="1607345" cy="368301"/>
          </a:xfrm>
          <a:prstGeom prst="rect">
            <a:avLst/>
          </a:prstGeom>
          <a:noFill/>
          <a:ln>
            <a:noFill/>
          </a:ln>
        </p:spPr>
        <p:txBody>
          <a:bodyPr anchorCtr="0" anchor="t" bIns="50800" lIns="50800" spcFirstLastPara="1" rIns="50800" wrap="square" tIns="50800">
            <a:noAutofit/>
          </a:bodyPr>
          <a:lstStyle/>
          <a:p>
            <a:pPr indent="0" lvl="0" marL="0" marR="0" rtl="0" algn="ctr">
              <a:lnSpc>
                <a:spcPct val="140000"/>
              </a:lnSpc>
              <a:spcBef>
                <a:spcPts val="0"/>
              </a:spcBef>
              <a:spcAft>
                <a:spcPts val="0"/>
              </a:spcAft>
              <a:buNone/>
            </a:pPr>
            <a:r>
              <a:rPr lang="en-US" sz="1800">
                <a:solidFill>
                  <a:srgbClr val="676767"/>
                </a:solidFill>
                <a:latin typeface="Raleway"/>
                <a:ea typeface="Raleway"/>
                <a:cs typeface="Raleway"/>
                <a:sym typeface="Raleway"/>
              </a:rPr>
              <a:t>main fill color</a:t>
            </a:r>
            <a:endParaRPr/>
          </a:p>
        </p:txBody>
      </p:sp>
      <p:sp>
        <p:nvSpPr>
          <p:cNvPr id="928" name="Google Shape;928;p40"/>
          <p:cNvSpPr/>
          <p:nvPr/>
        </p:nvSpPr>
        <p:spPr>
          <a:xfrm>
            <a:off x="18246328" y="12104234"/>
            <a:ext cx="1607344" cy="741681"/>
          </a:xfrm>
          <a:prstGeom prst="rect">
            <a:avLst/>
          </a:prstGeom>
          <a:noFill/>
          <a:ln>
            <a:noFill/>
          </a:ln>
        </p:spPr>
        <p:txBody>
          <a:bodyPr anchorCtr="0" anchor="t" bIns="50800" lIns="50800" spcFirstLastPara="1" rIns="50800" wrap="square" tIns="50800">
            <a:noAutofit/>
          </a:bodyPr>
          <a:lstStyle/>
          <a:p>
            <a:pPr indent="0" lvl="0" marL="0" marR="0" rtl="0" algn="ctr">
              <a:lnSpc>
                <a:spcPct val="140000"/>
              </a:lnSpc>
              <a:spcBef>
                <a:spcPts val="0"/>
              </a:spcBef>
              <a:spcAft>
                <a:spcPts val="0"/>
              </a:spcAft>
              <a:buNone/>
            </a:pPr>
            <a:r>
              <a:rPr lang="en-US" sz="1800">
                <a:solidFill>
                  <a:srgbClr val="676767"/>
                </a:solidFill>
                <a:latin typeface="Raleway"/>
                <a:ea typeface="Raleway"/>
                <a:cs typeface="Raleway"/>
                <a:sym typeface="Raleway"/>
              </a:rPr>
              <a:t>main outline style</a:t>
            </a:r>
            <a:endParaRPr/>
          </a:p>
        </p:txBody>
      </p:sp>
      <p:sp>
        <p:nvSpPr>
          <p:cNvPr id="929" name="Google Shape;929;p40"/>
          <p:cNvSpPr/>
          <p:nvPr/>
        </p:nvSpPr>
        <p:spPr>
          <a:xfrm>
            <a:off x="7691437" y="9106069"/>
            <a:ext cx="12501563" cy="482601"/>
          </a:xfrm>
          <a:prstGeom prst="rect">
            <a:avLst/>
          </a:prstGeom>
          <a:noFill/>
          <a:ln>
            <a:noFill/>
          </a:ln>
        </p:spPr>
        <p:txBody>
          <a:bodyPr anchorCtr="0" anchor="t" bIns="50800" lIns="50800" spcFirstLastPara="1" rIns="50800" wrap="square" tIns="50800">
            <a:noAutofit/>
          </a:bodyPr>
          <a:lstStyle/>
          <a:p>
            <a:pPr indent="0" lvl="0" marL="0" marR="0" rtl="0" algn="l">
              <a:lnSpc>
                <a:spcPct val="150000"/>
              </a:lnSpc>
              <a:spcBef>
                <a:spcPts val="0"/>
              </a:spcBef>
              <a:spcAft>
                <a:spcPts val="0"/>
              </a:spcAft>
              <a:buNone/>
            </a:pPr>
            <a:r>
              <a:rPr lang="en-US" sz="2600">
                <a:solidFill>
                  <a:srgbClr val="53585F"/>
                </a:solidFill>
                <a:latin typeface="Raleway ExtraBold"/>
                <a:ea typeface="Raleway ExtraBold"/>
                <a:cs typeface="Raleway ExtraBold"/>
                <a:sym typeface="Raleway ExtraBold"/>
              </a:rPr>
              <a:t>Shapes and text boxes</a:t>
            </a:r>
            <a:endParaRPr/>
          </a:p>
        </p:txBody>
      </p:sp>
      <p:sp>
        <p:nvSpPr>
          <p:cNvPr id="930" name="Google Shape;930;p40"/>
          <p:cNvSpPr/>
          <p:nvPr/>
        </p:nvSpPr>
        <p:spPr>
          <a:xfrm>
            <a:off x="7691437" y="3212476"/>
            <a:ext cx="12501563" cy="482601"/>
          </a:xfrm>
          <a:prstGeom prst="rect">
            <a:avLst/>
          </a:prstGeom>
          <a:noFill/>
          <a:ln>
            <a:noFill/>
          </a:ln>
        </p:spPr>
        <p:txBody>
          <a:bodyPr anchorCtr="0" anchor="t" bIns="50800" lIns="50800" spcFirstLastPara="1" rIns="50800" wrap="square" tIns="50800">
            <a:noAutofit/>
          </a:bodyPr>
          <a:lstStyle/>
          <a:p>
            <a:pPr indent="0" lvl="0" marL="0" marR="0" rtl="0" algn="l">
              <a:lnSpc>
                <a:spcPct val="150000"/>
              </a:lnSpc>
              <a:spcBef>
                <a:spcPts val="0"/>
              </a:spcBef>
              <a:spcAft>
                <a:spcPts val="0"/>
              </a:spcAft>
              <a:buNone/>
            </a:pPr>
            <a:r>
              <a:rPr lang="en-US" sz="2600">
                <a:solidFill>
                  <a:srgbClr val="53585F"/>
                </a:solidFill>
                <a:latin typeface="Raleway ExtraBold"/>
                <a:ea typeface="Raleway ExtraBold"/>
                <a:cs typeface="Raleway ExtraBold"/>
                <a:sym typeface="Raleway ExtraBold"/>
              </a:rPr>
              <a:t>Color palettes</a:t>
            </a:r>
            <a:endParaRPr/>
          </a:p>
        </p:txBody>
      </p:sp>
      <p:cxnSp>
        <p:nvCxnSpPr>
          <p:cNvPr id="931" name="Google Shape;931;p40"/>
          <p:cNvCxnSpPr/>
          <p:nvPr/>
        </p:nvCxnSpPr>
        <p:spPr>
          <a:xfrm flipH="1" rot="10800000">
            <a:off x="7155656" y="9108281"/>
            <a:ext cx="1" cy="3929063"/>
          </a:xfrm>
          <a:prstGeom prst="straightConnector1">
            <a:avLst/>
          </a:prstGeom>
          <a:noFill/>
          <a:ln cap="flat" cmpd="sng" w="12700">
            <a:solidFill>
              <a:srgbClr val="D9D9D9"/>
            </a:solidFill>
            <a:prstDash val="solid"/>
            <a:miter lim="4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screen photo">
  <p:cSld name="Fullscreen photo">
    <p:spTree>
      <p:nvGrpSpPr>
        <p:cNvPr id="115" name="Shape 115"/>
        <p:cNvGrpSpPr/>
        <p:nvPr/>
      </p:nvGrpSpPr>
      <p:grpSpPr>
        <a:xfrm>
          <a:off x="0" y="0"/>
          <a:ext cx="0" cy="0"/>
          <a:chOff x="0" y="0"/>
          <a:chExt cx="0" cy="0"/>
        </a:xfrm>
      </p:grpSpPr>
      <p:sp>
        <p:nvSpPr>
          <p:cNvPr id="116" name="Google Shape;116;p5"/>
          <p:cNvSpPr/>
          <p:nvPr>
            <p:ph idx="2" type="pic"/>
          </p:nvPr>
        </p:nvSpPr>
        <p:spPr>
          <a:xfrm>
            <a:off x="0" y="0"/>
            <a:ext cx="24384001" cy="13982700"/>
          </a:xfrm>
          <a:prstGeom prst="rect">
            <a:avLst/>
          </a:prstGeom>
          <a:solidFill>
            <a:srgbClr val="D8F1EA"/>
          </a:solidFill>
          <a:ln>
            <a:noFill/>
          </a:ln>
        </p:spPr>
        <p:txBody>
          <a:bodyPr anchorCtr="0" anchor="ctr" bIns="45700" lIns="91425" spcFirstLastPara="1" rIns="91425" wrap="square" tIns="45700"/>
          <a:lstStyle>
            <a:lvl1pPr lvl="0" marR="0" rtl="0" algn="l">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p:cSld name="Clean">
    <p:spTree>
      <p:nvGrpSpPr>
        <p:cNvPr id="932" name="Shape 93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_Title Slide">
  <p:cSld name="28_Title Slide">
    <p:spTree>
      <p:nvGrpSpPr>
        <p:cNvPr id="933" name="Shape 933"/>
        <p:cNvGrpSpPr/>
        <p:nvPr/>
      </p:nvGrpSpPr>
      <p:grpSpPr>
        <a:xfrm>
          <a:off x="0" y="0"/>
          <a:ext cx="0" cy="0"/>
          <a:chOff x="0" y="0"/>
          <a:chExt cx="0" cy="0"/>
        </a:xfrm>
      </p:grpSpPr>
      <p:sp>
        <p:nvSpPr>
          <p:cNvPr id="934" name="Google Shape;934;p42"/>
          <p:cNvSpPr/>
          <p:nvPr>
            <p:ph idx="2" type="pic"/>
          </p:nvPr>
        </p:nvSpPr>
        <p:spPr>
          <a:xfrm>
            <a:off x="16104620" y="787011"/>
            <a:ext cx="7445374" cy="12155266"/>
          </a:xfrm>
          <a:prstGeom prst="rect">
            <a:avLst/>
          </a:prstGeom>
          <a:noFill/>
          <a:ln>
            <a:noFill/>
          </a:ln>
        </p:spPr>
        <p:txBody>
          <a:bodyPr anchorCtr="0" anchor="t" bIns="45700" lIns="91425" spcFirstLastPara="1" rIns="91425" wrap="square" tIns="45700"/>
          <a:lstStyle>
            <a:lvl1pPr lvl="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5" name="Shape 935"/>
        <p:cNvGrpSpPr/>
        <p:nvPr/>
      </p:nvGrpSpPr>
      <p:grpSpPr>
        <a:xfrm>
          <a:off x="0" y="0"/>
          <a:ext cx="0" cy="0"/>
          <a:chOff x="0" y="0"/>
          <a:chExt cx="0" cy="0"/>
        </a:xfrm>
      </p:grpSpPr>
      <p:grpSp>
        <p:nvGrpSpPr>
          <p:cNvPr id="936" name="Google Shape;936;p43"/>
          <p:cNvGrpSpPr/>
          <p:nvPr/>
        </p:nvGrpSpPr>
        <p:grpSpPr>
          <a:xfrm>
            <a:off x="1" y="-12132"/>
            <a:ext cx="24383561" cy="13740024"/>
            <a:chOff x="0" y="-4550"/>
            <a:chExt cx="9143835" cy="5152509"/>
          </a:xfrm>
        </p:grpSpPr>
        <p:sp>
          <p:nvSpPr>
            <p:cNvPr id="937" name="Google Shape;937;p43"/>
            <p:cNvSpPr/>
            <p:nvPr/>
          </p:nvSpPr>
          <p:spPr>
            <a:xfrm>
              <a:off x="3440674" y="4575559"/>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38" name="Google Shape;938;p43"/>
            <p:cNvSpPr/>
            <p:nvPr/>
          </p:nvSpPr>
          <p:spPr>
            <a:xfrm>
              <a:off x="573433" y="-4550"/>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39" name="Google Shape;939;p43"/>
            <p:cNvSpPr/>
            <p:nvPr/>
          </p:nvSpPr>
          <p:spPr>
            <a:xfrm>
              <a:off x="0" y="567964"/>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0" name="Google Shape;940;p43"/>
            <p:cNvSpPr/>
            <p:nvPr/>
          </p:nvSpPr>
          <p:spPr>
            <a:xfrm>
              <a:off x="0"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1" name="Google Shape;941;p43"/>
            <p:cNvSpPr/>
            <p:nvPr/>
          </p:nvSpPr>
          <p:spPr>
            <a:xfrm>
              <a:off x="1720337" y="-4550"/>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2" name="Google Shape;942;p43"/>
            <p:cNvSpPr/>
            <p:nvPr/>
          </p:nvSpPr>
          <p:spPr>
            <a:xfrm>
              <a:off x="5718882" y="4575559"/>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3" name="Google Shape;943;p43"/>
            <p:cNvSpPr/>
            <p:nvPr/>
          </p:nvSpPr>
          <p:spPr>
            <a:xfrm>
              <a:off x="8570535" y="2858018"/>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4" name="Google Shape;944;p43"/>
            <p:cNvSpPr/>
            <p:nvPr/>
          </p:nvSpPr>
          <p:spPr>
            <a:xfrm>
              <a:off x="8570535" y="4003045"/>
              <a:ext cx="573300" cy="572400"/>
            </a:xfrm>
            <a:prstGeom prst="rect">
              <a:avLst/>
            </a:prstGeom>
            <a:solidFill>
              <a:srgbClr val="9ED15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grpSp>
      <p:grpSp>
        <p:nvGrpSpPr>
          <p:cNvPr id="945" name="Google Shape;945;p43"/>
          <p:cNvGrpSpPr/>
          <p:nvPr/>
        </p:nvGrpSpPr>
        <p:grpSpPr>
          <a:xfrm>
            <a:off x="1" y="-12132"/>
            <a:ext cx="24383561" cy="13740024"/>
            <a:chOff x="0" y="-4550"/>
            <a:chExt cx="9143835" cy="5152509"/>
          </a:xfrm>
        </p:grpSpPr>
        <p:sp>
          <p:nvSpPr>
            <p:cNvPr id="946" name="Google Shape;946;p43"/>
            <p:cNvSpPr/>
            <p:nvPr/>
          </p:nvSpPr>
          <p:spPr>
            <a:xfrm>
              <a:off x="573433" y="4575559"/>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7" name="Google Shape;947;p43"/>
            <p:cNvSpPr/>
            <p:nvPr/>
          </p:nvSpPr>
          <p:spPr>
            <a:xfrm>
              <a:off x="0" y="2285504"/>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8" name="Google Shape;948;p43"/>
            <p:cNvSpPr/>
            <p:nvPr/>
          </p:nvSpPr>
          <p:spPr>
            <a:xfrm>
              <a:off x="2867228" y="-4550"/>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49" name="Google Shape;949;p43"/>
            <p:cNvSpPr/>
            <p:nvPr/>
          </p:nvSpPr>
          <p:spPr>
            <a:xfrm>
              <a:off x="2867228" y="4575559"/>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0" name="Google Shape;950;p43"/>
            <p:cNvSpPr/>
            <p:nvPr/>
          </p:nvSpPr>
          <p:spPr>
            <a:xfrm>
              <a:off x="5718882" y="-4550"/>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1" name="Google Shape;951;p43"/>
            <p:cNvSpPr/>
            <p:nvPr/>
          </p:nvSpPr>
          <p:spPr>
            <a:xfrm>
              <a:off x="8570535" y="1712991"/>
              <a:ext cx="573300" cy="572400"/>
            </a:xfrm>
            <a:prstGeom prst="rect">
              <a:avLst/>
            </a:prstGeom>
            <a:solidFill>
              <a:srgbClr val="266D7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grpSp>
      <p:grpSp>
        <p:nvGrpSpPr>
          <p:cNvPr id="952" name="Google Shape;952;p43"/>
          <p:cNvGrpSpPr/>
          <p:nvPr/>
        </p:nvGrpSpPr>
        <p:grpSpPr>
          <a:xfrm>
            <a:off x="1" y="-12132"/>
            <a:ext cx="24383561" cy="13740024"/>
            <a:chOff x="0" y="-4550"/>
            <a:chExt cx="9143835" cy="5152509"/>
          </a:xfrm>
        </p:grpSpPr>
        <p:sp>
          <p:nvSpPr>
            <p:cNvPr id="953" name="Google Shape;953;p43"/>
            <p:cNvSpPr/>
            <p:nvPr/>
          </p:nvSpPr>
          <p:spPr>
            <a:xfrm>
              <a:off x="0" y="-4550"/>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4" name="Google Shape;954;p43"/>
            <p:cNvSpPr/>
            <p:nvPr/>
          </p:nvSpPr>
          <p:spPr>
            <a:xfrm>
              <a:off x="0" y="3430531"/>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5" name="Google Shape;955;p43"/>
            <p:cNvSpPr/>
            <p:nvPr/>
          </p:nvSpPr>
          <p:spPr>
            <a:xfrm>
              <a:off x="1146891" y="4575559"/>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6" name="Google Shape;956;p43"/>
            <p:cNvSpPr/>
            <p:nvPr/>
          </p:nvSpPr>
          <p:spPr>
            <a:xfrm>
              <a:off x="4014120" y="4575559"/>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7" name="Google Shape;957;p43"/>
            <p:cNvSpPr/>
            <p:nvPr/>
          </p:nvSpPr>
          <p:spPr>
            <a:xfrm>
              <a:off x="3440674" y="-4550"/>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8" name="Google Shape;958;p43"/>
            <p:cNvSpPr/>
            <p:nvPr/>
          </p:nvSpPr>
          <p:spPr>
            <a:xfrm>
              <a:off x="7431431" y="4575559"/>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59" name="Google Shape;959;p43"/>
            <p:cNvSpPr/>
            <p:nvPr/>
          </p:nvSpPr>
          <p:spPr>
            <a:xfrm>
              <a:off x="8570535" y="1140477"/>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0" name="Google Shape;960;p43"/>
            <p:cNvSpPr/>
            <p:nvPr/>
          </p:nvSpPr>
          <p:spPr>
            <a:xfrm>
              <a:off x="7997090" y="-4550"/>
              <a:ext cx="573300" cy="572400"/>
            </a:xfrm>
            <a:prstGeom prst="rect">
              <a:avLst/>
            </a:prstGeom>
            <a:solidFill>
              <a:srgbClr val="DFE954"/>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grpSp>
      <p:grpSp>
        <p:nvGrpSpPr>
          <p:cNvPr id="961" name="Google Shape;961;p43"/>
          <p:cNvGrpSpPr/>
          <p:nvPr/>
        </p:nvGrpSpPr>
        <p:grpSpPr>
          <a:xfrm>
            <a:off x="1" y="-12132"/>
            <a:ext cx="24383561" cy="13740024"/>
            <a:chOff x="0" y="-4550"/>
            <a:chExt cx="9143835" cy="5152509"/>
          </a:xfrm>
        </p:grpSpPr>
        <p:sp>
          <p:nvSpPr>
            <p:cNvPr id="962" name="Google Shape;962;p43"/>
            <p:cNvSpPr/>
            <p:nvPr/>
          </p:nvSpPr>
          <p:spPr>
            <a:xfrm>
              <a:off x="7431431"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3" name="Google Shape;963;p43"/>
            <p:cNvSpPr/>
            <p:nvPr/>
          </p:nvSpPr>
          <p:spPr>
            <a:xfrm>
              <a:off x="0"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4" name="Google Shape;964;p43"/>
            <p:cNvSpPr/>
            <p:nvPr/>
          </p:nvSpPr>
          <p:spPr>
            <a:xfrm>
              <a:off x="1146891"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5" name="Google Shape;965;p43"/>
            <p:cNvSpPr/>
            <p:nvPr/>
          </p:nvSpPr>
          <p:spPr>
            <a:xfrm>
              <a:off x="2293783"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6" name="Google Shape;966;p43"/>
            <p:cNvSpPr/>
            <p:nvPr/>
          </p:nvSpPr>
          <p:spPr>
            <a:xfrm>
              <a:off x="2293783"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7" name="Google Shape;967;p43"/>
            <p:cNvSpPr/>
            <p:nvPr/>
          </p:nvSpPr>
          <p:spPr>
            <a:xfrm>
              <a:off x="5145436"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8" name="Google Shape;968;p43"/>
            <p:cNvSpPr/>
            <p:nvPr/>
          </p:nvSpPr>
          <p:spPr>
            <a:xfrm>
              <a:off x="4571990"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69" name="Google Shape;969;p43"/>
            <p:cNvSpPr/>
            <p:nvPr/>
          </p:nvSpPr>
          <p:spPr>
            <a:xfrm>
              <a:off x="6292327" y="-4550"/>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0" name="Google Shape;970;p43"/>
            <p:cNvSpPr/>
            <p:nvPr/>
          </p:nvSpPr>
          <p:spPr>
            <a:xfrm>
              <a:off x="8570535" y="567964"/>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1" name="Google Shape;971;p43"/>
            <p:cNvSpPr/>
            <p:nvPr/>
          </p:nvSpPr>
          <p:spPr>
            <a:xfrm>
              <a:off x="8570535" y="4575559"/>
              <a:ext cx="573300" cy="572400"/>
            </a:xfrm>
            <a:prstGeom prst="rect">
              <a:avLst/>
            </a:prstGeom>
            <a:solidFill>
              <a:srgbClr val="50B883"/>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grpSp>
      <p:grpSp>
        <p:nvGrpSpPr>
          <p:cNvPr id="972" name="Google Shape;972;p43"/>
          <p:cNvGrpSpPr/>
          <p:nvPr/>
        </p:nvGrpSpPr>
        <p:grpSpPr>
          <a:xfrm>
            <a:off x="1" y="-12132"/>
            <a:ext cx="24383561" cy="13740024"/>
            <a:chOff x="0" y="-4550"/>
            <a:chExt cx="9143835" cy="5152509"/>
          </a:xfrm>
        </p:grpSpPr>
        <p:sp>
          <p:nvSpPr>
            <p:cNvPr id="973" name="Google Shape;973;p43"/>
            <p:cNvSpPr/>
            <p:nvPr/>
          </p:nvSpPr>
          <p:spPr>
            <a:xfrm>
              <a:off x="0" y="1712991"/>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4" name="Google Shape;974;p43"/>
            <p:cNvSpPr/>
            <p:nvPr/>
          </p:nvSpPr>
          <p:spPr>
            <a:xfrm>
              <a:off x="0" y="2858018"/>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5" name="Google Shape;975;p43"/>
            <p:cNvSpPr/>
            <p:nvPr/>
          </p:nvSpPr>
          <p:spPr>
            <a:xfrm>
              <a:off x="4014120" y="-4550"/>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6" name="Google Shape;976;p43"/>
            <p:cNvSpPr/>
            <p:nvPr/>
          </p:nvSpPr>
          <p:spPr>
            <a:xfrm>
              <a:off x="5145436" y="4575559"/>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7" name="Google Shape;977;p43"/>
            <p:cNvSpPr/>
            <p:nvPr/>
          </p:nvSpPr>
          <p:spPr>
            <a:xfrm>
              <a:off x="6857986" y="4575559"/>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8" name="Google Shape;978;p43"/>
            <p:cNvSpPr/>
            <p:nvPr/>
          </p:nvSpPr>
          <p:spPr>
            <a:xfrm>
              <a:off x="8570535" y="-4550"/>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79" name="Google Shape;979;p43"/>
            <p:cNvSpPr/>
            <p:nvPr/>
          </p:nvSpPr>
          <p:spPr>
            <a:xfrm>
              <a:off x="8570535" y="3430531"/>
              <a:ext cx="573300" cy="572400"/>
            </a:xfrm>
            <a:prstGeom prst="rect">
              <a:avLst/>
            </a:prstGeom>
            <a:solidFill>
              <a:srgbClr val="27868B"/>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grpSp>
      <p:grpSp>
        <p:nvGrpSpPr>
          <p:cNvPr id="980" name="Google Shape;980;p43"/>
          <p:cNvGrpSpPr/>
          <p:nvPr/>
        </p:nvGrpSpPr>
        <p:grpSpPr>
          <a:xfrm>
            <a:off x="1" y="-12132"/>
            <a:ext cx="24383561" cy="13740024"/>
            <a:chOff x="0" y="-4550"/>
            <a:chExt cx="9143835" cy="5152509"/>
          </a:xfrm>
        </p:grpSpPr>
        <p:sp>
          <p:nvSpPr>
            <p:cNvPr id="981" name="Google Shape;981;p43"/>
            <p:cNvSpPr/>
            <p:nvPr/>
          </p:nvSpPr>
          <p:spPr>
            <a:xfrm>
              <a:off x="7997090" y="4575559"/>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82" name="Google Shape;982;p43"/>
            <p:cNvSpPr/>
            <p:nvPr/>
          </p:nvSpPr>
          <p:spPr>
            <a:xfrm>
              <a:off x="0" y="1140477"/>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83" name="Google Shape;983;p43"/>
            <p:cNvSpPr/>
            <p:nvPr/>
          </p:nvSpPr>
          <p:spPr>
            <a:xfrm>
              <a:off x="1720337" y="4575559"/>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84" name="Google Shape;984;p43"/>
            <p:cNvSpPr/>
            <p:nvPr/>
          </p:nvSpPr>
          <p:spPr>
            <a:xfrm>
              <a:off x="6292327" y="4575559"/>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85" name="Google Shape;985;p43"/>
            <p:cNvSpPr/>
            <p:nvPr/>
          </p:nvSpPr>
          <p:spPr>
            <a:xfrm>
              <a:off x="6857986" y="-4550"/>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86" name="Google Shape;986;p43"/>
            <p:cNvSpPr/>
            <p:nvPr/>
          </p:nvSpPr>
          <p:spPr>
            <a:xfrm>
              <a:off x="8570535" y="2285504"/>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sp>
          <p:nvSpPr>
            <p:cNvPr id="987" name="Google Shape;987;p43"/>
            <p:cNvSpPr/>
            <p:nvPr/>
          </p:nvSpPr>
          <p:spPr>
            <a:xfrm>
              <a:off x="4571990" y="-4550"/>
              <a:ext cx="573300" cy="572400"/>
            </a:xfrm>
            <a:prstGeom prst="rect">
              <a:avLst/>
            </a:prstGeom>
            <a:solidFill>
              <a:srgbClr val="5FBBC5"/>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53585F"/>
                </a:buClr>
                <a:buSzPts val="11200"/>
                <a:buFont typeface="Raleway Light"/>
                <a:buNone/>
              </a:pPr>
              <a:r>
                <a:t/>
              </a:r>
              <a:endParaRPr sz="11200">
                <a:solidFill>
                  <a:srgbClr val="53585F"/>
                </a:solidFill>
                <a:latin typeface="Raleway Light"/>
                <a:ea typeface="Raleway Light"/>
                <a:cs typeface="Raleway Light"/>
                <a:sym typeface="Raleway Light"/>
              </a:endParaRPr>
            </a:p>
          </p:txBody>
        </p:sp>
      </p:grpSp>
      <p:sp>
        <p:nvSpPr>
          <p:cNvPr id="988" name="Google Shape;988;p43"/>
          <p:cNvSpPr txBox="1"/>
          <p:nvPr>
            <p:ph idx="12" type="sldNum"/>
          </p:nvPr>
        </p:nvSpPr>
        <p:spPr>
          <a:xfrm>
            <a:off x="22854867" y="12189467"/>
            <a:ext cx="1528800" cy="1526400"/>
          </a:xfrm>
          <a:prstGeom prst="rect">
            <a:avLst/>
          </a:prstGeom>
          <a:noFill/>
          <a:ln>
            <a:noFill/>
          </a:ln>
        </p:spPr>
        <p:txBody>
          <a:bodyPr anchorCtr="0" anchor="ctr" bIns="91425" lIns="91425" spcFirstLastPara="1" rIns="91425" wrap="square" tIns="91425">
            <a:noAutofit/>
          </a:bodyPr>
          <a:lstStyle>
            <a:lvl1pPr indent="0" lvl="0"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1pPr>
            <a:lvl2pPr indent="0" lvl="1"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2pPr>
            <a:lvl3pPr indent="0" lvl="2"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3pPr>
            <a:lvl4pPr indent="0" lvl="3"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4pPr>
            <a:lvl5pPr indent="0" lvl="4"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5pPr>
            <a:lvl6pPr indent="0" lvl="5"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6pPr>
            <a:lvl7pPr indent="0" lvl="6"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7pPr>
            <a:lvl8pPr indent="0" lvl="7"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8pPr>
            <a:lvl9pPr indent="0" lvl="8" marL="0" marR="0" rtl="0" algn="ctr">
              <a:lnSpc>
                <a:spcPct val="150000"/>
              </a:lnSpc>
              <a:buClr>
                <a:srgbClr val="53585F"/>
              </a:buClr>
              <a:buSzPts val="4200"/>
              <a:buFont typeface="Raleway Light"/>
              <a:buNone/>
              <a:defRPr sz="4200">
                <a:solidFill>
                  <a:srgbClr val="53585F"/>
                </a:solidFill>
                <a:latin typeface="Raleway Light"/>
                <a:ea typeface="Raleway Light"/>
                <a:cs typeface="Raleway Light"/>
                <a:sym typeface="Raleway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93" name="Shape 993"/>
        <p:cNvGrpSpPr/>
        <p:nvPr/>
      </p:nvGrpSpPr>
      <p:grpSpPr>
        <a:xfrm>
          <a:off x="0" y="0"/>
          <a:ext cx="0" cy="0"/>
          <a:chOff x="0" y="0"/>
          <a:chExt cx="0" cy="0"/>
        </a:xfrm>
      </p:grpSpPr>
      <p:cxnSp>
        <p:nvCxnSpPr>
          <p:cNvPr id="994" name="Google Shape;994;p45"/>
          <p:cNvCxnSpPr/>
          <p:nvPr/>
        </p:nvCxnSpPr>
        <p:spPr>
          <a:xfrm>
            <a:off x="6607265" y="1108400"/>
            <a:ext cx="16651200" cy="0"/>
          </a:xfrm>
          <a:prstGeom prst="straightConnector1">
            <a:avLst/>
          </a:prstGeom>
          <a:noFill/>
          <a:ln cap="flat" cmpd="sng" w="38100">
            <a:solidFill>
              <a:schemeClr val="lt1"/>
            </a:solidFill>
            <a:prstDash val="solid"/>
            <a:round/>
            <a:headEnd len="sm" w="sm" type="none"/>
            <a:tailEnd len="sm" w="sm" type="none"/>
          </a:ln>
        </p:spPr>
      </p:cxnSp>
      <p:cxnSp>
        <p:nvCxnSpPr>
          <p:cNvPr id="995" name="Google Shape;995;p45"/>
          <p:cNvCxnSpPr/>
          <p:nvPr/>
        </p:nvCxnSpPr>
        <p:spPr>
          <a:xfrm>
            <a:off x="6607265" y="12640000"/>
            <a:ext cx="16651200" cy="0"/>
          </a:xfrm>
          <a:prstGeom prst="straightConnector1">
            <a:avLst/>
          </a:prstGeom>
          <a:noFill/>
          <a:ln cap="flat" cmpd="sng" w="19050">
            <a:solidFill>
              <a:schemeClr val="lt1"/>
            </a:solidFill>
            <a:prstDash val="solid"/>
            <a:round/>
            <a:headEnd len="sm" w="sm" type="none"/>
            <a:tailEnd len="sm" w="sm" type="none"/>
          </a:ln>
        </p:spPr>
      </p:cxnSp>
      <p:cxnSp>
        <p:nvCxnSpPr>
          <p:cNvPr id="996" name="Google Shape;996;p45"/>
          <p:cNvCxnSpPr/>
          <p:nvPr/>
        </p:nvCxnSpPr>
        <p:spPr>
          <a:xfrm>
            <a:off x="1133862" y="1108400"/>
            <a:ext cx="488700" cy="0"/>
          </a:xfrm>
          <a:prstGeom prst="straightConnector1">
            <a:avLst/>
          </a:prstGeom>
          <a:noFill/>
          <a:ln cap="flat" cmpd="sng" w="19050">
            <a:solidFill>
              <a:schemeClr val="lt1"/>
            </a:solidFill>
            <a:prstDash val="solid"/>
            <a:round/>
            <a:headEnd len="sm" w="sm" type="none"/>
            <a:tailEnd len="sm" w="sm" type="none"/>
          </a:ln>
        </p:spPr>
      </p:cxnSp>
      <p:sp>
        <p:nvSpPr>
          <p:cNvPr id="997" name="Google Shape;997;p45"/>
          <p:cNvSpPr txBox="1"/>
          <p:nvPr>
            <p:ph type="ctrTitle"/>
          </p:nvPr>
        </p:nvSpPr>
        <p:spPr>
          <a:xfrm>
            <a:off x="6324600" y="1680600"/>
            <a:ext cx="16884000" cy="4112100"/>
          </a:xfrm>
          <a:prstGeom prst="rect">
            <a:avLst/>
          </a:prstGeom>
        </p:spPr>
        <p:txBody>
          <a:bodyPr anchorCtr="0" anchor="t" bIns="243800" lIns="243800" spcFirstLastPara="1" rIns="243800" wrap="square" tIns="243800"/>
          <a:lstStyle>
            <a:lvl1pPr lvl="0" rtl="0">
              <a:spcBef>
                <a:spcPts val="0"/>
              </a:spcBef>
              <a:spcAft>
                <a:spcPts val="0"/>
              </a:spcAft>
              <a:buClr>
                <a:schemeClr val="lt1"/>
              </a:buClr>
              <a:buSzPts val="12800"/>
              <a:buNone/>
              <a:defRPr sz="12800">
                <a:solidFill>
                  <a:schemeClr val="lt1"/>
                </a:solidFill>
              </a:defRPr>
            </a:lvl1pPr>
            <a:lvl2pPr lvl="1" rtl="0">
              <a:spcBef>
                <a:spcPts val="0"/>
              </a:spcBef>
              <a:spcAft>
                <a:spcPts val="0"/>
              </a:spcAft>
              <a:buClr>
                <a:schemeClr val="lt1"/>
              </a:buClr>
              <a:buSzPts val="12800"/>
              <a:buNone/>
              <a:defRPr sz="12800">
                <a:solidFill>
                  <a:schemeClr val="lt1"/>
                </a:solidFill>
              </a:defRPr>
            </a:lvl2pPr>
            <a:lvl3pPr lvl="2" rtl="0">
              <a:spcBef>
                <a:spcPts val="0"/>
              </a:spcBef>
              <a:spcAft>
                <a:spcPts val="0"/>
              </a:spcAft>
              <a:buClr>
                <a:schemeClr val="lt1"/>
              </a:buClr>
              <a:buSzPts val="12800"/>
              <a:buNone/>
              <a:defRPr sz="12800">
                <a:solidFill>
                  <a:schemeClr val="lt1"/>
                </a:solidFill>
              </a:defRPr>
            </a:lvl3pPr>
            <a:lvl4pPr lvl="3" rtl="0">
              <a:spcBef>
                <a:spcPts val="0"/>
              </a:spcBef>
              <a:spcAft>
                <a:spcPts val="0"/>
              </a:spcAft>
              <a:buClr>
                <a:schemeClr val="lt1"/>
              </a:buClr>
              <a:buSzPts val="12800"/>
              <a:buNone/>
              <a:defRPr sz="12800">
                <a:solidFill>
                  <a:schemeClr val="lt1"/>
                </a:solidFill>
              </a:defRPr>
            </a:lvl4pPr>
            <a:lvl5pPr lvl="4" rtl="0">
              <a:spcBef>
                <a:spcPts val="0"/>
              </a:spcBef>
              <a:spcAft>
                <a:spcPts val="0"/>
              </a:spcAft>
              <a:buClr>
                <a:schemeClr val="lt1"/>
              </a:buClr>
              <a:buSzPts val="12800"/>
              <a:buNone/>
              <a:defRPr sz="12800">
                <a:solidFill>
                  <a:schemeClr val="lt1"/>
                </a:solidFill>
              </a:defRPr>
            </a:lvl5pPr>
            <a:lvl6pPr lvl="5" rtl="0">
              <a:spcBef>
                <a:spcPts val="0"/>
              </a:spcBef>
              <a:spcAft>
                <a:spcPts val="0"/>
              </a:spcAft>
              <a:buClr>
                <a:schemeClr val="lt1"/>
              </a:buClr>
              <a:buSzPts val="12800"/>
              <a:buNone/>
              <a:defRPr sz="12800">
                <a:solidFill>
                  <a:schemeClr val="lt1"/>
                </a:solidFill>
              </a:defRPr>
            </a:lvl6pPr>
            <a:lvl7pPr lvl="6" rtl="0">
              <a:spcBef>
                <a:spcPts val="0"/>
              </a:spcBef>
              <a:spcAft>
                <a:spcPts val="0"/>
              </a:spcAft>
              <a:buClr>
                <a:schemeClr val="lt1"/>
              </a:buClr>
              <a:buSzPts val="12800"/>
              <a:buNone/>
              <a:defRPr sz="12800">
                <a:solidFill>
                  <a:schemeClr val="lt1"/>
                </a:solidFill>
              </a:defRPr>
            </a:lvl7pPr>
            <a:lvl8pPr lvl="7" rtl="0">
              <a:spcBef>
                <a:spcPts val="0"/>
              </a:spcBef>
              <a:spcAft>
                <a:spcPts val="0"/>
              </a:spcAft>
              <a:buClr>
                <a:schemeClr val="lt1"/>
              </a:buClr>
              <a:buSzPts val="12800"/>
              <a:buNone/>
              <a:defRPr sz="12800">
                <a:solidFill>
                  <a:schemeClr val="lt1"/>
                </a:solidFill>
              </a:defRPr>
            </a:lvl8pPr>
            <a:lvl9pPr lvl="8" rtl="0">
              <a:spcBef>
                <a:spcPts val="0"/>
              </a:spcBef>
              <a:spcAft>
                <a:spcPts val="0"/>
              </a:spcAft>
              <a:buClr>
                <a:schemeClr val="lt1"/>
              </a:buClr>
              <a:buSzPts val="12800"/>
              <a:buNone/>
              <a:defRPr sz="12800">
                <a:solidFill>
                  <a:schemeClr val="lt1"/>
                </a:solidFill>
              </a:defRPr>
            </a:lvl9pPr>
          </a:lstStyle>
          <a:p/>
        </p:txBody>
      </p:sp>
      <p:sp>
        <p:nvSpPr>
          <p:cNvPr id="998" name="Google Shape;998;p45"/>
          <p:cNvSpPr txBox="1"/>
          <p:nvPr>
            <p:ph idx="1" type="subTitle"/>
          </p:nvPr>
        </p:nvSpPr>
        <p:spPr>
          <a:xfrm>
            <a:off x="6374045" y="8635867"/>
            <a:ext cx="16884000" cy="3311100"/>
          </a:xfrm>
          <a:prstGeom prst="rect">
            <a:avLst/>
          </a:prstGeom>
        </p:spPr>
        <p:txBody>
          <a:bodyPr anchorCtr="0" anchor="b" bIns="243800" lIns="243800" spcFirstLastPara="1" rIns="243800" wrap="square" tIns="243800"/>
          <a:lstStyle>
            <a:lvl1pPr lvl="0" rtl="0">
              <a:lnSpc>
                <a:spcPct val="100000"/>
              </a:lnSpc>
              <a:spcBef>
                <a:spcPts val="0"/>
              </a:spcBef>
              <a:spcAft>
                <a:spcPts val="0"/>
              </a:spcAft>
              <a:buClr>
                <a:schemeClr val="lt1"/>
              </a:buClr>
              <a:buSzPts val="4800"/>
              <a:buNone/>
              <a:defRPr>
                <a:solidFill>
                  <a:schemeClr val="lt1"/>
                </a:solidFill>
              </a:defRPr>
            </a:lvl1pPr>
            <a:lvl2pPr lvl="1" rtl="0">
              <a:lnSpc>
                <a:spcPct val="100000"/>
              </a:lnSpc>
              <a:spcBef>
                <a:spcPts val="0"/>
              </a:spcBef>
              <a:spcAft>
                <a:spcPts val="0"/>
              </a:spcAft>
              <a:buClr>
                <a:schemeClr val="lt1"/>
              </a:buClr>
              <a:buSzPts val="4800"/>
              <a:buNone/>
              <a:defRPr sz="4800">
                <a:solidFill>
                  <a:schemeClr val="lt1"/>
                </a:solidFill>
              </a:defRPr>
            </a:lvl2pPr>
            <a:lvl3pPr lvl="2" rtl="0">
              <a:lnSpc>
                <a:spcPct val="100000"/>
              </a:lnSpc>
              <a:spcBef>
                <a:spcPts val="0"/>
              </a:spcBef>
              <a:spcAft>
                <a:spcPts val="0"/>
              </a:spcAft>
              <a:buClr>
                <a:schemeClr val="lt1"/>
              </a:buClr>
              <a:buSzPts val="4800"/>
              <a:buNone/>
              <a:defRPr sz="4800">
                <a:solidFill>
                  <a:schemeClr val="lt1"/>
                </a:solidFill>
              </a:defRPr>
            </a:lvl3pPr>
            <a:lvl4pPr lvl="3" rtl="0">
              <a:lnSpc>
                <a:spcPct val="100000"/>
              </a:lnSpc>
              <a:spcBef>
                <a:spcPts val="0"/>
              </a:spcBef>
              <a:spcAft>
                <a:spcPts val="0"/>
              </a:spcAft>
              <a:buClr>
                <a:schemeClr val="lt1"/>
              </a:buClr>
              <a:buSzPts val="4800"/>
              <a:buNone/>
              <a:defRPr sz="4800">
                <a:solidFill>
                  <a:schemeClr val="lt1"/>
                </a:solidFill>
              </a:defRPr>
            </a:lvl4pPr>
            <a:lvl5pPr lvl="4" rtl="0">
              <a:lnSpc>
                <a:spcPct val="100000"/>
              </a:lnSpc>
              <a:spcBef>
                <a:spcPts val="0"/>
              </a:spcBef>
              <a:spcAft>
                <a:spcPts val="0"/>
              </a:spcAft>
              <a:buClr>
                <a:schemeClr val="lt1"/>
              </a:buClr>
              <a:buSzPts val="4800"/>
              <a:buNone/>
              <a:defRPr sz="4800">
                <a:solidFill>
                  <a:schemeClr val="lt1"/>
                </a:solidFill>
              </a:defRPr>
            </a:lvl5pPr>
            <a:lvl6pPr lvl="5" rtl="0">
              <a:lnSpc>
                <a:spcPct val="100000"/>
              </a:lnSpc>
              <a:spcBef>
                <a:spcPts val="0"/>
              </a:spcBef>
              <a:spcAft>
                <a:spcPts val="0"/>
              </a:spcAft>
              <a:buClr>
                <a:schemeClr val="lt1"/>
              </a:buClr>
              <a:buSzPts val="4800"/>
              <a:buNone/>
              <a:defRPr sz="4800">
                <a:solidFill>
                  <a:schemeClr val="lt1"/>
                </a:solidFill>
              </a:defRPr>
            </a:lvl6pPr>
            <a:lvl7pPr lvl="6" rtl="0">
              <a:lnSpc>
                <a:spcPct val="100000"/>
              </a:lnSpc>
              <a:spcBef>
                <a:spcPts val="0"/>
              </a:spcBef>
              <a:spcAft>
                <a:spcPts val="0"/>
              </a:spcAft>
              <a:buClr>
                <a:schemeClr val="lt1"/>
              </a:buClr>
              <a:buSzPts val="4800"/>
              <a:buNone/>
              <a:defRPr sz="4800">
                <a:solidFill>
                  <a:schemeClr val="lt1"/>
                </a:solidFill>
              </a:defRPr>
            </a:lvl7pPr>
            <a:lvl8pPr lvl="7" rtl="0">
              <a:lnSpc>
                <a:spcPct val="100000"/>
              </a:lnSpc>
              <a:spcBef>
                <a:spcPts val="0"/>
              </a:spcBef>
              <a:spcAft>
                <a:spcPts val="0"/>
              </a:spcAft>
              <a:buClr>
                <a:schemeClr val="lt1"/>
              </a:buClr>
              <a:buSzPts val="4800"/>
              <a:buNone/>
              <a:defRPr sz="4800">
                <a:solidFill>
                  <a:schemeClr val="lt1"/>
                </a:solidFill>
              </a:defRPr>
            </a:lvl8pPr>
            <a:lvl9pPr lvl="8" rtl="0">
              <a:lnSpc>
                <a:spcPct val="100000"/>
              </a:lnSpc>
              <a:spcBef>
                <a:spcPts val="0"/>
              </a:spcBef>
              <a:spcAft>
                <a:spcPts val="0"/>
              </a:spcAft>
              <a:buClr>
                <a:schemeClr val="lt1"/>
              </a:buClr>
              <a:buSzPts val="4800"/>
              <a:buNone/>
              <a:defRPr sz="4800">
                <a:solidFill>
                  <a:schemeClr val="lt1"/>
                </a:solidFill>
              </a:defRPr>
            </a:lvl9pPr>
          </a:lstStyle>
          <a:p/>
        </p:txBody>
      </p:sp>
      <p:sp>
        <p:nvSpPr>
          <p:cNvPr id="999" name="Google Shape;999;p45"/>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000" name="Shape 1000"/>
        <p:cNvGrpSpPr/>
        <p:nvPr/>
      </p:nvGrpSpPr>
      <p:grpSpPr>
        <a:xfrm>
          <a:off x="0" y="0"/>
          <a:ext cx="0" cy="0"/>
          <a:chOff x="0" y="0"/>
          <a:chExt cx="0" cy="0"/>
        </a:xfrm>
      </p:grpSpPr>
      <p:cxnSp>
        <p:nvCxnSpPr>
          <p:cNvPr id="1001" name="Google Shape;1001;p46"/>
          <p:cNvCxnSpPr/>
          <p:nvPr/>
        </p:nvCxnSpPr>
        <p:spPr>
          <a:xfrm>
            <a:off x="1133867" y="1108400"/>
            <a:ext cx="22124700" cy="0"/>
          </a:xfrm>
          <a:prstGeom prst="straightConnector1">
            <a:avLst/>
          </a:prstGeom>
          <a:noFill/>
          <a:ln cap="flat" cmpd="sng" w="38100">
            <a:solidFill>
              <a:schemeClr val="lt1"/>
            </a:solidFill>
            <a:prstDash val="solid"/>
            <a:round/>
            <a:headEnd len="sm" w="sm" type="none"/>
            <a:tailEnd len="sm" w="sm" type="none"/>
          </a:ln>
        </p:spPr>
      </p:cxnSp>
      <p:cxnSp>
        <p:nvCxnSpPr>
          <p:cNvPr id="1002" name="Google Shape;1002;p46"/>
          <p:cNvCxnSpPr/>
          <p:nvPr/>
        </p:nvCxnSpPr>
        <p:spPr>
          <a:xfrm>
            <a:off x="1133867" y="12640000"/>
            <a:ext cx="22124700" cy="0"/>
          </a:xfrm>
          <a:prstGeom prst="straightConnector1">
            <a:avLst/>
          </a:prstGeom>
          <a:noFill/>
          <a:ln cap="flat" cmpd="sng" w="19050">
            <a:solidFill>
              <a:schemeClr val="lt1"/>
            </a:solidFill>
            <a:prstDash val="solid"/>
            <a:round/>
            <a:headEnd len="sm" w="sm" type="none"/>
            <a:tailEnd len="sm" w="sm" type="none"/>
          </a:ln>
        </p:spPr>
      </p:cxnSp>
      <p:sp>
        <p:nvSpPr>
          <p:cNvPr id="1003" name="Google Shape;1003;p46"/>
          <p:cNvSpPr txBox="1"/>
          <p:nvPr>
            <p:ph type="title"/>
          </p:nvPr>
        </p:nvSpPr>
        <p:spPr>
          <a:xfrm>
            <a:off x="1083800" y="4818200"/>
            <a:ext cx="22124700" cy="4112100"/>
          </a:xfrm>
          <a:prstGeom prst="rect">
            <a:avLst/>
          </a:prstGeom>
        </p:spPr>
        <p:txBody>
          <a:bodyPr anchorCtr="0" anchor="ctr" bIns="243800" lIns="243800" spcFirstLastPara="1" rIns="243800" wrap="square" tIns="243800"/>
          <a:lstStyle>
            <a:lvl1pPr lvl="0" rtl="0" algn="ctr">
              <a:spcBef>
                <a:spcPts val="0"/>
              </a:spcBef>
              <a:spcAft>
                <a:spcPts val="0"/>
              </a:spcAft>
              <a:buClr>
                <a:schemeClr val="lt1"/>
              </a:buClr>
              <a:buSzPts val="12800"/>
              <a:buNone/>
              <a:defRPr sz="12800">
                <a:solidFill>
                  <a:schemeClr val="lt1"/>
                </a:solidFill>
              </a:defRPr>
            </a:lvl1pPr>
            <a:lvl2pPr lvl="1" rtl="0" algn="ctr">
              <a:spcBef>
                <a:spcPts val="0"/>
              </a:spcBef>
              <a:spcAft>
                <a:spcPts val="0"/>
              </a:spcAft>
              <a:buClr>
                <a:schemeClr val="lt1"/>
              </a:buClr>
              <a:buSzPts val="12800"/>
              <a:buNone/>
              <a:defRPr sz="12800">
                <a:solidFill>
                  <a:schemeClr val="lt1"/>
                </a:solidFill>
              </a:defRPr>
            </a:lvl2pPr>
            <a:lvl3pPr lvl="2" rtl="0" algn="ctr">
              <a:spcBef>
                <a:spcPts val="0"/>
              </a:spcBef>
              <a:spcAft>
                <a:spcPts val="0"/>
              </a:spcAft>
              <a:buClr>
                <a:schemeClr val="lt1"/>
              </a:buClr>
              <a:buSzPts val="12800"/>
              <a:buNone/>
              <a:defRPr sz="12800">
                <a:solidFill>
                  <a:schemeClr val="lt1"/>
                </a:solidFill>
              </a:defRPr>
            </a:lvl3pPr>
            <a:lvl4pPr lvl="3" rtl="0" algn="ctr">
              <a:spcBef>
                <a:spcPts val="0"/>
              </a:spcBef>
              <a:spcAft>
                <a:spcPts val="0"/>
              </a:spcAft>
              <a:buClr>
                <a:schemeClr val="lt1"/>
              </a:buClr>
              <a:buSzPts val="12800"/>
              <a:buNone/>
              <a:defRPr sz="12800">
                <a:solidFill>
                  <a:schemeClr val="lt1"/>
                </a:solidFill>
              </a:defRPr>
            </a:lvl4pPr>
            <a:lvl5pPr lvl="4" rtl="0" algn="ctr">
              <a:spcBef>
                <a:spcPts val="0"/>
              </a:spcBef>
              <a:spcAft>
                <a:spcPts val="0"/>
              </a:spcAft>
              <a:buClr>
                <a:schemeClr val="lt1"/>
              </a:buClr>
              <a:buSzPts val="12800"/>
              <a:buNone/>
              <a:defRPr sz="12800">
                <a:solidFill>
                  <a:schemeClr val="lt1"/>
                </a:solidFill>
              </a:defRPr>
            </a:lvl5pPr>
            <a:lvl6pPr lvl="5" rtl="0" algn="ctr">
              <a:spcBef>
                <a:spcPts val="0"/>
              </a:spcBef>
              <a:spcAft>
                <a:spcPts val="0"/>
              </a:spcAft>
              <a:buClr>
                <a:schemeClr val="lt1"/>
              </a:buClr>
              <a:buSzPts val="12800"/>
              <a:buNone/>
              <a:defRPr sz="12800">
                <a:solidFill>
                  <a:schemeClr val="lt1"/>
                </a:solidFill>
              </a:defRPr>
            </a:lvl6pPr>
            <a:lvl7pPr lvl="6" rtl="0" algn="ctr">
              <a:spcBef>
                <a:spcPts val="0"/>
              </a:spcBef>
              <a:spcAft>
                <a:spcPts val="0"/>
              </a:spcAft>
              <a:buClr>
                <a:schemeClr val="lt1"/>
              </a:buClr>
              <a:buSzPts val="12800"/>
              <a:buNone/>
              <a:defRPr sz="12800">
                <a:solidFill>
                  <a:schemeClr val="lt1"/>
                </a:solidFill>
              </a:defRPr>
            </a:lvl7pPr>
            <a:lvl8pPr lvl="7" rtl="0" algn="ctr">
              <a:spcBef>
                <a:spcPts val="0"/>
              </a:spcBef>
              <a:spcAft>
                <a:spcPts val="0"/>
              </a:spcAft>
              <a:buClr>
                <a:schemeClr val="lt1"/>
              </a:buClr>
              <a:buSzPts val="12800"/>
              <a:buNone/>
              <a:defRPr sz="12800">
                <a:solidFill>
                  <a:schemeClr val="lt1"/>
                </a:solidFill>
              </a:defRPr>
            </a:lvl8pPr>
            <a:lvl9pPr lvl="8" rtl="0" algn="ctr">
              <a:spcBef>
                <a:spcPts val="0"/>
              </a:spcBef>
              <a:spcAft>
                <a:spcPts val="0"/>
              </a:spcAft>
              <a:buClr>
                <a:schemeClr val="lt1"/>
              </a:buClr>
              <a:buSzPts val="12800"/>
              <a:buNone/>
              <a:defRPr sz="12800">
                <a:solidFill>
                  <a:schemeClr val="lt1"/>
                </a:solidFill>
              </a:defRPr>
            </a:lvl9pPr>
          </a:lstStyle>
          <a:p/>
        </p:txBody>
      </p:sp>
      <p:sp>
        <p:nvSpPr>
          <p:cNvPr id="1004" name="Google Shape;1004;p46"/>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5" name="Shape 1005"/>
        <p:cNvGrpSpPr/>
        <p:nvPr/>
      </p:nvGrpSpPr>
      <p:grpSpPr>
        <a:xfrm>
          <a:off x="0" y="0"/>
          <a:ext cx="0" cy="0"/>
          <a:chOff x="0" y="0"/>
          <a:chExt cx="0" cy="0"/>
        </a:xfrm>
      </p:grpSpPr>
      <p:cxnSp>
        <p:nvCxnSpPr>
          <p:cNvPr id="1006" name="Google Shape;1006;p47"/>
          <p:cNvCxnSpPr/>
          <p:nvPr/>
        </p:nvCxnSpPr>
        <p:spPr>
          <a:xfrm>
            <a:off x="6607265" y="1108400"/>
            <a:ext cx="16651200" cy="0"/>
          </a:xfrm>
          <a:prstGeom prst="straightConnector1">
            <a:avLst/>
          </a:prstGeom>
          <a:noFill/>
          <a:ln cap="flat" cmpd="sng" w="38100">
            <a:solidFill>
              <a:schemeClr val="dk2"/>
            </a:solidFill>
            <a:prstDash val="solid"/>
            <a:round/>
            <a:headEnd len="sm" w="sm" type="none"/>
            <a:tailEnd len="sm" w="sm" type="none"/>
          </a:ln>
        </p:spPr>
      </p:cxnSp>
      <p:cxnSp>
        <p:nvCxnSpPr>
          <p:cNvPr id="1007" name="Google Shape;1007;p47"/>
          <p:cNvCxnSpPr/>
          <p:nvPr/>
        </p:nvCxnSpPr>
        <p:spPr>
          <a:xfrm>
            <a:off x="6607265" y="12640000"/>
            <a:ext cx="16651200" cy="0"/>
          </a:xfrm>
          <a:prstGeom prst="straightConnector1">
            <a:avLst/>
          </a:prstGeom>
          <a:noFill/>
          <a:ln cap="flat" cmpd="sng" w="19050">
            <a:solidFill>
              <a:schemeClr val="dk2"/>
            </a:solidFill>
            <a:prstDash val="solid"/>
            <a:round/>
            <a:headEnd len="sm" w="sm" type="none"/>
            <a:tailEnd len="sm" w="sm" type="none"/>
          </a:ln>
        </p:spPr>
      </p:cxnSp>
      <p:cxnSp>
        <p:nvCxnSpPr>
          <p:cNvPr id="1008" name="Google Shape;1008;p47"/>
          <p:cNvCxnSpPr/>
          <p:nvPr/>
        </p:nvCxnSpPr>
        <p:spPr>
          <a:xfrm>
            <a:off x="1133862" y="1108400"/>
            <a:ext cx="488700" cy="0"/>
          </a:xfrm>
          <a:prstGeom prst="straightConnector1">
            <a:avLst/>
          </a:prstGeom>
          <a:noFill/>
          <a:ln cap="flat" cmpd="sng" w="19050">
            <a:solidFill>
              <a:schemeClr val="dk2"/>
            </a:solidFill>
            <a:prstDash val="solid"/>
            <a:round/>
            <a:headEnd len="sm" w="sm" type="none"/>
            <a:tailEnd len="sm" w="sm" type="none"/>
          </a:ln>
        </p:spPr>
      </p:cxnSp>
      <p:sp>
        <p:nvSpPr>
          <p:cNvPr id="1009" name="Google Shape;1009;p47"/>
          <p:cNvSpPr txBox="1"/>
          <p:nvPr>
            <p:ph type="title"/>
          </p:nvPr>
        </p:nvSpPr>
        <p:spPr>
          <a:xfrm>
            <a:off x="6400667" y="1535867"/>
            <a:ext cx="16857600" cy="1694400"/>
          </a:xfrm>
          <a:prstGeom prst="rect">
            <a:avLst/>
          </a:prstGeom>
        </p:spPr>
        <p:txBody>
          <a:bodyPr anchorCtr="0" anchor="t" bIns="243800" lIns="243800" spcFirstLastPara="1" rIns="243800" wrap="square" tIns="243800"/>
          <a:lstStyle>
            <a:lvl1pPr lvl="0" rtl="0">
              <a:spcBef>
                <a:spcPts val="0"/>
              </a:spcBef>
              <a:spcAft>
                <a:spcPts val="0"/>
              </a:spcAft>
              <a:buSzPts val="8000"/>
              <a:buNone/>
              <a:defRPr/>
            </a:lvl1pPr>
            <a:lvl2pPr lvl="1" rtl="0">
              <a:spcBef>
                <a:spcPts val="0"/>
              </a:spcBef>
              <a:spcAft>
                <a:spcPts val="0"/>
              </a:spcAft>
              <a:buSzPts val="8000"/>
              <a:buNone/>
              <a:defRPr/>
            </a:lvl2pPr>
            <a:lvl3pPr lvl="2" rtl="0">
              <a:spcBef>
                <a:spcPts val="0"/>
              </a:spcBef>
              <a:spcAft>
                <a:spcPts val="0"/>
              </a:spcAft>
              <a:buSzPts val="8000"/>
              <a:buNone/>
              <a:defRPr/>
            </a:lvl3pPr>
            <a:lvl4pPr lvl="3" rtl="0">
              <a:spcBef>
                <a:spcPts val="0"/>
              </a:spcBef>
              <a:spcAft>
                <a:spcPts val="0"/>
              </a:spcAft>
              <a:buSzPts val="8000"/>
              <a:buNone/>
              <a:defRPr/>
            </a:lvl4pPr>
            <a:lvl5pPr lvl="4" rtl="0">
              <a:spcBef>
                <a:spcPts val="0"/>
              </a:spcBef>
              <a:spcAft>
                <a:spcPts val="0"/>
              </a:spcAft>
              <a:buSzPts val="8000"/>
              <a:buNone/>
              <a:defRPr/>
            </a:lvl5pPr>
            <a:lvl6pPr lvl="5" rtl="0">
              <a:spcBef>
                <a:spcPts val="0"/>
              </a:spcBef>
              <a:spcAft>
                <a:spcPts val="0"/>
              </a:spcAft>
              <a:buSzPts val="8000"/>
              <a:buNone/>
              <a:defRPr/>
            </a:lvl6pPr>
            <a:lvl7pPr lvl="6" rtl="0">
              <a:spcBef>
                <a:spcPts val="0"/>
              </a:spcBef>
              <a:spcAft>
                <a:spcPts val="0"/>
              </a:spcAft>
              <a:buSzPts val="8000"/>
              <a:buNone/>
              <a:defRPr/>
            </a:lvl7pPr>
            <a:lvl8pPr lvl="7" rtl="0">
              <a:spcBef>
                <a:spcPts val="0"/>
              </a:spcBef>
              <a:spcAft>
                <a:spcPts val="0"/>
              </a:spcAft>
              <a:buSzPts val="8000"/>
              <a:buNone/>
              <a:defRPr/>
            </a:lvl8pPr>
            <a:lvl9pPr lvl="8" rtl="0">
              <a:spcBef>
                <a:spcPts val="0"/>
              </a:spcBef>
              <a:spcAft>
                <a:spcPts val="0"/>
              </a:spcAft>
              <a:buSzPts val="8000"/>
              <a:buNone/>
              <a:defRPr/>
            </a:lvl9pPr>
          </a:lstStyle>
          <a:p/>
        </p:txBody>
      </p:sp>
      <p:sp>
        <p:nvSpPr>
          <p:cNvPr id="1010" name="Google Shape;1010;p47"/>
          <p:cNvSpPr txBox="1"/>
          <p:nvPr>
            <p:ph idx="1" type="body"/>
          </p:nvPr>
        </p:nvSpPr>
        <p:spPr>
          <a:xfrm>
            <a:off x="6426966" y="4255402"/>
            <a:ext cx="16857600" cy="8006400"/>
          </a:xfrm>
          <a:prstGeom prst="rect">
            <a:avLst/>
          </a:prstGeom>
        </p:spPr>
        <p:txBody>
          <a:bodyPr anchorCtr="0" anchor="t" bIns="243800" lIns="243800" spcFirstLastPara="1" rIns="243800" wrap="square" tIns="243800"/>
          <a:lstStyle>
            <a:lvl1pPr indent="-533400" lvl="0" marL="457200" rtl="0">
              <a:spcBef>
                <a:spcPts val="0"/>
              </a:spcBef>
              <a:spcAft>
                <a:spcPts val="0"/>
              </a:spcAft>
              <a:buSzPts val="4800"/>
              <a:buChar char="●"/>
              <a:defRPr/>
            </a:lvl1pPr>
            <a:lvl2pPr indent="-463550" lvl="1" marL="914400" rtl="0">
              <a:spcBef>
                <a:spcPts val="4300"/>
              </a:spcBef>
              <a:spcAft>
                <a:spcPts val="0"/>
              </a:spcAft>
              <a:buSzPts val="3700"/>
              <a:buChar char="○"/>
              <a:defRPr/>
            </a:lvl2pPr>
            <a:lvl3pPr indent="-463550" lvl="2" marL="1371600" rtl="0">
              <a:spcBef>
                <a:spcPts val="4300"/>
              </a:spcBef>
              <a:spcAft>
                <a:spcPts val="0"/>
              </a:spcAft>
              <a:buSzPts val="3700"/>
              <a:buChar char="■"/>
              <a:defRPr/>
            </a:lvl3pPr>
            <a:lvl4pPr indent="-463550" lvl="3" marL="1828800" rtl="0">
              <a:spcBef>
                <a:spcPts val="4300"/>
              </a:spcBef>
              <a:spcAft>
                <a:spcPts val="0"/>
              </a:spcAft>
              <a:buSzPts val="3700"/>
              <a:buChar char="●"/>
              <a:defRPr/>
            </a:lvl4pPr>
            <a:lvl5pPr indent="-463550" lvl="4" marL="2286000" rtl="0">
              <a:spcBef>
                <a:spcPts val="4300"/>
              </a:spcBef>
              <a:spcAft>
                <a:spcPts val="0"/>
              </a:spcAft>
              <a:buSzPts val="3700"/>
              <a:buChar char="○"/>
              <a:defRPr/>
            </a:lvl5pPr>
            <a:lvl6pPr indent="-463550" lvl="5" marL="2743200" rtl="0">
              <a:spcBef>
                <a:spcPts val="4300"/>
              </a:spcBef>
              <a:spcAft>
                <a:spcPts val="0"/>
              </a:spcAft>
              <a:buSzPts val="3700"/>
              <a:buChar char="■"/>
              <a:defRPr/>
            </a:lvl6pPr>
            <a:lvl7pPr indent="-463550" lvl="6" marL="3200400" rtl="0">
              <a:spcBef>
                <a:spcPts val="4300"/>
              </a:spcBef>
              <a:spcAft>
                <a:spcPts val="0"/>
              </a:spcAft>
              <a:buSzPts val="3700"/>
              <a:buChar char="●"/>
              <a:defRPr/>
            </a:lvl7pPr>
            <a:lvl8pPr indent="-463550" lvl="7" marL="3657600" rtl="0">
              <a:spcBef>
                <a:spcPts val="4300"/>
              </a:spcBef>
              <a:spcAft>
                <a:spcPts val="0"/>
              </a:spcAft>
              <a:buSzPts val="3700"/>
              <a:buChar char="○"/>
              <a:defRPr/>
            </a:lvl8pPr>
            <a:lvl9pPr indent="-463550" lvl="8" marL="4114800" rtl="0">
              <a:spcBef>
                <a:spcPts val="4300"/>
              </a:spcBef>
              <a:spcAft>
                <a:spcPts val="4300"/>
              </a:spcAft>
              <a:buSzPts val="3700"/>
              <a:buChar char="■"/>
              <a:defRPr/>
            </a:lvl9pPr>
          </a:lstStyle>
          <a:p/>
        </p:txBody>
      </p:sp>
      <p:sp>
        <p:nvSpPr>
          <p:cNvPr id="1011" name="Google Shape;1011;p47"/>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12" name="Shape 1012"/>
        <p:cNvGrpSpPr/>
        <p:nvPr/>
      </p:nvGrpSpPr>
      <p:grpSpPr>
        <a:xfrm>
          <a:off x="0" y="0"/>
          <a:ext cx="0" cy="0"/>
          <a:chOff x="0" y="0"/>
          <a:chExt cx="0" cy="0"/>
        </a:xfrm>
      </p:grpSpPr>
      <p:cxnSp>
        <p:nvCxnSpPr>
          <p:cNvPr id="1013" name="Google Shape;1013;p48"/>
          <p:cNvCxnSpPr/>
          <p:nvPr/>
        </p:nvCxnSpPr>
        <p:spPr>
          <a:xfrm>
            <a:off x="6607265" y="1108400"/>
            <a:ext cx="16651200" cy="0"/>
          </a:xfrm>
          <a:prstGeom prst="straightConnector1">
            <a:avLst/>
          </a:prstGeom>
          <a:noFill/>
          <a:ln cap="flat" cmpd="sng" w="38100">
            <a:solidFill>
              <a:schemeClr val="dk2"/>
            </a:solidFill>
            <a:prstDash val="solid"/>
            <a:round/>
            <a:headEnd len="sm" w="sm" type="none"/>
            <a:tailEnd len="sm" w="sm" type="none"/>
          </a:ln>
        </p:spPr>
      </p:cxnSp>
      <p:cxnSp>
        <p:nvCxnSpPr>
          <p:cNvPr id="1014" name="Google Shape;1014;p48"/>
          <p:cNvCxnSpPr/>
          <p:nvPr/>
        </p:nvCxnSpPr>
        <p:spPr>
          <a:xfrm>
            <a:off x="6607265" y="12640000"/>
            <a:ext cx="16651200" cy="0"/>
          </a:xfrm>
          <a:prstGeom prst="straightConnector1">
            <a:avLst/>
          </a:prstGeom>
          <a:noFill/>
          <a:ln cap="flat" cmpd="sng" w="19050">
            <a:solidFill>
              <a:schemeClr val="dk2"/>
            </a:solidFill>
            <a:prstDash val="solid"/>
            <a:round/>
            <a:headEnd len="sm" w="sm" type="none"/>
            <a:tailEnd len="sm" w="sm" type="none"/>
          </a:ln>
        </p:spPr>
      </p:cxnSp>
      <p:cxnSp>
        <p:nvCxnSpPr>
          <p:cNvPr id="1015" name="Google Shape;1015;p48"/>
          <p:cNvCxnSpPr/>
          <p:nvPr/>
        </p:nvCxnSpPr>
        <p:spPr>
          <a:xfrm>
            <a:off x="1133862" y="1108400"/>
            <a:ext cx="488700" cy="0"/>
          </a:xfrm>
          <a:prstGeom prst="straightConnector1">
            <a:avLst/>
          </a:prstGeom>
          <a:noFill/>
          <a:ln cap="flat" cmpd="sng" w="19050">
            <a:solidFill>
              <a:schemeClr val="dk2"/>
            </a:solidFill>
            <a:prstDash val="solid"/>
            <a:round/>
            <a:headEnd len="sm" w="sm" type="none"/>
            <a:tailEnd len="sm" w="sm" type="none"/>
          </a:ln>
        </p:spPr>
      </p:cxnSp>
      <p:sp>
        <p:nvSpPr>
          <p:cNvPr id="1016" name="Google Shape;1016;p48"/>
          <p:cNvSpPr txBox="1"/>
          <p:nvPr>
            <p:ph type="title"/>
          </p:nvPr>
        </p:nvSpPr>
        <p:spPr>
          <a:xfrm>
            <a:off x="6400667" y="1535867"/>
            <a:ext cx="16857600" cy="1694400"/>
          </a:xfrm>
          <a:prstGeom prst="rect">
            <a:avLst/>
          </a:prstGeom>
        </p:spPr>
        <p:txBody>
          <a:bodyPr anchorCtr="0" anchor="t" bIns="243800" lIns="243800" spcFirstLastPara="1" rIns="243800" wrap="square" tIns="243800"/>
          <a:lstStyle>
            <a:lvl1pPr lvl="0" rtl="0">
              <a:spcBef>
                <a:spcPts val="0"/>
              </a:spcBef>
              <a:spcAft>
                <a:spcPts val="0"/>
              </a:spcAft>
              <a:buSzPts val="8000"/>
              <a:buNone/>
              <a:defRPr/>
            </a:lvl1pPr>
            <a:lvl2pPr lvl="1" rtl="0">
              <a:spcBef>
                <a:spcPts val="0"/>
              </a:spcBef>
              <a:spcAft>
                <a:spcPts val="0"/>
              </a:spcAft>
              <a:buSzPts val="8000"/>
              <a:buNone/>
              <a:defRPr/>
            </a:lvl2pPr>
            <a:lvl3pPr lvl="2" rtl="0">
              <a:spcBef>
                <a:spcPts val="0"/>
              </a:spcBef>
              <a:spcAft>
                <a:spcPts val="0"/>
              </a:spcAft>
              <a:buSzPts val="8000"/>
              <a:buNone/>
              <a:defRPr/>
            </a:lvl3pPr>
            <a:lvl4pPr lvl="3" rtl="0">
              <a:spcBef>
                <a:spcPts val="0"/>
              </a:spcBef>
              <a:spcAft>
                <a:spcPts val="0"/>
              </a:spcAft>
              <a:buSzPts val="8000"/>
              <a:buNone/>
              <a:defRPr/>
            </a:lvl4pPr>
            <a:lvl5pPr lvl="4" rtl="0">
              <a:spcBef>
                <a:spcPts val="0"/>
              </a:spcBef>
              <a:spcAft>
                <a:spcPts val="0"/>
              </a:spcAft>
              <a:buSzPts val="8000"/>
              <a:buNone/>
              <a:defRPr/>
            </a:lvl5pPr>
            <a:lvl6pPr lvl="5" rtl="0">
              <a:spcBef>
                <a:spcPts val="0"/>
              </a:spcBef>
              <a:spcAft>
                <a:spcPts val="0"/>
              </a:spcAft>
              <a:buSzPts val="8000"/>
              <a:buNone/>
              <a:defRPr/>
            </a:lvl6pPr>
            <a:lvl7pPr lvl="6" rtl="0">
              <a:spcBef>
                <a:spcPts val="0"/>
              </a:spcBef>
              <a:spcAft>
                <a:spcPts val="0"/>
              </a:spcAft>
              <a:buSzPts val="8000"/>
              <a:buNone/>
              <a:defRPr/>
            </a:lvl7pPr>
            <a:lvl8pPr lvl="7" rtl="0">
              <a:spcBef>
                <a:spcPts val="0"/>
              </a:spcBef>
              <a:spcAft>
                <a:spcPts val="0"/>
              </a:spcAft>
              <a:buSzPts val="8000"/>
              <a:buNone/>
              <a:defRPr/>
            </a:lvl8pPr>
            <a:lvl9pPr lvl="8" rtl="0">
              <a:spcBef>
                <a:spcPts val="0"/>
              </a:spcBef>
              <a:spcAft>
                <a:spcPts val="0"/>
              </a:spcAft>
              <a:buSzPts val="8000"/>
              <a:buNone/>
              <a:defRPr/>
            </a:lvl9pPr>
          </a:lstStyle>
          <a:p/>
        </p:txBody>
      </p:sp>
      <p:sp>
        <p:nvSpPr>
          <p:cNvPr id="1017" name="Google Shape;1017;p48"/>
          <p:cNvSpPr txBox="1"/>
          <p:nvPr>
            <p:ph idx="1" type="body"/>
          </p:nvPr>
        </p:nvSpPr>
        <p:spPr>
          <a:xfrm>
            <a:off x="6400807" y="4273800"/>
            <a:ext cx="8190300" cy="8006400"/>
          </a:xfrm>
          <a:prstGeom prst="rect">
            <a:avLst/>
          </a:prstGeom>
        </p:spPr>
        <p:txBody>
          <a:bodyPr anchorCtr="0" anchor="t" bIns="243800" lIns="243800" spcFirstLastPara="1" rIns="243800" wrap="square" tIns="243800"/>
          <a:lstStyle>
            <a:lvl1pPr indent="-463550" lvl="0" marL="457200" rtl="0">
              <a:spcBef>
                <a:spcPts val="0"/>
              </a:spcBef>
              <a:spcAft>
                <a:spcPts val="0"/>
              </a:spcAft>
              <a:buSzPts val="3700"/>
              <a:buChar char="●"/>
              <a:defRPr sz="3700"/>
            </a:lvl1pPr>
            <a:lvl2pPr indent="-431800" lvl="1" marL="914400" rtl="0">
              <a:spcBef>
                <a:spcPts val="4300"/>
              </a:spcBef>
              <a:spcAft>
                <a:spcPts val="0"/>
              </a:spcAft>
              <a:buSzPts val="3200"/>
              <a:buChar char="○"/>
              <a:defRPr sz="3200"/>
            </a:lvl2pPr>
            <a:lvl3pPr indent="-431800" lvl="2" marL="1371600" rtl="0">
              <a:spcBef>
                <a:spcPts val="4300"/>
              </a:spcBef>
              <a:spcAft>
                <a:spcPts val="0"/>
              </a:spcAft>
              <a:buSzPts val="3200"/>
              <a:buChar char="■"/>
              <a:defRPr sz="3200"/>
            </a:lvl3pPr>
            <a:lvl4pPr indent="-431800" lvl="3" marL="1828800" rtl="0">
              <a:spcBef>
                <a:spcPts val="4300"/>
              </a:spcBef>
              <a:spcAft>
                <a:spcPts val="0"/>
              </a:spcAft>
              <a:buSzPts val="3200"/>
              <a:buChar char="●"/>
              <a:defRPr sz="3200"/>
            </a:lvl4pPr>
            <a:lvl5pPr indent="-431800" lvl="4" marL="2286000" rtl="0">
              <a:spcBef>
                <a:spcPts val="4300"/>
              </a:spcBef>
              <a:spcAft>
                <a:spcPts val="0"/>
              </a:spcAft>
              <a:buSzPts val="3200"/>
              <a:buChar char="○"/>
              <a:defRPr sz="3200"/>
            </a:lvl5pPr>
            <a:lvl6pPr indent="-431800" lvl="5" marL="2743200" rtl="0">
              <a:spcBef>
                <a:spcPts val="4300"/>
              </a:spcBef>
              <a:spcAft>
                <a:spcPts val="0"/>
              </a:spcAft>
              <a:buSzPts val="3200"/>
              <a:buChar char="■"/>
              <a:defRPr sz="3200"/>
            </a:lvl6pPr>
            <a:lvl7pPr indent="-431800" lvl="6" marL="3200400" rtl="0">
              <a:spcBef>
                <a:spcPts val="4300"/>
              </a:spcBef>
              <a:spcAft>
                <a:spcPts val="0"/>
              </a:spcAft>
              <a:buSzPts val="3200"/>
              <a:buChar char="●"/>
              <a:defRPr sz="3200"/>
            </a:lvl7pPr>
            <a:lvl8pPr indent="-431800" lvl="7" marL="3657600" rtl="0">
              <a:spcBef>
                <a:spcPts val="4300"/>
              </a:spcBef>
              <a:spcAft>
                <a:spcPts val="0"/>
              </a:spcAft>
              <a:buSzPts val="3200"/>
              <a:buChar char="○"/>
              <a:defRPr sz="3200"/>
            </a:lvl8pPr>
            <a:lvl9pPr indent="-431800" lvl="8" marL="4114800" rtl="0">
              <a:spcBef>
                <a:spcPts val="4300"/>
              </a:spcBef>
              <a:spcAft>
                <a:spcPts val="4300"/>
              </a:spcAft>
              <a:buSzPts val="3200"/>
              <a:buChar char="■"/>
              <a:defRPr sz="3200"/>
            </a:lvl9pPr>
          </a:lstStyle>
          <a:p/>
        </p:txBody>
      </p:sp>
      <p:sp>
        <p:nvSpPr>
          <p:cNvPr id="1018" name="Google Shape;1018;p48"/>
          <p:cNvSpPr txBox="1"/>
          <p:nvPr>
            <p:ph idx="2" type="body"/>
          </p:nvPr>
        </p:nvSpPr>
        <p:spPr>
          <a:xfrm>
            <a:off x="15068192" y="4273800"/>
            <a:ext cx="8190300" cy="8006400"/>
          </a:xfrm>
          <a:prstGeom prst="rect">
            <a:avLst/>
          </a:prstGeom>
        </p:spPr>
        <p:txBody>
          <a:bodyPr anchorCtr="0" anchor="t" bIns="243800" lIns="243800" spcFirstLastPara="1" rIns="243800" wrap="square" tIns="243800"/>
          <a:lstStyle>
            <a:lvl1pPr indent="-463550" lvl="0" marL="457200" rtl="0">
              <a:spcBef>
                <a:spcPts val="0"/>
              </a:spcBef>
              <a:spcAft>
                <a:spcPts val="0"/>
              </a:spcAft>
              <a:buSzPts val="3700"/>
              <a:buChar char="●"/>
              <a:defRPr sz="3700"/>
            </a:lvl1pPr>
            <a:lvl2pPr indent="-431800" lvl="1" marL="914400" rtl="0">
              <a:spcBef>
                <a:spcPts val="4300"/>
              </a:spcBef>
              <a:spcAft>
                <a:spcPts val="0"/>
              </a:spcAft>
              <a:buSzPts val="3200"/>
              <a:buChar char="○"/>
              <a:defRPr sz="3200"/>
            </a:lvl2pPr>
            <a:lvl3pPr indent="-431800" lvl="2" marL="1371600" rtl="0">
              <a:spcBef>
                <a:spcPts val="4300"/>
              </a:spcBef>
              <a:spcAft>
                <a:spcPts val="0"/>
              </a:spcAft>
              <a:buSzPts val="3200"/>
              <a:buChar char="■"/>
              <a:defRPr sz="3200"/>
            </a:lvl3pPr>
            <a:lvl4pPr indent="-431800" lvl="3" marL="1828800" rtl="0">
              <a:spcBef>
                <a:spcPts val="4300"/>
              </a:spcBef>
              <a:spcAft>
                <a:spcPts val="0"/>
              </a:spcAft>
              <a:buSzPts val="3200"/>
              <a:buChar char="●"/>
              <a:defRPr sz="3200"/>
            </a:lvl4pPr>
            <a:lvl5pPr indent="-431800" lvl="4" marL="2286000" rtl="0">
              <a:spcBef>
                <a:spcPts val="4300"/>
              </a:spcBef>
              <a:spcAft>
                <a:spcPts val="0"/>
              </a:spcAft>
              <a:buSzPts val="3200"/>
              <a:buChar char="○"/>
              <a:defRPr sz="3200"/>
            </a:lvl5pPr>
            <a:lvl6pPr indent="-431800" lvl="5" marL="2743200" rtl="0">
              <a:spcBef>
                <a:spcPts val="4300"/>
              </a:spcBef>
              <a:spcAft>
                <a:spcPts val="0"/>
              </a:spcAft>
              <a:buSzPts val="3200"/>
              <a:buChar char="■"/>
              <a:defRPr sz="3200"/>
            </a:lvl6pPr>
            <a:lvl7pPr indent="-431800" lvl="6" marL="3200400" rtl="0">
              <a:spcBef>
                <a:spcPts val="4300"/>
              </a:spcBef>
              <a:spcAft>
                <a:spcPts val="0"/>
              </a:spcAft>
              <a:buSzPts val="3200"/>
              <a:buChar char="●"/>
              <a:defRPr sz="3200"/>
            </a:lvl7pPr>
            <a:lvl8pPr indent="-431800" lvl="7" marL="3657600" rtl="0">
              <a:spcBef>
                <a:spcPts val="4300"/>
              </a:spcBef>
              <a:spcAft>
                <a:spcPts val="0"/>
              </a:spcAft>
              <a:buSzPts val="3200"/>
              <a:buChar char="○"/>
              <a:defRPr sz="3200"/>
            </a:lvl8pPr>
            <a:lvl9pPr indent="-431800" lvl="8" marL="4114800" rtl="0">
              <a:spcBef>
                <a:spcPts val="4300"/>
              </a:spcBef>
              <a:spcAft>
                <a:spcPts val="4300"/>
              </a:spcAft>
              <a:buSzPts val="3200"/>
              <a:buChar char="■"/>
              <a:defRPr sz="3200"/>
            </a:lvl9pPr>
          </a:lstStyle>
          <a:p/>
        </p:txBody>
      </p:sp>
      <p:sp>
        <p:nvSpPr>
          <p:cNvPr id="1019" name="Google Shape;1019;p48"/>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20" name="Shape 1020"/>
        <p:cNvGrpSpPr/>
        <p:nvPr/>
      </p:nvGrpSpPr>
      <p:grpSpPr>
        <a:xfrm>
          <a:off x="0" y="0"/>
          <a:ext cx="0" cy="0"/>
          <a:chOff x="0" y="0"/>
          <a:chExt cx="0" cy="0"/>
        </a:xfrm>
      </p:grpSpPr>
      <p:sp>
        <p:nvSpPr>
          <p:cNvPr id="1021" name="Google Shape;1021;p49"/>
          <p:cNvSpPr txBox="1"/>
          <p:nvPr>
            <p:ph type="title"/>
          </p:nvPr>
        </p:nvSpPr>
        <p:spPr>
          <a:xfrm>
            <a:off x="808800" y="1097533"/>
            <a:ext cx="22721700" cy="1705500"/>
          </a:xfrm>
          <a:prstGeom prst="rect">
            <a:avLst/>
          </a:prstGeom>
        </p:spPr>
        <p:txBody>
          <a:bodyPr anchorCtr="0" anchor="t" bIns="243800" lIns="243800" spcFirstLastPara="1" rIns="243800" wrap="square" tIns="243800"/>
          <a:lstStyle>
            <a:lvl1pPr lvl="0" rtl="0">
              <a:spcBef>
                <a:spcPts val="0"/>
              </a:spcBef>
              <a:spcAft>
                <a:spcPts val="0"/>
              </a:spcAft>
              <a:buSzPts val="8000"/>
              <a:buNone/>
              <a:defRPr/>
            </a:lvl1pPr>
            <a:lvl2pPr lvl="1" rtl="0">
              <a:spcBef>
                <a:spcPts val="0"/>
              </a:spcBef>
              <a:spcAft>
                <a:spcPts val="0"/>
              </a:spcAft>
              <a:buSzPts val="8000"/>
              <a:buNone/>
              <a:defRPr/>
            </a:lvl2pPr>
            <a:lvl3pPr lvl="2" rtl="0">
              <a:spcBef>
                <a:spcPts val="0"/>
              </a:spcBef>
              <a:spcAft>
                <a:spcPts val="0"/>
              </a:spcAft>
              <a:buSzPts val="8000"/>
              <a:buNone/>
              <a:defRPr/>
            </a:lvl3pPr>
            <a:lvl4pPr lvl="3" rtl="0">
              <a:spcBef>
                <a:spcPts val="0"/>
              </a:spcBef>
              <a:spcAft>
                <a:spcPts val="0"/>
              </a:spcAft>
              <a:buSzPts val="8000"/>
              <a:buNone/>
              <a:defRPr/>
            </a:lvl4pPr>
            <a:lvl5pPr lvl="4" rtl="0">
              <a:spcBef>
                <a:spcPts val="0"/>
              </a:spcBef>
              <a:spcAft>
                <a:spcPts val="0"/>
              </a:spcAft>
              <a:buSzPts val="8000"/>
              <a:buNone/>
              <a:defRPr/>
            </a:lvl5pPr>
            <a:lvl6pPr lvl="5" rtl="0">
              <a:spcBef>
                <a:spcPts val="0"/>
              </a:spcBef>
              <a:spcAft>
                <a:spcPts val="0"/>
              </a:spcAft>
              <a:buSzPts val="8000"/>
              <a:buNone/>
              <a:defRPr/>
            </a:lvl6pPr>
            <a:lvl7pPr lvl="6" rtl="0">
              <a:spcBef>
                <a:spcPts val="0"/>
              </a:spcBef>
              <a:spcAft>
                <a:spcPts val="0"/>
              </a:spcAft>
              <a:buSzPts val="8000"/>
              <a:buNone/>
              <a:defRPr/>
            </a:lvl7pPr>
            <a:lvl8pPr lvl="7" rtl="0">
              <a:spcBef>
                <a:spcPts val="0"/>
              </a:spcBef>
              <a:spcAft>
                <a:spcPts val="0"/>
              </a:spcAft>
              <a:buSzPts val="8000"/>
              <a:buNone/>
              <a:defRPr/>
            </a:lvl8pPr>
            <a:lvl9pPr lvl="8" rtl="0">
              <a:spcBef>
                <a:spcPts val="0"/>
              </a:spcBef>
              <a:spcAft>
                <a:spcPts val="0"/>
              </a:spcAft>
              <a:buSzPts val="8000"/>
              <a:buNone/>
              <a:defRPr/>
            </a:lvl9pPr>
          </a:lstStyle>
          <a:p/>
        </p:txBody>
      </p:sp>
      <p:sp>
        <p:nvSpPr>
          <p:cNvPr id="1022" name="Google Shape;1022;p49"/>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23" name="Shape 1023"/>
        <p:cNvGrpSpPr/>
        <p:nvPr/>
      </p:nvGrpSpPr>
      <p:grpSpPr>
        <a:xfrm>
          <a:off x="0" y="0"/>
          <a:ext cx="0" cy="0"/>
          <a:chOff x="0" y="0"/>
          <a:chExt cx="0" cy="0"/>
        </a:xfrm>
      </p:grpSpPr>
      <p:cxnSp>
        <p:nvCxnSpPr>
          <p:cNvPr id="1024" name="Google Shape;1024;p50"/>
          <p:cNvCxnSpPr/>
          <p:nvPr/>
        </p:nvCxnSpPr>
        <p:spPr>
          <a:xfrm>
            <a:off x="1133862" y="1108400"/>
            <a:ext cx="488700" cy="0"/>
          </a:xfrm>
          <a:prstGeom prst="straightConnector1">
            <a:avLst/>
          </a:prstGeom>
          <a:noFill/>
          <a:ln cap="flat" cmpd="sng" w="19050">
            <a:solidFill>
              <a:schemeClr val="dk2"/>
            </a:solidFill>
            <a:prstDash val="solid"/>
            <a:round/>
            <a:headEnd len="sm" w="sm" type="none"/>
            <a:tailEnd len="sm" w="sm" type="none"/>
          </a:ln>
        </p:spPr>
      </p:cxnSp>
      <p:sp>
        <p:nvSpPr>
          <p:cNvPr id="1025" name="Google Shape;1025;p50"/>
          <p:cNvSpPr txBox="1"/>
          <p:nvPr>
            <p:ph type="title"/>
          </p:nvPr>
        </p:nvSpPr>
        <p:spPr>
          <a:xfrm>
            <a:off x="852000" y="2497600"/>
            <a:ext cx="7488000" cy="2015100"/>
          </a:xfrm>
          <a:prstGeom prst="rect">
            <a:avLst/>
          </a:prstGeom>
        </p:spPr>
        <p:txBody>
          <a:bodyPr anchorCtr="0" anchor="b" bIns="243800" lIns="243800" spcFirstLastPara="1" rIns="243800" wrap="square" tIns="24380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026" name="Google Shape;1026;p50"/>
          <p:cNvSpPr txBox="1"/>
          <p:nvPr>
            <p:ph idx="1" type="body"/>
          </p:nvPr>
        </p:nvSpPr>
        <p:spPr>
          <a:xfrm>
            <a:off x="852000" y="4924810"/>
            <a:ext cx="7488000" cy="7483200"/>
          </a:xfrm>
          <a:prstGeom prst="rect">
            <a:avLst/>
          </a:prstGeom>
        </p:spPr>
        <p:txBody>
          <a:bodyPr anchorCtr="0" anchor="t" bIns="243800" lIns="243800" spcFirstLastPara="1" rIns="243800" wrap="square" tIns="243800"/>
          <a:lstStyle>
            <a:lvl1pPr indent="-431800" lvl="0" marL="457200" rtl="0">
              <a:spcBef>
                <a:spcPts val="0"/>
              </a:spcBef>
              <a:spcAft>
                <a:spcPts val="0"/>
              </a:spcAft>
              <a:buSzPts val="3200"/>
              <a:buChar char="●"/>
              <a:defRPr sz="3200"/>
            </a:lvl1pPr>
            <a:lvl2pPr indent="-431800" lvl="1" marL="914400" rtl="0">
              <a:spcBef>
                <a:spcPts val="4300"/>
              </a:spcBef>
              <a:spcAft>
                <a:spcPts val="0"/>
              </a:spcAft>
              <a:buSzPts val="3200"/>
              <a:buChar char="○"/>
              <a:defRPr sz="3200"/>
            </a:lvl2pPr>
            <a:lvl3pPr indent="-431800" lvl="2" marL="1371600" rtl="0">
              <a:spcBef>
                <a:spcPts val="4300"/>
              </a:spcBef>
              <a:spcAft>
                <a:spcPts val="0"/>
              </a:spcAft>
              <a:buSzPts val="3200"/>
              <a:buChar char="■"/>
              <a:defRPr sz="3200"/>
            </a:lvl3pPr>
            <a:lvl4pPr indent="-431800" lvl="3" marL="1828800" rtl="0">
              <a:spcBef>
                <a:spcPts val="4300"/>
              </a:spcBef>
              <a:spcAft>
                <a:spcPts val="0"/>
              </a:spcAft>
              <a:buSzPts val="3200"/>
              <a:buChar char="●"/>
              <a:defRPr sz="3200"/>
            </a:lvl4pPr>
            <a:lvl5pPr indent="-431800" lvl="4" marL="2286000" rtl="0">
              <a:spcBef>
                <a:spcPts val="4300"/>
              </a:spcBef>
              <a:spcAft>
                <a:spcPts val="0"/>
              </a:spcAft>
              <a:buSzPts val="3200"/>
              <a:buChar char="○"/>
              <a:defRPr sz="3200"/>
            </a:lvl5pPr>
            <a:lvl6pPr indent="-431800" lvl="5" marL="2743200" rtl="0">
              <a:spcBef>
                <a:spcPts val="4300"/>
              </a:spcBef>
              <a:spcAft>
                <a:spcPts val="0"/>
              </a:spcAft>
              <a:buSzPts val="3200"/>
              <a:buChar char="■"/>
              <a:defRPr sz="3200"/>
            </a:lvl6pPr>
            <a:lvl7pPr indent="-431800" lvl="6" marL="3200400" rtl="0">
              <a:spcBef>
                <a:spcPts val="4300"/>
              </a:spcBef>
              <a:spcAft>
                <a:spcPts val="0"/>
              </a:spcAft>
              <a:buSzPts val="3200"/>
              <a:buChar char="●"/>
              <a:defRPr sz="3200"/>
            </a:lvl7pPr>
            <a:lvl8pPr indent="-431800" lvl="7" marL="3657600" rtl="0">
              <a:spcBef>
                <a:spcPts val="4300"/>
              </a:spcBef>
              <a:spcAft>
                <a:spcPts val="0"/>
              </a:spcAft>
              <a:buSzPts val="3200"/>
              <a:buChar char="○"/>
              <a:defRPr sz="3200"/>
            </a:lvl8pPr>
            <a:lvl9pPr indent="-431800" lvl="8" marL="4114800" rtl="0">
              <a:spcBef>
                <a:spcPts val="4300"/>
              </a:spcBef>
              <a:spcAft>
                <a:spcPts val="4300"/>
              </a:spcAft>
              <a:buSzPts val="3200"/>
              <a:buChar char="■"/>
              <a:defRPr sz="3200"/>
            </a:lvl9pPr>
          </a:lstStyle>
          <a:p/>
        </p:txBody>
      </p:sp>
      <p:sp>
        <p:nvSpPr>
          <p:cNvPr id="1027" name="Google Shape;1027;p50"/>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1028" name="Shape 1028"/>
        <p:cNvGrpSpPr/>
        <p:nvPr/>
      </p:nvGrpSpPr>
      <p:grpSpPr>
        <a:xfrm>
          <a:off x="0" y="0"/>
          <a:ext cx="0" cy="0"/>
          <a:chOff x="0" y="0"/>
          <a:chExt cx="0" cy="0"/>
        </a:xfrm>
      </p:grpSpPr>
      <p:cxnSp>
        <p:nvCxnSpPr>
          <p:cNvPr id="1029" name="Google Shape;1029;p51"/>
          <p:cNvCxnSpPr/>
          <p:nvPr/>
        </p:nvCxnSpPr>
        <p:spPr>
          <a:xfrm>
            <a:off x="1133862" y="1108400"/>
            <a:ext cx="488700" cy="0"/>
          </a:xfrm>
          <a:prstGeom prst="straightConnector1">
            <a:avLst/>
          </a:prstGeom>
          <a:noFill/>
          <a:ln cap="flat" cmpd="sng" w="19050">
            <a:solidFill>
              <a:schemeClr val="lt1"/>
            </a:solidFill>
            <a:prstDash val="solid"/>
            <a:round/>
            <a:headEnd len="sm" w="sm" type="none"/>
            <a:tailEnd len="sm" w="sm" type="none"/>
          </a:ln>
        </p:spPr>
      </p:cxnSp>
      <p:sp>
        <p:nvSpPr>
          <p:cNvPr id="1030" name="Google Shape;1030;p51"/>
          <p:cNvSpPr txBox="1"/>
          <p:nvPr>
            <p:ph type="title"/>
          </p:nvPr>
        </p:nvSpPr>
        <p:spPr>
          <a:xfrm>
            <a:off x="754942" y="1899042"/>
            <a:ext cx="16651200" cy="10227900"/>
          </a:xfrm>
          <a:prstGeom prst="rect">
            <a:avLst/>
          </a:prstGeom>
        </p:spPr>
        <p:txBody>
          <a:bodyPr anchorCtr="0" anchor="ctr" bIns="243800" lIns="243800" spcFirstLastPara="1" rIns="243800" wrap="square" tIns="243800"/>
          <a:lstStyle>
            <a:lvl1pPr lvl="0" rtl="0">
              <a:spcBef>
                <a:spcPts val="0"/>
              </a:spcBef>
              <a:spcAft>
                <a:spcPts val="0"/>
              </a:spcAft>
              <a:buClr>
                <a:schemeClr val="lt1"/>
              </a:buClr>
              <a:buSzPts val="12800"/>
              <a:buNone/>
              <a:defRPr sz="12800">
                <a:solidFill>
                  <a:schemeClr val="lt1"/>
                </a:solidFill>
              </a:defRPr>
            </a:lvl1pPr>
            <a:lvl2pPr lvl="1" rtl="0">
              <a:spcBef>
                <a:spcPts val="0"/>
              </a:spcBef>
              <a:spcAft>
                <a:spcPts val="0"/>
              </a:spcAft>
              <a:buClr>
                <a:schemeClr val="lt1"/>
              </a:buClr>
              <a:buSzPts val="12800"/>
              <a:buNone/>
              <a:defRPr sz="12800">
                <a:solidFill>
                  <a:schemeClr val="lt1"/>
                </a:solidFill>
              </a:defRPr>
            </a:lvl2pPr>
            <a:lvl3pPr lvl="2" rtl="0">
              <a:spcBef>
                <a:spcPts val="0"/>
              </a:spcBef>
              <a:spcAft>
                <a:spcPts val="0"/>
              </a:spcAft>
              <a:buClr>
                <a:schemeClr val="lt1"/>
              </a:buClr>
              <a:buSzPts val="12800"/>
              <a:buNone/>
              <a:defRPr sz="12800">
                <a:solidFill>
                  <a:schemeClr val="lt1"/>
                </a:solidFill>
              </a:defRPr>
            </a:lvl3pPr>
            <a:lvl4pPr lvl="3" rtl="0">
              <a:spcBef>
                <a:spcPts val="0"/>
              </a:spcBef>
              <a:spcAft>
                <a:spcPts val="0"/>
              </a:spcAft>
              <a:buClr>
                <a:schemeClr val="lt1"/>
              </a:buClr>
              <a:buSzPts val="12800"/>
              <a:buNone/>
              <a:defRPr sz="12800">
                <a:solidFill>
                  <a:schemeClr val="lt1"/>
                </a:solidFill>
              </a:defRPr>
            </a:lvl4pPr>
            <a:lvl5pPr lvl="4" rtl="0">
              <a:spcBef>
                <a:spcPts val="0"/>
              </a:spcBef>
              <a:spcAft>
                <a:spcPts val="0"/>
              </a:spcAft>
              <a:buClr>
                <a:schemeClr val="lt1"/>
              </a:buClr>
              <a:buSzPts val="12800"/>
              <a:buNone/>
              <a:defRPr sz="12800">
                <a:solidFill>
                  <a:schemeClr val="lt1"/>
                </a:solidFill>
              </a:defRPr>
            </a:lvl5pPr>
            <a:lvl6pPr lvl="5" rtl="0">
              <a:spcBef>
                <a:spcPts val="0"/>
              </a:spcBef>
              <a:spcAft>
                <a:spcPts val="0"/>
              </a:spcAft>
              <a:buClr>
                <a:schemeClr val="lt1"/>
              </a:buClr>
              <a:buSzPts val="12800"/>
              <a:buNone/>
              <a:defRPr sz="12800">
                <a:solidFill>
                  <a:schemeClr val="lt1"/>
                </a:solidFill>
              </a:defRPr>
            </a:lvl6pPr>
            <a:lvl7pPr lvl="6" rtl="0">
              <a:spcBef>
                <a:spcPts val="0"/>
              </a:spcBef>
              <a:spcAft>
                <a:spcPts val="0"/>
              </a:spcAft>
              <a:buClr>
                <a:schemeClr val="lt1"/>
              </a:buClr>
              <a:buSzPts val="12800"/>
              <a:buNone/>
              <a:defRPr sz="12800">
                <a:solidFill>
                  <a:schemeClr val="lt1"/>
                </a:solidFill>
              </a:defRPr>
            </a:lvl7pPr>
            <a:lvl8pPr lvl="7" rtl="0">
              <a:spcBef>
                <a:spcPts val="0"/>
              </a:spcBef>
              <a:spcAft>
                <a:spcPts val="0"/>
              </a:spcAft>
              <a:buClr>
                <a:schemeClr val="lt1"/>
              </a:buClr>
              <a:buSzPts val="12800"/>
              <a:buNone/>
              <a:defRPr sz="12800">
                <a:solidFill>
                  <a:schemeClr val="lt1"/>
                </a:solidFill>
              </a:defRPr>
            </a:lvl8pPr>
            <a:lvl9pPr lvl="8" rtl="0">
              <a:spcBef>
                <a:spcPts val="0"/>
              </a:spcBef>
              <a:spcAft>
                <a:spcPts val="0"/>
              </a:spcAft>
              <a:buClr>
                <a:schemeClr val="lt1"/>
              </a:buClr>
              <a:buSzPts val="12800"/>
              <a:buNone/>
              <a:defRPr sz="12800">
                <a:solidFill>
                  <a:schemeClr val="lt1"/>
                </a:solidFill>
              </a:defRPr>
            </a:lvl9pPr>
          </a:lstStyle>
          <a:p/>
        </p:txBody>
      </p:sp>
      <p:sp>
        <p:nvSpPr>
          <p:cNvPr id="1031" name="Google Shape;1031;p51"/>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Smaller">
  <p:cSld name="Logos Smaller">
    <p:spTree>
      <p:nvGrpSpPr>
        <p:cNvPr id="117" name="Shape 117"/>
        <p:cNvGrpSpPr/>
        <p:nvPr/>
      </p:nvGrpSpPr>
      <p:grpSpPr>
        <a:xfrm>
          <a:off x="0" y="0"/>
          <a:ext cx="0" cy="0"/>
          <a:chOff x="0" y="0"/>
          <a:chExt cx="0" cy="0"/>
        </a:xfrm>
      </p:grpSpPr>
      <p:sp>
        <p:nvSpPr>
          <p:cNvPr id="118" name="Google Shape;118;p6"/>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19" name="Google Shape;119;p6"/>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20" name="Google Shape;120;p6"/>
          <p:cNvSpPr/>
          <p:nvPr>
            <p:ph idx="2" type="pic"/>
          </p:nvPr>
        </p:nvSpPr>
        <p:spPr>
          <a:xfrm>
            <a:off x="4813283" y="4593166"/>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1" name="Google Shape;121;p6"/>
          <p:cNvSpPr/>
          <p:nvPr>
            <p:ph idx="3" type="pic"/>
          </p:nvPr>
        </p:nvSpPr>
        <p:spPr>
          <a:xfrm>
            <a:off x="8844125" y="4593166"/>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2" name="Google Shape;122;p6"/>
          <p:cNvSpPr/>
          <p:nvPr>
            <p:ph idx="4" type="pic"/>
          </p:nvPr>
        </p:nvSpPr>
        <p:spPr>
          <a:xfrm>
            <a:off x="12874103" y="4593166"/>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3" name="Google Shape;123;p6"/>
          <p:cNvSpPr/>
          <p:nvPr>
            <p:ph idx="5" type="pic"/>
          </p:nvPr>
        </p:nvSpPr>
        <p:spPr>
          <a:xfrm>
            <a:off x="16898703" y="4593166"/>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4" name="Google Shape;124;p6"/>
          <p:cNvSpPr/>
          <p:nvPr>
            <p:ph idx="6" type="pic"/>
          </p:nvPr>
        </p:nvSpPr>
        <p:spPr>
          <a:xfrm>
            <a:off x="4813283" y="7573057"/>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5" name="Google Shape;125;p6"/>
          <p:cNvSpPr/>
          <p:nvPr>
            <p:ph idx="7" type="pic"/>
          </p:nvPr>
        </p:nvSpPr>
        <p:spPr>
          <a:xfrm>
            <a:off x="8844125" y="7573057"/>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6" name="Google Shape;126;p6"/>
          <p:cNvSpPr/>
          <p:nvPr>
            <p:ph idx="8" type="pic"/>
          </p:nvPr>
        </p:nvSpPr>
        <p:spPr>
          <a:xfrm>
            <a:off x="12874103" y="7573057"/>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7" name="Google Shape;127;p6"/>
          <p:cNvSpPr/>
          <p:nvPr>
            <p:ph idx="9" type="pic"/>
          </p:nvPr>
        </p:nvSpPr>
        <p:spPr>
          <a:xfrm>
            <a:off x="16898703" y="7573057"/>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8" name="Google Shape;128;p6"/>
          <p:cNvSpPr/>
          <p:nvPr>
            <p:ph idx="13" type="pic"/>
          </p:nvPr>
        </p:nvSpPr>
        <p:spPr>
          <a:xfrm>
            <a:off x="4813283" y="10552948"/>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29" name="Google Shape;129;p6"/>
          <p:cNvSpPr/>
          <p:nvPr>
            <p:ph idx="14" type="pic"/>
          </p:nvPr>
        </p:nvSpPr>
        <p:spPr>
          <a:xfrm>
            <a:off x="8844125" y="10552948"/>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30" name="Google Shape;130;p6"/>
          <p:cNvSpPr/>
          <p:nvPr>
            <p:ph idx="15" type="pic"/>
          </p:nvPr>
        </p:nvSpPr>
        <p:spPr>
          <a:xfrm>
            <a:off x="12874103" y="10552948"/>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31" name="Google Shape;131;p6"/>
          <p:cNvSpPr/>
          <p:nvPr>
            <p:ph idx="16" type="pic"/>
          </p:nvPr>
        </p:nvSpPr>
        <p:spPr>
          <a:xfrm>
            <a:off x="16898703" y="10552948"/>
            <a:ext cx="2659531" cy="1656479"/>
          </a:xfrm>
          <a:prstGeom prst="rect">
            <a:avLst/>
          </a:prstGeom>
          <a:solidFill>
            <a:schemeClr val="lt1"/>
          </a:solidFill>
          <a:ln>
            <a:noFill/>
          </a:ln>
        </p:spPr>
        <p:txBody>
          <a:bodyPr anchorCtr="0" anchor="ctr" bIns="45700" lIns="91425" spcFirstLastPara="1" rIns="91425" wrap="square" tIns="45700"/>
          <a:lstStyle>
            <a:lvl1pPr lvl="0" marR="0" rtl="0" algn="ctr">
              <a:lnSpc>
                <a:spcPct val="12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32" name="Shape 1032"/>
        <p:cNvGrpSpPr/>
        <p:nvPr/>
      </p:nvGrpSpPr>
      <p:grpSpPr>
        <a:xfrm>
          <a:off x="0" y="0"/>
          <a:ext cx="0" cy="0"/>
          <a:chOff x="0" y="0"/>
          <a:chExt cx="0" cy="0"/>
        </a:xfrm>
      </p:grpSpPr>
      <p:sp>
        <p:nvSpPr>
          <p:cNvPr id="1033" name="Google Shape;1033;p52"/>
          <p:cNvSpPr/>
          <p:nvPr/>
        </p:nvSpPr>
        <p:spPr>
          <a:xfrm>
            <a:off x="12192000" y="333"/>
            <a:ext cx="12192000" cy="13716000"/>
          </a:xfrm>
          <a:prstGeom prst="rect">
            <a:avLst/>
          </a:prstGeom>
          <a:solidFill>
            <a:schemeClr val="dk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cxnSp>
        <p:nvCxnSpPr>
          <p:cNvPr id="1034" name="Google Shape;1034;p52"/>
          <p:cNvCxnSpPr/>
          <p:nvPr/>
        </p:nvCxnSpPr>
        <p:spPr>
          <a:xfrm>
            <a:off x="13412467" y="11988000"/>
            <a:ext cx="1248900" cy="0"/>
          </a:xfrm>
          <a:prstGeom prst="straightConnector1">
            <a:avLst/>
          </a:prstGeom>
          <a:noFill/>
          <a:ln cap="flat" cmpd="sng" w="19050">
            <a:solidFill>
              <a:schemeClr val="lt1"/>
            </a:solidFill>
            <a:prstDash val="solid"/>
            <a:round/>
            <a:headEnd len="sm" w="sm" type="none"/>
            <a:tailEnd len="sm" w="sm" type="none"/>
          </a:ln>
        </p:spPr>
      </p:cxnSp>
      <p:sp>
        <p:nvSpPr>
          <p:cNvPr id="1035" name="Google Shape;1035;p52"/>
          <p:cNvSpPr txBox="1"/>
          <p:nvPr>
            <p:ph type="title"/>
          </p:nvPr>
        </p:nvSpPr>
        <p:spPr>
          <a:xfrm>
            <a:off x="708000" y="3726267"/>
            <a:ext cx="10787100" cy="3515100"/>
          </a:xfrm>
          <a:prstGeom prst="rect">
            <a:avLst/>
          </a:prstGeom>
        </p:spPr>
        <p:txBody>
          <a:bodyPr anchorCtr="0" anchor="b" bIns="243800" lIns="243800" spcFirstLastPara="1" rIns="243800" wrap="square" tIns="243800"/>
          <a:lstStyle>
            <a:lvl1pPr lvl="0" rtl="0" algn="ctr">
              <a:spcBef>
                <a:spcPts val="0"/>
              </a:spcBef>
              <a:spcAft>
                <a:spcPts val="0"/>
              </a:spcAft>
              <a:buClr>
                <a:schemeClr val="dk1"/>
              </a:buClr>
              <a:buSzPts val="9600"/>
              <a:buNone/>
              <a:defRPr sz="9600">
                <a:solidFill>
                  <a:schemeClr val="dk1"/>
                </a:solidFill>
              </a:defRPr>
            </a:lvl1pPr>
            <a:lvl2pPr lvl="1" rtl="0" algn="ctr">
              <a:spcBef>
                <a:spcPts val="0"/>
              </a:spcBef>
              <a:spcAft>
                <a:spcPts val="0"/>
              </a:spcAft>
              <a:buClr>
                <a:schemeClr val="dk1"/>
              </a:buClr>
              <a:buSzPts val="9600"/>
              <a:buNone/>
              <a:defRPr sz="9600">
                <a:solidFill>
                  <a:schemeClr val="dk1"/>
                </a:solidFill>
              </a:defRPr>
            </a:lvl2pPr>
            <a:lvl3pPr lvl="2" rtl="0" algn="ctr">
              <a:spcBef>
                <a:spcPts val="0"/>
              </a:spcBef>
              <a:spcAft>
                <a:spcPts val="0"/>
              </a:spcAft>
              <a:buClr>
                <a:schemeClr val="dk1"/>
              </a:buClr>
              <a:buSzPts val="9600"/>
              <a:buNone/>
              <a:defRPr sz="9600">
                <a:solidFill>
                  <a:schemeClr val="dk1"/>
                </a:solidFill>
              </a:defRPr>
            </a:lvl3pPr>
            <a:lvl4pPr lvl="3" rtl="0" algn="ctr">
              <a:spcBef>
                <a:spcPts val="0"/>
              </a:spcBef>
              <a:spcAft>
                <a:spcPts val="0"/>
              </a:spcAft>
              <a:buClr>
                <a:schemeClr val="dk1"/>
              </a:buClr>
              <a:buSzPts val="9600"/>
              <a:buNone/>
              <a:defRPr sz="9600">
                <a:solidFill>
                  <a:schemeClr val="dk1"/>
                </a:solidFill>
              </a:defRPr>
            </a:lvl4pPr>
            <a:lvl5pPr lvl="4" rtl="0" algn="ctr">
              <a:spcBef>
                <a:spcPts val="0"/>
              </a:spcBef>
              <a:spcAft>
                <a:spcPts val="0"/>
              </a:spcAft>
              <a:buClr>
                <a:schemeClr val="dk1"/>
              </a:buClr>
              <a:buSzPts val="9600"/>
              <a:buNone/>
              <a:defRPr sz="9600">
                <a:solidFill>
                  <a:schemeClr val="dk1"/>
                </a:solidFill>
              </a:defRPr>
            </a:lvl5pPr>
            <a:lvl6pPr lvl="5" rtl="0" algn="ctr">
              <a:spcBef>
                <a:spcPts val="0"/>
              </a:spcBef>
              <a:spcAft>
                <a:spcPts val="0"/>
              </a:spcAft>
              <a:buClr>
                <a:schemeClr val="dk1"/>
              </a:buClr>
              <a:buSzPts val="9600"/>
              <a:buNone/>
              <a:defRPr sz="9600">
                <a:solidFill>
                  <a:schemeClr val="dk1"/>
                </a:solidFill>
              </a:defRPr>
            </a:lvl6pPr>
            <a:lvl7pPr lvl="6" rtl="0" algn="ctr">
              <a:spcBef>
                <a:spcPts val="0"/>
              </a:spcBef>
              <a:spcAft>
                <a:spcPts val="0"/>
              </a:spcAft>
              <a:buClr>
                <a:schemeClr val="dk1"/>
              </a:buClr>
              <a:buSzPts val="9600"/>
              <a:buNone/>
              <a:defRPr sz="9600">
                <a:solidFill>
                  <a:schemeClr val="dk1"/>
                </a:solidFill>
              </a:defRPr>
            </a:lvl7pPr>
            <a:lvl8pPr lvl="7" rtl="0" algn="ctr">
              <a:spcBef>
                <a:spcPts val="0"/>
              </a:spcBef>
              <a:spcAft>
                <a:spcPts val="0"/>
              </a:spcAft>
              <a:buClr>
                <a:schemeClr val="dk1"/>
              </a:buClr>
              <a:buSzPts val="9600"/>
              <a:buNone/>
              <a:defRPr sz="9600">
                <a:solidFill>
                  <a:schemeClr val="dk1"/>
                </a:solidFill>
              </a:defRPr>
            </a:lvl8pPr>
            <a:lvl9pPr lvl="8" rtl="0" algn="ctr">
              <a:spcBef>
                <a:spcPts val="0"/>
              </a:spcBef>
              <a:spcAft>
                <a:spcPts val="0"/>
              </a:spcAft>
              <a:buClr>
                <a:schemeClr val="dk1"/>
              </a:buClr>
              <a:buSzPts val="9600"/>
              <a:buNone/>
              <a:defRPr sz="9600">
                <a:solidFill>
                  <a:schemeClr val="dk1"/>
                </a:solidFill>
              </a:defRPr>
            </a:lvl9pPr>
          </a:lstStyle>
          <a:p/>
        </p:txBody>
      </p:sp>
      <p:sp>
        <p:nvSpPr>
          <p:cNvPr id="1036" name="Google Shape;1036;p52"/>
          <p:cNvSpPr txBox="1"/>
          <p:nvPr>
            <p:ph idx="1" type="subTitle"/>
          </p:nvPr>
        </p:nvSpPr>
        <p:spPr>
          <a:xfrm>
            <a:off x="708000" y="7294322"/>
            <a:ext cx="10787100" cy="3588000"/>
          </a:xfrm>
          <a:prstGeom prst="rect">
            <a:avLst/>
          </a:prstGeom>
        </p:spPr>
        <p:txBody>
          <a:bodyPr anchorCtr="0" anchor="t" bIns="243800" lIns="243800" spcFirstLastPara="1" rIns="243800" wrap="square" tIns="243800"/>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037" name="Google Shape;1037;p52"/>
          <p:cNvSpPr txBox="1"/>
          <p:nvPr>
            <p:ph idx="2" type="body"/>
          </p:nvPr>
        </p:nvSpPr>
        <p:spPr>
          <a:xfrm>
            <a:off x="13172000" y="1931200"/>
            <a:ext cx="10232100" cy="9853500"/>
          </a:xfrm>
          <a:prstGeom prst="rect">
            <a:avLst/>
          </a:prstGeom>
        </p:spPr>
        <p:txBody>
          <a:bodyPr anchorCtr="0" anchor="ctr" bIns="243800" lIns="243800" spcFirstLastPara="1" rIns="243800" wrap="square" tIns="243800"/>
          <a:lstStyle>
            <a:lvl1pPr indent="-533400" lvl="0" marL="457200" rtl="0">
              <a:spcBef>
                <a:spcPts val="0"/>
              </a:spcBef>
              <a:spcAft>
                <a:spcPts val="0"/>
              </a:spcAft>
              <a:buClr>
                <a:schemeClr val="lt1"/>
              </a:buClr>
              <a:buSzPts val="4800"/>
              <a:buChar char="●"/>
              <a:defRPr>
                <a:solidFill>
                  <a:schemeClr val="lt1"/>
                </a:solidFill>
              </a:defRPr>
            </a:lvl1pPr>
            <a:lvl2pPr indent="-463550" lvl="1" marL="914400" rtl="0">
              <a:spcBef>
                <a:spcPts val="4300"/>
              </a:spcBef>
              <a:spcAft>
                <a:spcPts val="0"/>
              </a:spcAft>
              <a:buClr>
                <a:schemeClr val="lt1"/>
              </a:buClr>
              <a:buSzPts val="3700"/>
              <a:buChar char="○"/>
              <a:defRPr>
                <a:solidFill>
                  <a:schemeClr val="lt1"/>
                </a:solidFill>
              </a:defRPr>
            </a:lvl2pPr>
            <a:lvl3pPr indent="-463550" lvl="2" marL="1371600" rtl="0">
              <a:spcBef>
                <a:spcPts val="4300"/>
              </a:spcBef>
              <a:spcAft>
                <a:spcPts val="0"/>
              </a:spcAft>
              <a:buClr>
                <a:schemeClr val="lt1"/>
              </a:buClr>
              <a:buSzPts val="3700"/>
              <a:buChar char="■"/>
              <a:defRPr>
                <a:solidFill>
                  <a:schemeClr val="lt1"/>
                </a:solidFill>
              </a:defRPr>
            </a:lvl3pPr>
            <a:lvl4pPr indent="-463550" lvl="3" marL="1828800" rtl="0">
              <a:spcBef>
                <a:spcPts val="4300"/>
              </a:spcBef>
              <a:spcAft>
                <a:spcPts val="0"/>
              </a:spcAft>
              <a:buClr>
                <a:schemeClr val="lt1"/>
              </a:buClr>
              <a:buSzPts val="3700"/>
              <a:buChar char="●"/>
              <a:defRPr>
                <a:solidFill>
                  <a:schemeClr val="lt1"/>
                </a:solidFill>
              </a:defRPr>
            </a:lvl4pPr>
            <a:lvl5pPr indent="-463550" lvl="4" marL="2286000" rtl="0">
              <a:spcBef>
                <a:spcPts val="4300"/>
              </a:spcBef>
              <a:spcAft>
                <a:spcPts val="0"/>
              </a:spcAft>
              <a:buClr>
                <a:schemeClr val="lt1"/>
              </a:buClr>
              <a:buSzPts val="3700"/>
              <a:buChar char="○"/>
              <a:defRPr>
                <a:solidFill>
                  <a:schemeClr val="lt1"/>
                </a:solidFill>
              </a:defRPr>
            </a:lvl5pPr>
            <a:lvl6pPr indent="-463550" lvl="5" marL="2743200" rtl="0">
              <a:spcBef>
                <a:spcPts val="4300"/>
              </a:spcBef>
              <a:spcAft>
                <a:spcPts val="0"/>
              </a:spcAft>
              <a:buClr>
                <a:schemeClr val="lt1"/>
              </a:buClr>
              <a:buSzPts val="3700"/>
              <a:buChar char="■"/>
              <a:defRPr>
                <a:solidFill>
                  <a:schemeClr val="lt1"/>
                </a:solidFill>
              </a:defRPr>
            </a:lvl6pPr>
            <a:lvl7pPr indent="-463550" lvl="6" marL="3200400" rtl="0">
              <a:spcBef>
                <a:spcPts val="4300"/>
              </a:spcBef>
              <a:spcAft>
                <a:spcPts val="0"/>
              </a:spcAft>
              <a:buClr>
                <a:schemeClr val="lt1"/>
              </a:buClr>
              <a:buSzPts val="3700"/>
              <a:buChar char="●"/>
              <a:defRPr>
                <a:solidFill>
                  <a:schemeClr val="lt1"/>
                </a:solidFill>
              </a:defRPr>
            </a:lvl7pPr>
            <a:lvl8pPr indent="-463550" lvl="7" marL="3657600" rtl="0">
              <a:spcBef>
                <a:spcPts val="4300"/>
              </a:spcBef>
              <a:spcAft>
                <a:spcPts val="0"/>
              </a:spcAft>
              <a:buClr>
                <a:schemeClr val="lt1"/>
              </a:buClr>
              <a:buSzPts val="3700"/>
              <a:buChar char="○"/>
              <a:defRPr>
                <a:solidFill>
                  <a:schemeClr val="lt1"/>
                </a:solidFill>
              </a:defRPr>
            </a:lvl8pPr>
            <a:lvl9pPr indent="-463550" lvl="8" marL="4114800" rtl="0">
              <a:spcBef>
                <a:spcPts val="4300"/>
              </a:spcBef>
              <a:spcAft>
                <a:spcPts val="4300"/>
              </a:spcAft>
              <a:buClr>
                <a:schemeClr val="lt1"/>
              </a:buClr>
              <a:buSzPts val="3700"/>
              <a:buChar char="■"/>
              <a:defRPr>
                <a:solidFill>
                  <a:schemeClr val="lt1"/>
                </a:solidFill>
              </a:defRPr>
            </a:lvl9pPr>
          </a:lstStyle>
          <a:p/>
        </p:txBody>
      </p:sp>
      <p:sp>
        <p:nvSpPr>
          <p:cNvPr id="1038" name="Google Shape;1038;p52"/>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39" name="Shape 1039"/>
        <p:cNvGrpSpPr/>
        <p:nvPr/>
      </p:nvGrpSpPr>
      <p:grpSpPr>
        <a:xfrm>
          <a:off x="0" y="0"/>
          <a:ext cx="0" cy="0"/>
          <a:chOff x="0" y="0"/>
          <a:chExt cx="0" cy="0"/>
        </a:xfrm>
      </p:grpSpPr>
      <p:cxnSp>
        <p:nvCxnSpPr>
          <p:cNvPr id="1040" name="Google Shape;1040;p53"/>
          <p:cNvCxnSpPr/>
          <p:nvPr/>
        </p:nvCxnSpPr>
        <p:spPr>
          <a:xfrm>
            <a:off x="1133867" y="12640000"/>
            <a:ext cx="22124700" cy="0"/>
          </a:xfrm>
          <a:prstGeom prst="straightConnector1">
            <a:avLst/>
          </a:prstGeom>
          <a:noFill/>
          <a:ln cap="flat" cmpd="sng" w="19050">
            <a:solidFill>
              <a:schemeClr val="dk2"/>
            </a:solidFill>
            <a:prstDash val="solid"/>
            <a:round/>
            <a:headEnd len="sm" w="sm" type="none"/>
            <a:tailEnd len="sm" w="sm" type="none"/>
          </a:ln>
        </p:spPr>
      </p:cxnSp>
      <p:cxnSp>
        <p:nvCxnSpPr>
          <p:cNvPr id="1041" name="Google Shape;1041;p53"/>
          <p:cNvCxnSpPr/>
          <p:nvPr/>
        </p:nvCxnSpPr>
        <p:spPr>
          <a:xfrm>
            <a:off x="1133862" y="1108400"/>
            <a:ext cx="488700" cy="0"/>
          </a:xfrm>
          <a:prstGeom prst="straightConnector1">
            <a:avLst/>
          </a:prstGeom>
          <a:noFill/>
          <a:ln cap="flat" cmpd="sng" w="19050">
            <a:solidFill>
              <a:schemeClr val="dk2"/>
            </a:solidFill>
            <a:prstDash val="solid"/>
            <a:round/>
            <a:headEnd len="sm" w="sm" type="none"/>
            <a:tailEnd len="sm" w="sm" type="none"/>
          </a:ln>
        </p:spPr>
      </p:cxnSp>
      <p:sp>
        <p:nvSpPr>
          <p:cNvPr id="1042" name="Google Shape;1042;p53"/>
          <p:cNvSpPr txBox="1"/>
          <p:nvPr>
            <p:ph idx="1" type="body"/>
          </p:nvPr>
        </p:nvSpPr>
        <p:spPr>
          <a:xfrm>
            <a:off x="874713" y="11269400"/>
            <a:ext cx="22369500" cy="1049700"/>
          </a:xfrm>
          <a:prstGeom prst="rect">
            <a:avLst/>
          </a:prstGeom>
        </p:spPr>
        <p:txBody>
          <a:bodyPr anchorCtr="0" anchor="ctr" bIns="243800" lIns="243800" spcFirstLastPara="1" rIns="243800" wrap="square" tIns="243800"/>
          <a:lstStyle>
            <a:lvl1pPr indent="-228600" lvl="0" marL="457200" rtl="0">
              <a:lnSpc>
                <a:spcPct val="100000"/>
              </a:lnSpc>
              <a:spcBef>
                <a:spcPts val="0"/>
              </a:spcBef>
              <a:spcAft>
                <a:spcPts val="0"/>
              </a:spcAft>
              <a:buSzPts val="4800"/>
              <a:buNone/>
              <a:defRPr/>
            </a:lvl1pPr>
          </a:lstStyle>
          <a:p/>
        </p:txBody>
      </p:sp>
      <p:sp>
        <p:nvSpPr>
          <p:cNvPr id="1043" name="Google Shape;1043;p53"/>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44" name="Shape 1044"/>
        <p:cNvGrpSpPr/>
        <p:nvPr/>
      </p:nvGrpSpPr>
      <p:grpSpPr>
        <a:xfrm>
          <a:off x="0" y="0"/>
          <a:ext cx="0" cy="0"/>
          <a:chOff x="0" y="0"/>
          <a:chExt cx="0" cy="0"/>
        </a:xfrm>
      </p:grpSpPr>
      <p:cxnSp>
        <p:nvCxnSpPr>
          <p:cNvPr id="1045" name="Google Shape;1045;p54"/>
          <p:cNvCxnSpPr/>
          <p:nvPr/>
        </p:nvCxnSpPr>
        <p:spPr>
          <a:xfrm>
            <a:off x="1133867" y="12640000"/>
            <a:ext cx="22124700" cy="0"/>
          </a:xfrm>
          <a:prstGeom prst="straightConnector1">
            <a:avLst/>
          </a:prstGeom>
          <a:noFill/>
          <a:ln cap="flat" cmpd="sng" w="19050">
            <a:solidFill>
              <a:schemeClr val="dk2"/>
            </a:solidFill>
            <a:prstDash val="solid"/>
            <a:round/>
            <a:headEnd len="sm" w="sm" type="none"/>
            <a:tailEnd len="sm" w="sm" type="none"/>
          </a:ln>
        </p:spPr>
      </p:cxnSp>
      <p:cxnSp>
        <p:nvCxnSpPr>
          <p:cNvPr id="1046" name="Google Shape;1046;p54"/>
          <p:cNvCxnSpPr/>
          <p:nvPr/>
        </p:nvCxnSpPr>
        <p:spPr>
          <a:xfrm>
            <a:off x="1133867" y="1108400"/>
            <a:ext cx="22124700" cy="0"/>
          </a:xfrm>
          <a:prstGeom prst="straightConnector1">
            <a:avLst/>
          </a:prstGeom>
          <a:noFill/>
          <a:ln cap="flat" cmpd="sng" w="38100">
            <a:solidFill>
              <a:schemeClr val="dk2"/>
            </a:solidFill>
            <a:prstDash val="solid"/>
            <a:round/>
            <a:headEnd len="sm" w="sm" type="none"/>
            <a:tailEnd len="sm" w="sm" type="none"/>
          </a:ln>
        </p:spPr>
      </p:cxnSp>
      <p:sp>
        <p:nvSpPr>
          <p:cNvPr id="1047" name="Google Shape;1047;p54"/>
          <p:cNvSpPr txBox="1"/>
          <p:nvPr>
            <p:ph hasCustomPrompt="1" type="title"/>
          </p:nvPr>
        </p:nvSpPr>
        <p:spPr>
          <a:xfrm>
            <a:off x="2277200" y="3479600"/>
            <a:ext cx="19829700" cy="4102500"/>
          </a:xfrm>
          <a:prstGeom prst="rect">
            <a:avLst/>
          </a:prstGeom>
        </p:spPr>
        <p:txBody>
          <a:bodyPr anchorCtr="0" anchor="ctr" bIns="243800" lIns="243800" spcFirstLastPara="1" rIns="243800" wrap="square" tIns="243800"/>
          <a:lstStyle>
            <a:lvl1pPr lvl="0"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1pPr>
            <a:lvl2pPr lvl="1"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2pPr>
            <a:lvl3pPr lvl="2"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3pPr>
            <a:lvl4pPr lvl="3"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4pPr>
            <a:lvl5pPr lvl="4"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5pPr>
            <a:lvl6pPr lvl="5"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6pPr>
            <a:lvl7pPr lvl="6"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7pPr>
            <a:lvl8pPr lvl="7"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8pPr>
            <a:lvl9pPr lvl="8" rtl="0" algn="ctr">
              <a:spcBef>
                <a:spcPts val="0"/>
              </a:spcBef>
              <a:spcAft>
                <a:spcPts val="0"/>
              </a:spcAft>
              <a:buClr>
                <a:schemeClr val="dk1"/>
              </a:buClr>
              <a:buSzPts val="25600"/>
              <a:buFont typeface="Lato"/>
              <a:buNone/>
              <a:defRPr sz="25600">
                <a:solidFill>
                  <a:schemeClr val="dk1"/>
                </a:solidFill>
                <a:latin typeface="Lato"/>
                <a:ea typeface="Lato"/>
                <a:cs typeface="Lato"/>
                <a:sym typeface="Lato"/>
              </a:defRPr>
            </a:lvl9pPr>
          </a:lstStyle>
          <a:p>
            <a:r>
              <a:t>xx%</a:t>
            </a:r>
          </a:p>
        </p:txBody>
      </p:sp>
      <p:sp>
        <p:nvSpPr>
          <p:cNvPr id="1048" name="Google Shape;1048;p54"/>
          <p:cNvSpPr txBox="1"/>
          <p:nvPr>
            <p:ph idx="1" type="body"/>
          </p:nvPr>
        </p:nvSpPr>
        <p:spPr>
          <a:xfrm>
            <a:off x="2277200" y="7785200"/>
            <a:ext cx="19829700" cy="2857500"/>
          </a:xfrm>
          <a:prstGeom prst="rect">
            <a:avLst/>
          </a:prstGeom>
        </p:spPr>
        <p:txBody>
          <a:bodyPr anchorCtr="0" anchor="t" bIns="243800" lIns="243800" spcFirstLastPara="1" rIns="243800" wrap="square" tIns="243800"/>
          <a:lstStyle>
            <a:lvl1pPr indent="-533400" lvl="0" marL="457200" rtl="0" algn="ctr">
              <a:spcBef>
                <a:spcPts val="0"/>
              </a:spcBef>
              <a:spcAft>
                <a:spcPts val="0"/>
              </a:spcAft>
              <a:buSzPts val="4800"/>
              <a:buChar char="●"/>
              <a:defRPr/>
            </a:lvl1pPr>
            <a:lvl2pPr indent="-463550" lvl="1" marL="914400" rtl="0" algn="ctr">
              <a:spcBef>
                <a:spcPts val="4300"/>
              </a:spcBef>
              <a:spcAft>
                <a:spcPts val="0"/>
              </a:spcAft>
              <a:buSzPts val="3700"/>
              <a:buChar char="○"/>
              <a:defRPr/>
            </a:lvl2pPr>
            <a:lvl3pPr indent="-463550" lvl="2" marL="1371600" rtl="0" algn="ctr">
              <a:spcBef>
                <a:spcPts val="4300"/>
              </a:spcBef>
              <a:spcAft>
                <a:spcPts val="0"/>
              </a:spcAft>
              <a:buSzPts val="3700"/>
              <a:buChar char="■"/>
              <a:defRPr/>
            </a:lvl3pPr>
            <a:lvl4pPr indent="-463550" lvl="3" marL="1828800" rtl="0" algn="ctr">
              <a:spcBef>
                <a:spcPts val="4300"/>
              </a:spcBef>
              <a:spcAft>
                <a:spcPts val="0"/>
              </a:spcAft>
              <a:buSzPts val="3700"/>
              <a:buChar char="●"/>
              <a:defRPr/>
            </a:lvl4pPr>
            <a:lvl5pPr indent="-463550" lvl="4" marL="2286000" rtl="0" algn="ctr">
              <a:spcBef>
                <a:spcPts val="4300"/>
              </a:spcBef>
              <a:spcAft>
                <a:spcPts val="0"/>
              </a:spcAft>
              <a:buSzPts val="3700"/>
              <a:buChar char="○"/>
              <a:defRPr/>
            </a:lvl5pPr>
            <a:lvl6pPr indent="-463550" lvl="5" marL="2743200" rtl="0" algn="ctr">
              <a:spcBef>
                <a:spcPts val="4300"/>
              </a:spcBef>
              <a:spcAft>
                <a:spcPts val="0"/>
              </a:spcAft>
              <a:buSzPts val="3700"/>
              <a:buChar char="■"/>
              <a:defRPr/>
            </a:lvl6pPr>
            <a:lvl7pPr indent="-463550" lvl="6" marL="3200400" rtl="0" algn="ctr">
              <a:spcBef>
                <a:spcPts val="4300"/>
              </a:spcBef>
              <a:spcAft>
                <a:spcPts val="0"/>
              </a:spcAft>
              <a:buSzPts val="3700"/>
              <a:buChar char="●"/>
              <a:defRPr/>
            </a:lvl7pPr>
            <a:lvl8pPr indent="-463550" lvl="7" marL="3657600" rtl="0" algn="ctr">
              <a:spcBef>
                <a:spcPts val="4300"/>
              </a:spcBef>
              <a:spcAft>
                <a:spcPts val="0"/>
              </a:spcAft>
              <a:buSzPts val="3700"/>
              <a:buChar char="○"/>
              <a:defRPr/>
            </a:lvl8pPr>
            <a:lvl9pPr indent="-463550" lvl="8" marL="4114800" rtl="0" algn="ctr">
              <a:spcBef>
                <a:spcPts val="4300"/>
              </a:spcBef>
              <a:spcAft>
                <a:spcPts val="4300"/>
              </a:spcAft>
              <a:buSzPts val="3700"/>
              <a:buChar char="■"/>
              <a:defRPr/>
            </a:lvl9pPr>
          </a:lstStyle>
          <a:p/>
        </p:txBody>
      </p:sp>
      <p:sp>
        <p:nvSpPr>
          <p:cNvPr id="1049" name="Google Shape;1049;p54"/>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0" name="Shape 1050"/>
        <p:cNvGrpSpPr/>
        <p:nvPr/>
      </p:nvGrpSpPr>
      <p:grpSpPr>
        <a:xfrm>
          <a:off x="0" y="0"/>
          <a:ext cx="0" cy="0"/>
          <a:chOff x="0" y="0"/>
          <a:chExt cx="0" cy="0"/>
        </a:xfrm>
      </p:grpSpPr>
      <p:sp>
        <p:nvSpPr>
          <p:cNvPr id="1051" name="Google Shape;1051;p55"/>
          <p:cNvSpPr txBox="1"/>
          <p:nvPr>
            <p:ph idx="12" type="sldNum"/>
          </p:nvPr>
        </p:nvSpPr>
        <p:spPr>
          <a:xfrm>
            <a:off x="22661331" y="12503357"/>
            <a:ext cx="1463100" cy="1049700"/>
          </a:xfrm>
          <a:prstGeom prst="rect">
            <a:avLst/>
          </a:prstGeom>
        </p:spPr>
        <p:txBody>
          <a:bodyPr anchorCtr="0" anchor="ctr" bIns="243800" lIns="243800" spcFirstLastPara="1" rIns="243800" wrap="square" tIns="24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World">
  <p:cSld name="Map World">
    <p:spTree>
      <p:nvGrpSpPr>
        <p:cNvPr id="132" name="Shape 132"/>
        <p:cNvGrpSpPr/>
        <p:nvPr/>
      </p:nvGrpSpPr>
      <p:grpSpPr>
        <a:xfrm>
          <a:off x="0" y="0"/>
          <a:ext cx="0" cy="0"/>
          <a:chOff x="0" y="0"/>
          <a:chExt cx="0" cy="0"/>
        </a:xfrm>
      </p:grpSpPr>
      <p:pic>
        <p:nvPicPr>
          <p:cNvPr id="133" name="Google Shape;133;p7"/>
          <p:cNvPicPr preferRelativeResize="0"/>
          <p:nvPr/>
        </p:nvPicPr>
        <p:blipFill rotWithShape="1">
          <a:blip r:embed="rId2">
            <a:alphaModFix/>
          </a:blip>
          <a:srcRect b="0" l="0" r="0" t="0"/>
          <a:stretch/>
        </p:blipFill>
        <p:spPr>
          <a:xfrm>
            <a:off x="3390900" y="3416300"/>
            <a:ext cx="18288000" cy="10287000"/>
          </a:xfrm>
          <a:prstGeom prst="rect">
            <a:avLst/>
          </a:prstGeom>
          <a:noFill/>
          <a:ln>
            <a:noFill/>
          </a:ln>
        </p:spPr>
      </p:pic>
      <p:sp>
        <p:nvSpPr>
          <p:cNvPr id="134" name="Google Shape;134;p7"/>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35" name="Google Shape;135;p7"/>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Showcase">
  <p:cSld name="Desktop Showcase">
    <p:spTree>
      <p:nvGrpSpPr>
        <p:cNvPr id="136" name="Shape 136"/>
        <p:cNvGrpSpPr/>
        <p:nvPr/>
      </p:nvGrpSpPr>
      <p:grpSpPr>
        <a:xfrm>
          <a:off x="0" y="0"/>
          <a:ext cx="0" cy="0"/>
          <a:chOff x="0" y="0"/>
          <a:chExt cx="0" cy="0"/>
        </a:xfrm>
      </p:grpSpPr>
      <p:sp>
        <p:nvSpPr>
          <p:cNvPr id="137" name="Google Shape;137;p8"/>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38" name="Google Shape;138;p8"/>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
        <p:nvSpPr>
          <p:cNvPr id="139" name="Google Shape;139;p8"/>
          <p:cNvSpPr/>
          <p:nvPr>
            <p:ph idx="2" type="pic"/>
          </p:nvPr>
        </p:nvSpPr>
        <p:spPr>
          <a:xfrm>
            <a:off x="6631823" y="5060357"/>
            <a:ext cx="11058872" cy="6444737"/>
          </a:xfrm>
          <a:prstGeom prst="rect">
            <a:avLst/>
          </a:prstGeom>
          <a:solidFill>
            <a:srgbClr val="D8F1EA"/>
          </a:solidFill>
          <a:ln cap="flat" cmpd="sng" w="12700">
            <a:solidFill>
              <a:srgbClr val="124163"/>
            </a:solidFill>
            <a:prstDash val="solid"/>
            <a:round/>
            <a:headEnd len="sm" w="sm" type="none"/>
            <a:tailEnd len="sm" w="sm" type="none"/>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377A4A"/>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40" name="Shape 1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4 in row">
  <p:cSld name="Portfolio 4 in row">
    <p:spTree>
      <p:nvGrpSpPr>
        <p:cNvPr id="141" name="Shape 141"/>
        <p:cNvGrpSpPr/>
        <p:nvPr/>
      </p:nvGrpSpPr>
      <p:grpSpPr>
        <a:xfrm>
          <a:off x="0" y="0"/>
          <a:ext cx="0" cy="0"/>
          <a:chOff x="0" y="0"/>
          <a:chExt cx="0" cy="0"/>
        </a:xfrm>
      </p:grpSpPr>
      <p:sp>
        <p:nvSpPr>
          <p:cNvPr id="142" name="Google Shape;142;p10"/>
          <p:cNvSpPr/>
          <p:nvPr>
            <p:ph idx="2" type="pic"/>
          </p:nvPr>
        </p:nvSpPr>
        <p:spPr>
          <a:xfrm>
            <a:off x="1622425" y="4562475"/>
            <a:ext cx="4286250" cy="3752850"/>
          </a:xfrm>
          <a:prstGeom prst="rect">
            <a:avLst/>
          </a:prstGeom>
          <a:solidFill>
            <a:srgbClr val="D8F1EA"/>
          </a:solidFill>
          <a:ln>
            <a:noFill/>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43" name="Google Shape;143;p10"/>
          <p:cNvSpPr/>
          <p:nvPr>
            <p:ph idx="3" type="pic"/>
          </p:nvPr>
        </p:nvSpPr>
        <p:spPr>
          <a:xfrm>
            <a:off x="7224711" y="4562117"/>
            <a:ext cx="4286250" cy="3752850"/>
          </a:xfrm>
          <a:prstGeom prst="rect">
            <a:avLst/>
          </a:prstGeom>
          <a:solidFill>
            <a:srgbClr val="D8F1EA"/>
          </a:solidFill>
          <a:ln>
            <a:noFill/>
          </a:ln>
        </p:spPr>
        <p:txBody>
          <a:bodyPr anchorCtr="0" anchor="ctr" bIns="45700" lIns="91425" spcFirstLastPara="1" rIns="91425" wrap="square" tIns="45700"/>
          <a:lstStyle>
            <a:lvl1pPr lvl="0" marR="0" rtl="0" algn="ctr">
              <a:lnSpc>
                <a:spcPct val="120000"/>
              </a:lnSpc>
              <a:spcBef>
                <a:spcPts val="0"/>
              </a:spcBef>
              <a:spcAft>
                <a:spcPts val="0"/>
              </a:spcAft>
              <a:buClr>
                <a:srgbClr val="73B5E4"/>
              </a:buClr>
              <a:buSzPts val="2400"/>
              <a:buFont typeface="Raleway ExtraBold"/>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44" name="Google Shape;144;p10"/>
          <p:cNvSpPr/>
          <p:nvPr>
            <p:ph idx="4" type="pic"/>
          </p:nvPr>
        </p:nvSpPr>
        <p:spPr>
          <a:xfrm>
            <a:off x="12874627" y="4561759"/>
            <a:ext cx="4286250" cy="3752850"/>
          </a:xfrm>
          <a:prstGeom prst="rect">
            <a:avLst/>
          </a:prstGeom>
          <a:solidFill>
            <a:srgbClr val="D8F1EA"/>
          </a:solidFill>
          <a:ln>
            <a:noFill/>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45" name="Google Shape;145;p10"/>
          <p:cNvSpPr/>
          <p:nvPr>
            <p:ph idx="5" type="pic"/>
          </p:nvPr>
        </p:nvSpPr>
        <p:spPr>
          <a:xfrm>
            <a:off x="18509031" y="4561401"/>
            <a:ext cx="4286250" cy="3752850"/>
          </a:xfrm>
          <a:prstGeom prst="rect">
            <a:avLst/>
          </a:prstGeom>
          <a:solidFill>
            <a:srgbClr val="D8F1EA"/>
          </a:solidFill>
          <a:ln>
            <a:noFill/>
          </a:ln>
        </p:spPr>
        <p:txBody>
          <a:bodyPr anchorCtr="0" anchor="ctr" bIns="45700" lIns="91425" spcFirstLastPara="1" rIns="91425" wrap="square" tIns="45700"/>
          <a:lstStyle>
            <a:lvl1pPr lvl="0" marR="0" rtl="0" algn="ctr">
              <a:lnSpc>
                <a:spcPct val="150000"/>
              </a:lnSpc>
              <a:spcBef>
                <a:spcPts val="0"/>
              </a:spcBef>
              <a:spcAft>
                <a:spcPts val="0"/>
              </a:spcAft>
              <a:buSzPts val="1400"/>
              <a:buNone/>
              <a:defRPr b="0" i="0" sz="2400" u="none" cap="none" strike="noStrike">
                <a:solidFill>
                  <a:srgbClr val="73B5E4"/>
                </a:solidFill>
                <a:latin typeface="Raleway ExtraBold"/>
                <a:ea typeface="Raleway ExtraBold"/>
                <a:cs typeface="Raleway ExtraBold"/>
                <a:sym typeface="Raleway ExtraBold"/>
              </a:defRPr>
            </a:lvl1pPr>
            <a:lvl2pPr lvl="1"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lvl="2"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lvl="3"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lvl="4"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lvl="5"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lvl="6"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lvl="7"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lvl="8"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46" name="Google Shape;146;p10"/>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lstStyle>
            <a:lvl1pPr indent="-228600" lvl="0" marL="457200" marR="0" rtl="0" algn="l">
              <a:lnSpc>
                <a:spcPct val="150000"/>
              </a:lnSpc>
              <a:spcBef>
                <a:spcPts val="0"/>
              </a:spcBef>
              <a:spcAft>
                <a:spcPts val="0"/>
              </a:spcAft>
              <a:buSzPts val="1400"/>
              <a:buNone/>
              <a:defRPr b="0" i="0" sz="4400" u="none" cap="none" strike="noStrike">
                <a:solidFill>
                  <a:srgbClr val="1C6294"/>
                </a:solidFill>
                <a:latin typeface="Rajdhani SemiBold"/>
                <a:ea typeface="Rajdhani SemiBold"/>
                <a:cs typeface="Rajdhani SemiBold"/>
                <a:sym typeface="Rajdhani SemiBold"/>
              </a:defRPr>
            </a:lvl1pPr>
            <a:lvl2pPr indent="-228600" lvl="1" marL="914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2pPr>
            <a:lvl3pPr indent="-228600" lvl="2" marL="1371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3pPr>
            <a:lvl4pPr indent="-228600" lvl="3" marL="1828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4pPr>
            <a:lvl5pPr indent="-228600" lvl="4" marL="22860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5pPr>
            <a:lvl6pPr indent="-228600" lvl="5" marL="27432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6pPr>
            <a:lvl7pPr indent="-228600" lvl="6" marL="32004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7pPr>
            <a:lvl8pPr indent="-228600" lvl="7" marL="36576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8pPr>
            <a:lvl9pPr indent="-228600" lvl="8" marL="4114800" marR="0" rtl="0" algn="l">
              <a:lnSpc>
                <a:spcPct val="150000"/>
              </a:lnSpc>
              <a:spcBef>
                <a:spcPts val="0"/>
              </a:spcBef>
              <a:spcAft>
                <a:spcPts val="0"/>
              </a:spcAft>
              <a:buSzPts val="1400"/>
              <a:buNone/>
              <a:defRPr b="0" i="0" sz="4200" u="none" cap="none" strike="noStrike">
                <a:solidFill>
                  <a:srgbClr val="53585F"/>
                </a:solidFill>
                <a:latin typeface="Raleway Light"/>
                <a:ea typeface="Raleway Light"/>
                <a:cs typeface="Raleway Light"/>
                <a:sym typeface="Raleway Light"/>
              </a:defRPr>
            </a:lvl9pPr>
          </a:lstStyle>
          <a:p/>
        </p:txBody>
      </p:sp>
      <p:sp>
        <p:nvSpPr>
          <p:cNvPr id="147" name="Google Shape;147;p10"/>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lstStyle>
            <a:lvl1pPr lvl="0" marR="0" rtl="0" algn="l">
              <a:lnSpc>
                <a:spcPct val="105769"/>
              </a:lnSpc>
              <a:spcBef>
                <a:spcPts val="0"/>
              </a:spcBef>
              <a:spcAft>
                <a:spcPts val="0"/>
              </a:spcAft>
              <a:buSzPts val="1400"/>
              <a:buNone/>
              <a:defRPr b="1" i="0" sz="10400" u="none" cap="none" strike="noStrike">
                <a:solidFill>
                  <a:schemeClr val="accent1"/>
                </a:solidFill>
                <a:latin typeface="Rajdhani SemiBold"/>
                <a:ea typeface="Rajdhani SemiBold"/>
                <a:cs typeface="Rajdhani SemiBold"/>
                <a:sym typeface="Rajdhani SemiBold"/>
              </a:defRPr>
            </a:lvl1pPr>
            <a:lvl2pPr lvl="1"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2pPr>
            <a:lvl3pPr lvl="2"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3pPr>
            <a:lvl4pPr lvl="3"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4pPr>
            <a:lvl5pPr lvl="4"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5pPr>
            <a:lvl6pPr lvl="5"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6pPr>
            <a:lvl7pPr lvl="6"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7pPr>
            <a:lvl8pPr lvl="7"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8pPr>
            <a:lvl9pPr lvl="8" marR="0" rtl="0" algn="l">
              <a:lnSpc>
                <a:spcPct val="105769"/>
              </a:lnSpc>
              <a:spcBef>
                <a:spcPts val="0"/>
              </a:spcBef>
              <a:spcAft>
                <a:spcPts val="0"/>
              </a:spcAft>
              <a:buSzPts val="1400"/>
              <a:buNone/>
              <a:defRPr b="1" i="0" sz="10400" u="none" cap="none" strike="noStrike">
                <a:solidFill>
                  <a:srgbClr val="EC5D57"/>
                </a:solidFill>
                <a:latin typeface="Rajdhani"/>
                <a:ea typeface="Rajdhani"/>
                <a:cs typeface="Rajdhani"/>
                <a:sym typeface="Rajdhan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989" name="Shape 989"/>
        <p:cNvGrpSpPr/>
        <p:nvPr/>
      </p:nvGrpSpPr>
      <p:grpSpPr>
        <a:xfrm>
          <a:off x="0" y="0"/>
          <a:ext cx="0" cy="0"/>
          <a:chOff x="0" y="0"/>
          <a:chExt cx="0" cy="0"/>
        </a:xfrm>
      </p:grpSpPr>
      <p:sp>
        <p:nvSpPr>
          <p:cNvPr id="990" name="Google Shape;990;p44"/>
          <p:cNvSpPr txBox="1"/>
          <p:nvPr>
            <p:ph type="title"/>
          </p:nvPr>
        </p:nvSpPr>
        <p:spPr>
          <a:xfrm>
            <a:off x="6400667" y="1535867"/>
            <a:ext cx="16857600" cy="1694400"/>
          </a:xfrm>
          <a:prstGeom prst="rect">
            <a:avLst/>
          </a:prstGeom>
          <a:noFill/>
          <a:ln>
            <a:noFill/>
          </a:ln>
        </p:spPr>
        <p:txBody>
          <a:bodyPr anchorCtr="0" anchor="t" bIns="243800" lIns="243800" spcFirstLastPara="1" rIns="243800" wrap="square" tIns="243800"/>
          <a:lstStyle>
            <a:lvl1pPr lvl="0"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1pPr>
            <a:lvl2pPr lvl="1"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2pPr>
            <a:lvl3pPr lvl="2"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3pPr>
            <a:lvl4pPr lvl="3"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4pPr>
            <a:lvl5pPr lvl="4"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5pPr>
            <a:lvl6pPr lvl="5"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6pPr>
            <a:lvl7pPr lvl="6"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7pPr>
            <a:lvl8pPr lvl="7"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8pPr>
            <a:lvl9pPr lvl="8" rtl="0">
              <a:spcBef>
                <a:spcPts val="0"/>
              </a:spcBef>
              <a:spcAft>
                <a:spcPts val="0"/>
              </a:spcAft>
              <a:buClr>
                <a:schemeClr val="dk2"/>
              </a:buClr>
              <a:buSzPts val="8000"/>
              <a:buFont typeface="Raleway"/>
              <a:buNone/>
              <a:defRPr b="1" sz="8000">
                <a:solidFill>
                  <a:schemeClr val="dk2"/>
                </a:solidFill>
                <a:latin typeface="Raleway"/>
                <a:ea typeface="Raleway"/>
                <a:cs typeface="Raleway"/>
                <a:sym typeface="Raleway"/>
              </a:defRPr>
            </a:lvl9pPr>
          </a:lstStyle>
          <a:p/>
        </p:txBody>
      </p:sp>
      <p:sp>
        <p:nvSpPr>
          <p:cNvPr id="991" name="Google Shape;991;p44"/>
          <p:cNvSpPr txBox="1"/>
          <p:nvPr>
            <p:ph idx="1" type="body"/>
          </p:nvPr>
        </p:nvSpPr>
        <p:spPr>
          <a:xfrm>
            <a:off x="6426966" y="4255402"/>
            <a:ext cx="16857600" cy="8006400"/>
          </a:xfrm>
          <a:prstGeom prst="rect">
            <a:avLst/>
          </a:prstGeom>
          <a:noFill/>
          <a:ln>
            <a:noFill/>
          </a:ln>
        </p:spPr>
        <p:txBody>
          <a:bodyPr anchorCtr="0" anchor="t" bIns="243800" lIns="243800" spcFirstLastPara="1" rIns="243800" wrap="square" tIns="243800"/>
          <a:lstStyle>
            <a:lvl1pPr indent="-533400" lvl="0" marL="457200" rtl="0">
              <a:lnSpc>
                <a:spcPct val="115000"/>
              </a:lnSpc>
              <a:spcBef>
                <a:spcPts val="0"/>
              </a:spcBef>
              <a:spcAft>
                <a:spcPts val="0"/>
              </a:spcAft>
              <a:buClr>
                <a:schemeClr val="dk2"/>
              </a:buClr>
              <a:buSzPts val="4800"/>
              <a:buFont typeface="Lato"/>
              <a:buChar char="●"/>
              <a:defRPr sz="4800">
                <a:solidFill>
                  <a:schemeClr val="dk2"/>
                </a:solidFill>
                <a:latin typeface="Lato"/>
                <a:ea typeface="Lato"/>
                <a:cs typeface="Lato"/>
                <a:sym typeface="Lato"/>
              </a:defRPr>
            </a:lvl1pPr>
            <a:lvl2pPr indent="-463550" lvl="1" marL="9144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2pPr>
            <a:lvl3pPr indent="-463550" lvl="2" marL="13716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3pPr>
            <a:lvl4pPr indent="-463550" lvl="3" marL="18288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4pPr>
            <a:lvl5pPr indent="-463550" lvl="4" marL="22860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5pPr>
            <a:lvl6pPr indent="-463550" lvl="5" marL="27432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6pPr>
            <a:lvl7pPr indent="-463550" lvl="6" marL="32004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7pPr>
            <a:lvl8pPr indent="-463550" lvl="7" marL="3657600" rtl="0">
              <a:lnSpc>
                <a:spcPct val="115000"/>
              </a:lnSpc>
              <a:spcBef>
                <a:spcPts val="4300"/>
              </a:spcBef>
              <a:spcAft>
                <a:spcPts val="0"/>
              </a:spcAft>
              <a:buClr>
                <a:schemeClr val="dk2"/>
              </a:buClr>
              <a:buSzPts val="3700"/>
              <a:buFont typeface="Lato"/>
              <a:buChar char="○"/>
              <a:defRPr sz="3700">
                <a:solidFill>
                  <a:schemeClr val="dk2"/>
                </a:solidFill>
                <a:latin typeface="Lato"/>
                <a:ea typeface="Lato"/>
                <a:cs typeface="Lato"/>
                <a:sym typeface="Lato"/>
              </a:defRPr>
            </a:lvl8pPr>
            <a:lvl9pPr indent="-463550" lvl="8" marL="4114800" rtl="0">
              <a:lnSpc>
                <a:spcPct val="115000"/>
              </a:lnSpc>
              <a:spcBef>
                <a:spcPts val="4300"/>
              </a:spcBef>
              <a:spcAft>
                <a:spcPts val="4300"/>
              </a:spcAft>
              <a:buClr>
                <a:schemeClr val="dk2"/>
              </a:buClr>
              <a:buSzPts val="3700"/>
              <a:buFont typeface="Lato"/>
              <a:buChar char="■"/>
              <a:defRPr sz="3700">
                <a:solidFill>
                  <a:schemeClr val="dk2"/>
                </a:solidFill>
                <a:latin typeface="Lato"/>
                <a:ea typeface="Lato"/>
                <a:cs typeface="Lato"/>
                <a:sym typeface="Lato"/>
              </a:defRPr>
            </a:lvl9pPr>
          </a:lstStyle>
          <a:p/>
        </p:txBody>
      </p:sp>
      <p:sp>
        <p:nvSpPr>
          <p:cNvPr id="992" name="Google Shape;992;p44"/>
          <p:cNvSpPr txBox="1"/>
          <p:nvPr>
            <p:ph idx="12" type="sldNum"/>
          </p:nvPr>
        </p:nvSpPr>
        <p:spPr>
          <a:xfrm>
            <a:off x="22661331" y="12503357"/>
            <a:ext cx="1463100" cy="1049700"/>
          </a:xfrm>
          <a:prstGeom prst="rect">
            <a:avLst/>
          </a:prstGeom>
          <a:noFill/>
          <a:ln>
            <a:noFill/>
          </a:ln>
        </p:spPr>
        <p:txBody>
          <a:bodyPr anchorCtr="0" anchor="ctr" bIns="243800" lIns="243800" spcFirstLastPara="1" rIns="243800" wrap="square" tIns="243800">
            <a:noAutofit/>
          </a:bodyPr>
          <a:lstStyle>
            <a:lvl1pPr lvl="0" rtl="0" algn="r">
              <a:buNone/>
              <a:defRPr sz="2700">
                <a:solidFill>
                  <a:schemeClr val="dk2"/>
                </a:solidFill>
                <a:latin typeface="Lato"/>
                <a:ea typeface="Lato"/>
                <a:cs typeface="Lato"/>
                <a:sym typeface="Lato"/>
              </a:defRPr>
            </a:lvl1pPr>
            <a:lvl2pPr lvl="1" rtl="0" algn="r">
              <a:buNone/>
              <a:defRPr sz="2700">
                <a:solidFill>
                  <a:schemeClr val="dk2"/>
                </a:solidFill>
                <a:latin typeface="Lato"/>
                <a:ea typeface="Lato"/>
                <a:cs typeface="Lato"/>
                <a:sym typeface="Lato"/>
              </a:defRPr>
            </a:lvl2pPr>
            <a:lvl3pPr lvl="2" rtl="0" algn="r">
              <a:buNone/>
              <a:defRPr sz="2700">
                <a:solidFill>
                  <a:schemeClr val="dk2"/>
                </a:solidFill>
                <a:latin typeface="Lato"/>
                <a:ea typeface="Lato"/>
                <a:cs typeface="Lato"/>
                <a:sym typeface="Lato"/>
              </a:defRPr>
            </a:lvl3pPr>
            <a:lvl4pPr lvl="3" rtl="0" algn="r">
              <a:buNone/>
              <a:defRPr sz="2700">
                <a:solidFill>
                  <a:schemeClr val="dk2"/>
                </a:solidFill>
                <a:latin typeface="Lato"/>
                <a:ea typeface="Lato"/>
                <a:cs typeface="Lato"/>
                <a:sym typeface="Lato"/>
              </a:defRPr>
            </a:lvl4pPr>
            <a:lvl5pPr lvl="4" rtl="0" algn="r">
              <a:buNone/>
              <a:defRPr sz="2700">
                <a:solidFill>
                  <a:schemeClr val="dk2"/>
                </a:solidFill>
                <a:latin typeface="Lato"/>
                <a:ea typeface="Lato"/>
                <a:cs typeface="Lato"/>
                <a:sym typeface="Lato"/>
              </a:defRPr>
            </a:lvl5pPr>
            <a:lvl6pPr lvl="5" rtl="0" algn="r">
              <a:buNone/>
              <a:defRPr sz="2700">
                <a:solidFill>
                  <a:schemeClr val="dk2"/>
                </a:solidFill>
                <a:latin typeface="Lato"/>
                <a:ea typeface="Lato"/>
                <a:cs typeface="Lato"/>
                <a:sym typeface="Lato"/>
              </a:defRPr>
            </a:lvl6pPr>
            <a:lvl7pPr lvl="6" rtl="0" algn="r">
              <a:buNone/>
              <a:defRPr sz="2700">
                <a:solidFill>
                  <a:schemeClr val="dk2"/>
                </a:solidFill>
                <a:latin typeface="Lato"/>
                <a:ea typeface="Lato"/>
                <a:cs typeface="Lato"/>
                <a:sym typeface="Lato"/>
              </a:defRPr>
            </a:lvl7pPr>
            <a:lvl8pPr lvl="7" rtl="0" algn="r">
              <a:buNone/>
              <a:defRPr sz="2700">
                <a:solidFill>
                  <a:schemeClr val="dk2"/>
                </a:solidFill>
                <a:latin typeface="Lato"/>
                <a:ea typeface="Lato"/>
                <a:cs typeface="Lato"/>
                <a:sym typeface="Lato"/>
              </a:defRPr>
            </a:lvl8pPr>
            <a:lvl9pPr lvl="8" rtl="0" algn="r">
              <a:buNone/>
              <a:defRPr sz="27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20.jpg"/><Relationship Id="rId5" Type="http://schemas.openxmlformats.org/officeDocument/2006/relationships/image" Target="../media/image14.jp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hyperlink" Target="http://en.wikipedia.org/wiki/Recycleba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jpg"/><Relationship Id="rId5" Type="http://schemas.openxmlformats.org/officeDocument/2006/relationships/image" Target="../media/image23.jpg"/><Relationship Id="rId6" Type="http://schemas.openxmlformats.org/officeDocument/2006/relationships/image" Target="../media/image10.png"/><Relationship Id="rId7" Type="http://schemas.openxmlformats.org/officeDocument/2006/relationships/image" Target="../media/image19.jp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56"/>
          <p:cNvSpPr txBox="1"/>
          <p:nvPr/>
        </p:nvSpPr>
        <p:spPr>
          <a:xfrm>
            <a:off x="962461" y="7031868"/>
            <a:ext cx="14535115" cy="4472323"/>
          </a:xfrm>
          <a:prstGeom prst="rect">
            <a:avLst/>
          </a:prstGeom>
          <a:no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27868B"/>
              </a:buClr>
              <a:buSzPts val="4400"/>
              <a:buFont typeface="Roboto Slab"/>
              <a:buNone/>
            </a:pPr>
            <a:r>
              <a:rPr b="0" i="0" lang="en-US" sz="6400" u="none" cap="none" strike="noStrike">
                <a:solidFill>
                  <a:srgbClr val="27868B"/>
                </a:solidFill>
                <a:latin typeface="Roboto Slab"/>
                <a:ea typeface="Roboto Slab"/>
                <a:cs typeface="Roboto Slab"/>
                <a:sym typeface="Roboto Slab"/>
              </a:rPr>
              <a:t>Gamification</a:t>
            </a:r>
            <a:endParaRPr/>
          </a:p>
        </p:txBody>
      </p:sp>
      <p:pic>
        <p:nvPicPr>
          <p:cNvPr id="1057" name="Google Shape;1057;p56"/>
          <p:cNvPicPr preferRelativeResize="0"/>
          <p:nvPr/>
        </p:nvPicPr>
        <p:blipFill rotWithShape="1">
          <a:blip r:embed="rId3">
            <a:alphaModFix/>
          </a:blip>
          <a:srcRect b="0" l="0" r="0" t="0"/>
          <a:stretch/>
        </p:blipFill>
        <p:spPr>
          <a:xfrm>
            <a:off x="717700" y="5243660"/>
            <a:ext cx="13011181" cy="3228680"/>
          </a:xfrm>
          <a:prstGeom prst="rect">
            <a:avLst/>
          </a:prstGeom>
          <a:noFill/>
          <a:ln>
            <a:noFill/>
          </a:ln>
        </p:spPr>
      </p:pic>
      <p:pic>
        <p:nvPicPr>
          <p:cNvPr id="1058" name="Google Shape;1058;p56"/>
          <p:cNvPicPr preferRelativeResize="0"/>
          <p:nvPr/>
        </p:nvPicPr>
        <p:blipFill rotWithShape="1">
          <a:blip r:embed="rId4">
            <a:alphaModFix/>
          </a:blip>
          <a:srcRect b="0" l="0" r="0" t="0"/>
          <a:stretch/>
        </p:blipFill>
        <p:spPr>
          <a:xfrm>
            <a:off x="8230019" y="3384095"/>
            <a:ext cx="6644229" cy="13619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grpSp>
        <p:nvGrpSpPr>
          <p:cNvPr id="1170" name="Google Shape;1170;p65"/>
          <p:cNvGrpSpPr/>
          <p:nvPr/>
        </p:nvGrpSpPr>
        <p:grpSpPr>
          <a:xfrm>
            <a:off x="6652427" y="5364354"/>
            <a:ext cx="11079147" cy="7302901"/>
            <a:chOff x="0" y="-1"/>
            <a:chExt cx="11079145" cy="7302899"/>
          </a:xfrm>
        </p:grpSpPr>
        <p:sp>
          <p:nvSpPr>
            <p:cNvPr id="1171" name="Google Shape;1171;p65"/>
            <p:cNvSpPr/>
            <p:nvPr/>
          </p:nvSpPr>
          <p:spPr>
            <a:xfrm>
              <a:off x="0" y="1972918"/>
              <a:ext cx="11079145" cy="5329980"/>
            </a:xfrm>
            <a:custGeom>
              <a:rect b="b" l="l" r="r" t="t"/>
              <a:pathLst>
                <a:path extrusionOk="0" h="20814" w="21496">
                  <a:moveTo>
                    <a:pt x="21463" y="0"/>
                  </a:moveTo>
                  <a:lnTo>
                    <a:pt x="21491" y="1844"/>
                  </a:lnTo>
                  <a:cubicBezTo>
                    <a:pt x="21491" y="1844"/>
                    <a:pt x="21559" y="2394"/>
                    <a:pt x="21176" y="2834"/>
                  </a:cubicBezTo>
                  <a:cubicBezTo>
                    <a:pt x="20793" y="3274"/>
                    <a:pt x="7956" y="20059"/>
                    <a:pt x="7956" y="20059"/>
                  </a:cubicBezTo>
                  <a:cubicBezTo>
                    <a:pt x="7956" y="20059"/>
                    <a:pt x="6630" y="21600"/>
                    <a:pt x="5619" y="20279"/>
                  </a:cubicBezTo>
                  <a:cubicBezTo>
                    <a:pt x="4607" y="18958"/>
                    <a:pt x="314" y="12822"/>
                    <a:pt x="314" y="12822"/>
                  </a:cubicBezTo>
                  <a:cubicBezTo>
                    <a:pt x="314" y="12822"/>
                    <a:pt x="14" y="12547"/>
                    <a:pt x="14" y="11749"/>
                  </a:cubicBezTo>
                  <a:cubicBezTo>
                    <a:pt x="14" y="10951"/>
                    <a:pt x="0" y="9878"/>
                    <a:pt x="0" y="9878"/>
                  </a:cubicBezTo>
                  <a:cubicBezTo>
                    <a:pt x="0" y="9878"/>
                    <a:pt x="-41" y="9025"/>
                    <a:pt x="766" y="8200"/>
                  </a:cubicBezTo>
                </a:path>
              </a:pathLst>
            </a:custGeom>
            <a:solidFill>
              <a:srgbClr val="FFFFFF"/>
            </a:solidFill>
            <a:ln cap="flat" cmpd="sng" w="63500">
              <a:solidFill>
                <a:schemeClr val="accent1"/>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2" name="Google Shape;1172;p65"/>
            <p:cNvSpPr/>
            <p:nvPr/>
          </p:nvSpPr>
          <p:spPr>
            <a:xfrm>
              <a:off x="42276" y="-1"/>
              <a:ext cx="11026278" cy="6767102"/>
            </a:xfrm>
            <a:custGeom>
              <a:rect b="b" l="l" r="r" t="t"/>
              <a:pathLst>
                <a:path extrusionOk="0" h="20278" w="20788">
                  <a:moveTo>
                    <a:pt x="22" y="13015"/>
                  </a:moveTo>
                  <a:cubicBezTo>
                    <a:pt x="108" y="12607"/>
                    <a:pt x="859" y="12023"/>
                    <a:pt x="859" y="12023"/>
                  </a:cubicBezTo>
                  <a:lnTo>
                    <a:pt x="1762" y="11178"/>
                  </a:lnTo>
                  <a:lnTo>
                    <a:pt x="13439" y="431"/>
                  </a:lnTo>
                  <a:cubicBezTo>
                    <a:pt x="13439" y="431"/>
                    <a:pt x="14448" y="-667"/>
                    <a:pt x="15724" y="642"/>
                  </a:cubicBezTo>
                  <a:cubicBezTo>
                    <a:pt x="16999" y="1951"/>
                    <a:pt x="20214" y="4992"/>
                    <a:pt x="20214" y="4992"/>
                  </a:cubicBezTo>
                  <a:cubicBezTo>
                    <a:pt x="20214" y="4992"/>
                    <a:pt x="21489" y="6005"/>
                    <a:pt x="20240" y="7188"/>
                  </a:cubicBezTo>
                  <a:cubicBezTo>
                    <a:pt x="18992" y="8370"/>
                    <a:pt x="7780" y="19645"/>
                    <a:pt x="7780" y="19645"/>
                  </a:cubicBezTo>
                  <a:cubicBezTo>
                    <a:pt x="7780" y="19645"/>
                    <a:pt x="6451" y="20933"/>
                    <a:pt x="5442" y="19835"/>
                  </a:cubicBezTo>
                  <a:cubicBezTo>
                    <a:pt x="4432" y="18737"/>
                    <a:pt x="420" y="14092"/>
                    <a:pt x="420" y="14092"/>
                  </a:cubicBezTo>
                  <a:cubicBezTo>
                    <a:pt x="420" y="14092"/>
                    <a:pt x="-111" y="13642"/>
                    <a:pt x="22" y="13015"/>
                  </a:cubicBezTo>
                  <a:close/>
                </a:path>
              </a:pathLst>
            </a:custGeom>
            <a:solidFill>
              <a:srgbClr val="FFFFFF"/>
            </a:solidFill>
            <a:ln cap="flat" cmpd="sng" w="635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3" name="Google Shape;1173;p65"/>
            <p:cNvSpPr/>
            <p:nvPr/>
          </p:nvSpPr>
          <p:spPr>
            <a:xfrm>
              <a:off x="155014" y="4904110"/>
              <a:ext cx="281595" cy="330500"/>
            </a:xfrm>
            <a:custGeom>
              <a:rect b="b" l="l" r="r" t="t"/>
              <a:pathLst>
                <a:path extrusionOk="0" h="19029" w="19190">
                  <a:moveTo>
                    <a:pt x="3593" y="731"/>
                  </a:moveTo>
                  <a:cubicBezTo>
                    <a:pt x="7727" y="-1285"/>
                    <a:pt x="13765" y="1013"/>
                    <a:pt x="17080" y="5863"/>
                  </a:cubicBezTo>
                  <a:cubicBezTo>
                    <a:pt x="20395" y="10715"/>
                    <a:pt x="19731" y="16282"/>
                    <a:pt x="15597" y="18298"/>
                  </a:cubicBezTo>
                  <a:cubicBezTo>
                    <a:pt x="11463" y="20315"/>
                    <a:pt x="5425" y="18017"/>
                    <a:pt x="2110" y="13166"/>
                  </a:cubicBezTo>
                  <a:cubicBezTo>
                    <a:pt x="-1205" y="8315"/>
                    <a:pt x="-541" y="2748"/>
                    <a:pt x="3593" y="731"/>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4" name="Google Shape;1174;p65"/>
            <p:cNvSpPr/>
            <p:nvPr/>
          </p:nvSpPr>
          <p:spPr>
            <a:xfrm>
              <a:off x="8582193" y="986459"/>
              <a:ext cx="663043" cy="419768"/>
            </a:xfrm>
            <a:custGeom>
              <a:rect b="b" l="l" r="r" t="t"/>
              <a:pathLst>
                <a:path extrusionOk="0" h="20880" w="21163">
                  <a:moveTo>
                    <a:pt x="524" y="1264"/>
                  </a:moveTo>
                  <a:cubicBezTo>
                    <a:pt x="-171" y="2475"/>
                    <a:pt x="-177" y="4025"/>
                    <a:pt x="521" y="4725"/>
                  </a:cubicBezTo>
                  <a:lnTo>
                    <a:pt x="18198" y="20539"/>
                  </a:lnTo>
                  <a:cubicBezTo>
                    <a:pt x="19064" y="21240"/>
                    <a:pt x="20255" y="20824"/>
                    <a:pt x="20842" y="19616"/>
                  </a:cubicBezTo>
                  <a:cubicBezTo>
                    <a:pt x="21423" y="18405"/>
                    <a:pt x="21191" y="16854"/>
                    <a:pt x="20341" y="16155"/>
                  </a:cubicBezTo>
                  <a:lnTo>
                    <a:pt x="2999" y="341"/>
                  </a:lnTo>
                  <a:cubicBezTo>
                    <a:pt x="2314" y="-360"/>
                    <a:pt x="1211" y="56"/>
                    <a:pt x="524" y="1264"/>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5" name="Google Shape;1175;p65"/>
            <p:cNvSpPr/>
            <p:nvPr/>
          </p:nvSpPr>
          <p:spPr>
            <a:xfrm>
              <a:off x="9089515" y="986459"/>
              <a:ext cx="197293" cy="126831"/>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6" name="Google Shape;1176;p65"/>
            <p:cNvSpPr/>
            <p:nvPr/>
          </p:nvSpPr>
          <p:spPr>
            <a:xfrm>
              <a:off x="1676980" y="4960479"/>
              <a:ext cx="1028737" cy="66233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177" name="Google Shape;1177;p65"/>
          <p:cNvSpPr/>
          <p:nvPr/>
        </p:nvSpPr>
        <p:spPr>
          <a:xfrm>
            <a:off x="7866038" y="6011520"/>
            <a:ext cx="8709024" cy="5411433"/>
          </a:xfrm>
          <a:custGeom>
            <a:rect b="b" l="l" r="r" t="t"/>
            <a:pathLst>
              <a:path extrusionOk="0" h="21600" w="21600">
                <a:moveTo>
                  <a:pt x="0" y="12937"/>
                </a:moveTo>
                <a:lnTo>
                  <a:pt x="13771" y="0"/>
                </a:lnTo>
                <a:lnTo>
                  <a:pt x="21600" y="7706"/>
                </a:lnTo>
                <a:lnTo>
                  <a:pt x="7969" y="21600"/>
                </a:lnTo>
                <a:lnTo>
                  <a:pt x="0" y="12937"/>
                </a:lnTo>
                <a:close/>
              </a:path>
            </a:pathLst>
          </a:custGeom>
          <a:solidFill>
            <a:schemeClr val="lt2">
              <a:alpha val="20784"/>
            </a:schemeClr>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8" name="Google Shape;1178;p65"/>
          <p:cNvSpPr/>
          <p:nvPr/>
        </p:nvSpPr>
        <p:spPr>
          <a:xfrm>
            <a:off x="12690539" y="6453388"/>
            <a:ext cx="3208494" cy="1952451"/>
          </a:xfrm>
          <a:custGeom>
            <a:rect b="b" l="l" r="r" t="t"/>
            <a:pathLst>
              <a:path extrusionOk="0" h="21600" w="21600">
                <a:moveTo>
                  <a:pt x="5522" y="0"/>
                </a:moveTo>
                <a:lnTo>
                  <a:pt x="21600" y="16191"/>
                </a:lnTo>
                <a:lnTo>
                  <a:pt x="16078" y="21600"/>
                </a:lnTo>
                <a:lnTo>
                  <a:pt x="0" y="5409"/>
                </a:lnTo>
                <a:lnTo>
                  <a:pt x="5522"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79" name="Google Shape;1179;p65"/>
          <p:cNvSpPr/>
          <p:nvPr/>
        </p:nvSpPr>
        <p:spPr>
          <a:xfrm rot="1890000">
            <a:off x="12115644" y="7665478"/>
            <a:ext cx="2983113" cy="349801"/>
          </a:xfrm>
          <a:custGeom>
            <a:rect b="b" l="l" r="r" t="t"/>
            <a:pathLst>
              <a:path extrusionOk="0" h="21600" w="21600">
                <a:moveTo>
                  <a:pt x="1318" y="0"/>
                </a:moveTo>
                <a:lnTo>
                  <a:pt x="21600" y="0"/>
                </a:lnTo>
                <a:lnTo>
                  <a:pt x="20282" y="21600"/>
                </a:lnTo>
                <a:lnTo>
                  <a:pt x="0" y="21600"/>
                </a:lnTo>
                <a:lnTo>
                  <a:pt x="1318"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180" name="Google Shape;1180;p65"/>
          <p:cNvGrpSpPr/>
          <p:nvPr/>
        </p:nvGrpSpPr>
        <p:grpSpPr>
          <a:xfrm>
            <a:off x="10479792" y="6781075"/>
            <a:ext cx="4285643" cy="3257620"/>
            <a:chOff x="-1" y="-1"/>
            <a:chExt cx="4285641" cy="3257619"/>
          </a:xfrm>
        </p:grpSpPr>
        <p:sp>
          <p:nvSpPr>
            <p:cNvPr id="1181" name="Google Shape;1181;p65"/>
            <p:cNvSpPr/>
            <p:nvPr/>
          </p:nvSpPr>
          <p:spPr>
            <a:xfrm rot="1890000">
              <a:off x="-7014" y="1035916"/>
              <a:ext cx="4299668" cy="1185786"/>
            </a:xfrm>
            <a:custGeom>
              <a:rect b="b" l="l" r="r" t="t"/>
              <a:pathLst>
                <a:path extrusionOk="0" h="21600" w="21600">
                  <a:moveTo>
                    <a:pt x="3095" y="0"/>
                  </a:moveTo>
                  <a:lnTo>
                    <a:pt x="21600" y="125"/>
                  </a:lnTo>
                  <a:lnTo>
                    <a:pt x="18675" y="21600"/>
                  </a:lnTo>
                  <a:lnTo>
                    <a:pt x="0" y="21090"/>
                  </a:lnTo>
                  <a:lnTo>
                    <a:pt x="3095" y="0"/>
                  </a:lnTo>
                  <a:close/>
                </a:path>
              </a:pathLst>
            </a:custGeom>
            <a:solidFill>
              <a:srgbClr val="76CEE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82" name="Google Shape;1182;p65"/>
            <p:cNvSpPr/>
            <p:nvPr/>
          </p:nvSpPr>
          <p:spPr>
            <a:xfrm rot="-3510000">
              <a:off x="764736" y="632825"/>
              <a:ext cx="78931" cy="133945"/>
            </a:xfrm>
            <a:custGeom>
              <a:rect b="b" l="l" r="r" t="t"/>
              <a:pathLst>
                <a:path extrusionOk="0" h="21600" w="21600">
                  <a:moveTo>
                    <a:pt x="13690" y="0"/>
                  </a:moveTo>
                  <a:lnTo>
                    <a:pt x="21600" y="21600"/>
                  </a:lnTo>
                  <a:lnTo>
                    <a:pt x="0" y="16135"/>
                  </a:lnTo>
                  <a:lnTo>
                    <a:pt x="13690"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83" name="Google Shape;1183;p65"/>
            <p:cNvSpPr/>
            <p:nvPr/>
          </p:nvSpPr>
          <p:spPr>
            <a:xfrm flipH="1" rot="7290000">
              <a:off x="3530968" y="2412047"/>
              <a:ext cx="85802" cy="149173"/>
            </a:xfrm>
            <a:custGeom>
              <a:rect b="b" l="l" r="r" t="t"/>
              <a:pathLst>
                <a:path extrusionOk="0" h="21600" w="21600">
                  <a:moveTo>
                    <a:pt x="9625" y="0"/>
                  </a:moveTo>
                  <a:lnTo>
                    <a:pt x="21600" y="14985"/>
                  </a:lnTo>
                  <a:lnTo>
                    <a:pt x="0" y="21600"/>
                  </a:lnTo>
                  <a:lnTo>
                    <a:pt x="9625"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184" name="Google Shape;1184;p65"/>
          <p:cNvSpPr/>
          <p:nvPr/>
        </p:nvSpPr>
        <p:spPr>
          <a:xfrm>
            <a:off x="9843401" y="8220930"/>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85" name="Google Shape;1185;p65"/>
          <p:cNvSpPr/>
          <p:nvPr/>
        </p:nvSpPr>
        <p:spPr>
          <a:xfrm>
            <a:off x="10665031" y="8733091"/>
            <a:ext cx="1450969"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86" name="Google Shape;1186;p65"/>
          <p:cNvSpPr/>
          <p:nvPr/>
        </p:nvSpPr>
        <p:spPr>
          <a:xfrm>
            <a:off x="11488795" y="9245105"/>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187" name="Google Shape;1187;p65"/>
          <p:cNvGrpSpPr/>
          <p:nvPr/>
        </p:nvGrpSpPr>
        <p:grpSpPr>
          <a:xfrm>
            <a:off x="9004010" y="8738852"/>
            <a:ext cx="3076174" cy="1779866"/>
            <a:chOff x="0" y="0"/>
            <a:chExt cx="3076172" cy="1779864"/>
          </a:xfrm>
        </p:grpSpPr>
        <p:grpSp>
          <p:nvGrpSpPr>
            <p:cNvPr id="1188" name="Google Shape;1188;p65"/>
            <p:cNvGrpSpPr/>
            <p:nvPr/>
          </p:nvGrpSpPr>
          <p:grpSpPr>
            <a:xfrm>
              <a:off x="0" y="0"/>
              <a:ext cx="1450969" cy="761880"/>
              <a:chOff x="0" y="0"/>
              <a:chExt cx="1450968" cy="761879"/>
            </a:xfrm>
          </p:grpSpPr>
          <p:sp>
            <p:nvSpPr>
              <p:cNvPr id="1189" name="Google Shape;1189;p65"/>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90" name="Google Shape;1190;p65"/>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91" name="Google Shape;1191;p65"/>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92" name="Google Shape;1192;p65"/>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193" name="Google Shape;1193;p65"/>
            <p:cNvGrpSpPr/>
            <p:nvPr/>
          </p:nvGrpSpPr>
          <p:grpSpPr>
            <a:xfrm>
              <a:off x="821531" y="500062"/>
              <a:ext cx="1450969" cy="761881"/>
              <a:chOff x="0" y="0"/>
              <a:chExt cx="1450968" cy="761879"/>
            </a:xfrm>
          </p:grpSpPr>
          <p:sp>
            <p:nvSpPr>
              <p:cNvPr id="1194" name="Google Shape;1194;p65"/>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95" name="Google Shape;1195;p65"/>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96" name="Google Shape;1196;p65"/>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97" name="Google Shape;1197;p65"/>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198" name="Google Shape;1198;p65"/>
            <p:cNvGrpSpPr/>
            <p:nvPr/>
          </p:nvGrpSpPr>
          <p:grpSpPr>
            <a:xfrm>
              <a:off x="1625203" y="1017984"/>
              <a:ext cx="1450969" cy="761880"/>
              <a:chOff x="0" y="0"/>
              <a:chExt cx="1450968" cy="761879"/>
            </a:xfrm>
          </p:grpSpPr>
          <p:sp>
            <p:nvSpPr>
              <p:cNvPr id="1199" name="Google Shape;1199;p65"/>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00" name="Google Shape;1200;p65"/>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01" name="Google Shape;1201;p65"/>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02" name="Google Shape;1202;p65"/>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203" name="Google Shape;1203;p65"/>
          <p:cNvGrpSpPr/>
          <p:nvPr/>
        </p:nvGrpSpPr>
        <p:grpSpPr>
          <a:xfrm>
            <a:off x="15736982" y="9321037"/>
            <a:ext cx="6655879" cy="3027816"/>
            <a:chOff x="11956" y="-738437"/>
            <a:chExt cx="5012568" cy="3027815"/>
          </a:xfrm>
        </p:grpSpPr>
        <p:sp>
          <p:nvSpPr>
            <p:cNvPr id="1204" name="Google Shape;1204;p65"/>
            <p:cNvSpPr/>
            <p:nvPr/>
          </p:nvSpPr>
          <p:spPr>
            <a:xfrm>
              <a:off x="23899" y="1027515"/>
              <a:ext cx="5000625" cy="1261862"/>
            </a:xfrm>
            <a:prstGeom prst="rect">
              <a:avLst/>
            </a:prstGeom>
            <a:noFill/>
            <a:ln>
              <a:noFill/>
            </a:ln>
          </p:spPr>
          <p:txBody>
            <a:bodyPr anchorCtr="0" anchor="t" bIns="0" lIns="0" spcFirstLastPara="1" rIns="0" wrap="square" tIns="0">
              <a:noAutofit/>
            </a:bodyPr>
            <a:lstStyle/>
            <a:p>
              <a:pPr indent="0" lvl="0" marL="0" marR="254000" rtl="0" algn="l">
                <a:lnSpc>
                  <a:spcPct val="150000"/>
                </a:lnSpc>
                <a:spcBef>
                  <a:spcPts val="0"/>
                </a:spcBef>
                <a:spcAft>
                  <a:spcPts val="0"/>
                </a:spcAft>
                <a:buNone/>
              </a:pPr>
              <a:r>
                <a:rPr b="0" i="0" lang="en-US" sz="3200" u="none" cap="none" strike="noStrike">
                  <a:solidFill>
                    <a:srgbClr val="305250"/>
                  </a:solidFill>
                  <a:latin typeface="Raleway"/>
                  <a:ea typeface="Raleway"/>
                  <a:cs typeface="Raleway"/>
                  <a:sym typeface="Raleway"/>
                </a:rPr>
                <a:t>Combining them to real-world or productive activities</a:t>
              </a:r>
              <a:endParaRPr/>
            </a:p>
          </p:txBody>
        </p:sp>
        <p:sp>
          <p:nvSpPr>
            <p:cNvPr id="1205" name="Google Shape;1205;p65"/>
            <p:cNvSpPr/>
            <p:nvPr/>
          </p:nvSpPr>
          <p:spPr>
            <a:xfrm>
              <a:off x="11956" y="-738437"/>
              <a:ext cx="5000700" cy="928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4000" u="none" cap="none" strike="noStrike">
                  <a:solidFill>
                    <a:srgbClr val="305250"/>
                  </a:solidFill>
                  <a:latin typeface="Raleway ExtraBold"/>
                  <a:ea typeface="Raleway ExtraBold"/>
                  <a:cs typeface="Raleway ExtraBold"/>
                  <a:sym typeface="Raleway ExtraBold"/>
                </a:rPr>
                <a:t>FUN &amp; ADDICTING ELEMENTS</a:t>
              </a:r>
              <a:endParaRPr/>
            </a:p>
          </p:txBody>
        </p:sp>
      </p:grpSp>
      <p:sp>
        <p:nvSpPr>
          <p:cNvPr id="1206" name="Google Shape;1206;p65"/>
          <p:cNvSpPr/>
          <p:nvPr/>
        </p:nvSpPr>
        <p:spPr>
          <a:xfrm>
            <a:off x="10762670" y="10765883"/>
            <a:ext cx="625263" cy="402567"/>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1C62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07" name="Google Shape;1207;p65"/>
          <p:cNvSpPr/>
          <p:nvPr/>
        </p:nvSpPr>
        <p:spPr>
          <a:xfrm>
            <a:off x="11132780" y="11164933"/>
            <a:ext cx="4700789" cy="1896088"/>
          </a:xfrm>
          <a:custGeom>
            <a:rect b="b" l="l" r="r" t="t"/>
            <a:pathLst>
              <a:path extrusionOk="0" h="17229" w="21600">
                <a:moveTo>
                  <a:pt x="0" y="0"/>
                </a:moveTo>
                <a:cubicBezTo>
                  <a:pt x="2765" y="17358"/>
                  <a:pt x="9965" y="21600"/>
                  <a:pt x="21600" y="12725"/>
                </a:cubicBezTo>
              </a:path>
            </a:pathLst>
          </a:custGeom>
          <a:no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208" name="Google Shape;1208;p65"/>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Making the Real World Fun and Engaging</a:t>
            </a:r>
            <a:endParaRPr/>
          </a:p>
        </p:txBody>
      </p:sp>
      <p:sp>
        <p:nvSpPr>
          <p:cNvPr id="1209" name="Google Shape;1209;p65"/>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What is Gamification</a:t>
            </a:r>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600"/>
                                        <p:tgtEl>
                                          <p:spTgt spid="1170"/>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600"/>
                                        <p:tgtEl>
                                          <p:spTgt spid="1177"/>
                                        </p:tgtEl>
                                      </p:cBhvr>
                                    </p:animEffect>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1178"/>
                                        </p:tgtEl>
                                        <p:attrNameLst>
                                          <p:attrName>style.visibility</p:attrName>
                                        </p:attrNameLst>
                                      </p:cBhvr>
                                      <p:to>
                                        <p:strVal val="visible"/>
                                      </p:to>
                                    </p:set>
                                    <p:anim calcmode="lin" valueType="num">
                                      <p:cBhvr additive="base">
                                        <p:cTn dur="250"/>
                                        <p:tgtEl>
                                          <p:spTgt spid="1178"/>
                                        </p:tgtEl>
                                        <p:attrNameLst>
                                          <p:attrName>ppt_w</p:attrName>
                                        </p:attrNameLst>
                                      </p:cBhvr>
                                      <p:tavLst>
                                        <p:tav fmla="" tm="0">
                                          <p:val>
                                            <p:strVal val="0"/>
                                          </p:val>
                                        </p:tav>
                                        <p:tav fmla="" tm="100000">
                                          <p:val>
                                            <p:strVal val="#ppt_w"/>
                                          </p:val>
                                        </p:tav>
                                      </p:tavLst>
                                    </p:anim>
                                    <p:anim calcmode="lin" valueType="num">
                                      <p:cBhvr additive="base">
                                        <p:cTn dur="250"/>
                                        <p:tgtEl>
                                          <p:spTgt spid="1178"/>
                                        </p:tgtEl>
                                        <p:attrNameLst>
                                          <p:attrName>ppt_h</p:attrName>
                                        </p:attrNameLst>
                                      </p:cBhvr>
                                      <p:tavLst>
                                        <p:tav fmla="" tm="0">
                                          <p:val>
                                            <p:strVal val="0"/>
                                          </p:val>
                                        </p:tav>
                                        <p:tav fmla="" tm="100000">
                                          <p:val>
                                            <p:strVal val="#ppt_h"/>
                                          </p:val>
                                        </p:tav>
                                      </p:tavLst>
                                    </p:anim>
                                  </p:childTnLst>
                                </p:cTn>
                              </p:par>
                            </p:childTnLst>
                          </p:cTn>
                        </p:par>
                        <p:par>
                          <p:cTn fill="hold">
                            <p:stCondLst>
                              <p:cond delay="850"/>
                            </p:stCondLst>
                            <p:childTnLst>
                              <p:par>
                                <p:cTn fill="hold" nodeType="after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250"/>
                                        <p:tgtEl>
                                          <p:spTgt spid="1179"/>
                                        </p:tgtEl>
                                      </p:cBhvr>
                                    </p:animEffect>
                                  </p:childTnLst>
                                </p:cTn>
                              </p:par>
                            </p:childTnLst>
                          </p:cTn>
                        </p:par>
                        <p:par>
                          <p:cTn fill="hold">
                            <p:stCondLst>
                              <p:cond delay="1100"/>
                            </p:stCondLst>
                            <p:childTnLst>
                              <p:par>
                                <p:cTn fill="hold" nodeType="afterEffect" presetClass="entr" presetID="23" presetSubtype="16">
                                  <p:stCondLst>
                                    <p:cond delay="0"/>
                                  </p:stCondLst>
                                  <p:childTnLst>
                                    <p:set>
                                      <p:cBhvr>
                                        <p:cTn dur="1" fill="hold">
                                          <p:stCondLst>
                                            <p:cond delay="0"/>
                                          </p:stCondLst>
                                        </p:cTn>
                                        <p:tgtEl>
                                          <p:spTgt spid="1180"/>
                                        </p:tgtEl>
                                        <p:attrNameLst>
                                          <p:attrName>style.visibility</p:attrName>
                                        </p:attrNameLst>
                                      </p:cBhvr>
                                      <p:to>
                                        <p:strVal val="visible"/>
                                      </p:to>
                                    </p:set>
                                    <p:anim calcmode="lin" valueType="num">
                                      <p:cBhvr additive="base">
                                        <p:cTn dur="250"/>
                                        <p:tgtEl>
                                          <p:spTgt spid="1180"/>
                                        </p:tgtEl>
                                        <p:attrNameLst>
                                          <p:attrName>ppt_w</p:attrName>
                                        </p:attrNameLst>
                                      </p:cBhvr>
                                      <p:tavLst>
                                        <p:tav fmla="" tm="0">
                                          <p:val>
                                            <p:strVal val="0"/>
                                          </p:val>
                                        </p:tav>
                                        <p:tav fmla="" tm="100000">
                                          <p:val>
                                            <p:strVal val="#ppt_w"/>
                                          </p:val>
                                        </p:tav>
                                      </p:tavLst>
                                    </p:anim>
                                    <p:anim calcmode="lin" valueType="num">
                                      <p:cBhvr additive="base">
                                        <p:cTn dur="250"/>
                                        <p:tgtEl>
                                          <p:spTgt spid="1180"/>
                                        </p:tgtEl>
                                        <p:attrNameLst>
                                          <p:attrName>ppt_h</p:attrName>
                                        </p:attrNameLst>
                                      </p:cBhvr>
                                      <p:tavLst>
                                        <p:tav fmla="" tm="0">
                                          <p:val>
                                            <p:strVal val="0"/>
                                          </p:val>
                                        </p:tav>
                                        <p:tav fmla="" tm="100000">
                                          <p:val>
                                            <p:strVal val="#ppt_h"/>
                                          </p:val>
                                        </p:tav>
                                      </p:tavLst>
                                    </p:anim>
                                  </p:childTnLst>
                                </p:cTn>
                              </p:par>
                            </p:childTnLst>
                          </p:cTn>
                        </p:par>
                        <p:par>
                          <p:cTn fill="hold">
                            <p:stCondLst>
                              <p:cond delay="1350"/>
                            </p:stCondLst>
                            <p:childTnLst>
                              <p:par>
                                <p:cTn fill="hold" nodeType="after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250"/>
                                        <p:tgtEl>
                                          <p:spTgt spid="1184"/>
                                        </p:tgtEl>
                                      </p:cBhvr>
                                    </p:animEffect>
                                  </p:childTnLst>
                                </p:cTn>
                              </p:par>
                              <p:par>
                                <p:cTn fill="hold" nodeType="withEffect" presetClass="entr" presetID="10" presetSubtype="0">
                                  <p:stCondLst>
                                    <p:cond delay="100"/>
                                  </p:stCondLst>
                                  <p:childTnLst>
                                    <p:set>
                                      <p:cBhvr>
                                        <p:cTn dur="1" fill="hold">
                                          <p:stCondLst>
                                            <p:cond delay="0"/>
                                          </p:stCondLst>
                                        </p:cTn>
                                        <p:tgtEl>
                                          <p:spTgt spid="1185"/>
                                        </p:tgtEl>
                                        <p:attrNameLst>
                                          <p:attrName>style.visibility</p:attrName>
                                        </p:attrNameLst>
                                      </p:cBhvr>
                                      <p:to>
                                        <p:strVal val="visible"/>
                                      </p:to>
                                    </p:set>
                                    <p:animEffect filter="fade" transition="in">
                                      <p:cBhvr>
                                        <p:cTn dur="250"/>
                                        <p:tgtEl>
                                          <p:spTgt spid="1185"/>
                                        </p:tgtEl>
                                      </p:cBhvr>
                                    </p:animEffect>
                                  </p:childTnLst>
                                </p:cTn>
                              </p:par>
                              <p:par>
                                <p:cTn fill="hold" nodeType="withEffect" presetClass="entr" presetID="10" presetSubtype="0">
                                  <p:stCondLst>
                                    <p:cond delay="100"/>
                                  </p:stCondLst>
                                  <p:childTnLst>
                                    <p:set>
                                      <p:cBhvr>
                                        <p:cTn dur="1" fill="hold">
                                          <p:stCondLst>
                                            <p:cond delay="0"/>
                                          </p:stCondLst>
                                        </p:cTn>
                                        <p:tgtEl>
                                          <p:spTgt spid="1186"/>
                                        </p:tgtEl>
                                        <p:attrNameLst>
                                          <p:attrName>style.visibility</p:attrName>
                                        </p:attrNameLst>
                                      </p:cBhvr>
                                      <p:to>
                                        <p:strVal val="visible"/>
                                      </p:to>
                                    </p:set>
                                    <p:animEffect filter="fade" transition="in">
                                      <p:cBhvr>
                                        <p:cTn dur="250"/>
                                        <p:tgtEl>
                                          <p:spTgt spid="1186"/>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350"/>
                                        <p:tgtEl>
                                          <p:spTgt spid="1187"/>
                                        </p:tgtEl>
                                      </p:cBhvr>
                                    </p:animEffect>
                                  </p:childTnLst>
                                </p:cTn>
                              </p:par>
                            </p:childTnLst>
                          </p:cTn>
                        </p:par>
                        <p:par>
                          <p:cTn fill="hold">
                            <p:stCondLst>
                              <p:cond delay="1950"/>
                            </p:stCondLst>
                            <p:childTnLst>
                              <p:par>
                                <p:cTn fill="hold" nodeType="afterEffect" presetClass="entr" presetID="23" presetSubtype="16">
                                  <p:stCondLst>
                                    <p:cond delay="25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250"/>
                                        <p:tgtEl>
                                          <p:spTgt spid="1206"/>
                                        </p:tgtEl>
                                        <p:attrNameLst>
                                          <p:attrName>ppt_w</p:attrName>
                                        </p:attrNameLst>
                                      </p:cBhvr>
                                      <p:tavLst>
                                        <p:tav fmla="" tm="0">
                                          <p:val>
                                            <p:strVal val="0"/>
                                          </p:val>
                                        </p:tav>
                                        <p:tav fmla="" tm="100000">
                                          <p:val>
                                            <p:strVal val="#ppt_w"/>
                                          </p:val>
                                        </p:tav>
                                      </p:tavLst>
                                    </p:anim>
                                    <p:anim calcmode="lin" valueType="num">
                                      <p:cBhvr additive="base">
                                        <p:cTn dur="250"/>
                                        <p:tgtEl>
                                          <p:spTgt spid="1206"/>
                                        </p:tgtEl>
                                        <p:attrNameLst>
                                          <p:attrName>ppt_h</p:attrName>
                                        </p:attrNameLst>
                                      </p:cBhvr>
                                      <p:tavLst>
                                        <p:tav fmla="" tm="0">
                                          <p:val>
                                            <p:strVal val="0"/>
                                          </p:val>
                                        </p:tav>
                                        <p:tav fmla="" tm="100000">
                                          <p:val>
                                            <p:strVal val="#ppt_h"/>
                                          </p:val>
                                        </p:tav>
                                      </p:tavLst>
                                    </p:anim>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400"/>
                                        <p:tgtEl>
                                          <p:spTgt spid="1207"/>
                                        </p:tgtEl>
                                      </p:cBhvr>
                                    </p:animEffect>
                                  </p:childTnLst>
                                </p:cTn>
                              </p:par>
                              <p:par>
                                <p:cTn fill="hold" nodeType="withEffect" presetClass="entr" presetID="10" presetSubtype="0">
                                  <p:stCondLst>
                                    <p:cond delay="250"/>
                                  </p:stCondLst>
                                  <p:childTnLst>
                                    <p:set>
                                      <p:cBhvr>
                                        <p:cTn dur="1" fill="hold">
                                          <p:stCondLst>
                                            <p:cond delay="0"/>
                                          </p:stCondLst>
                                        </p:cTn>
                                        <p:tgtEl>
                                          <p:spTgt spid="1203"/>
                                        </p:tgtEl>
                                        <p:attrNameLst>
                                          <p:attrName>style.visibility</p:attrName>
                                        </p:attrNameLst>
                                      </p:cBhvr>
                                      <p:to>
                                        <p:strVal val="visible"/>
                                      </p:to>
                                    </p:set>
                                    <p:animEffect filter="fade" transition="in">
                                      <p:cBhvr>
                                        <p:cTn dur="25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grpSp>
        <p:nvGrpSpPr>
          <p:cNvPr id="1214" name="Google Shape;1214;p66"/>
          <p:cNvGrpSpPr/>
          <p:nvPr/>
        </p:nvGrpSpPr>
        <p:grpSpPr>
          <a:xfrm>
            <a:off x="6652427" y="5364354"/>
            <a:ext cx="11079147" cy="7302901"/>
            <a:chOff x="0" y="-1"/>
            <a:chExt cx="11079145" cy="7302899"/>
          </a:xfrm>
        </p:grpSpPr>
        <p:sp>
          <p:nvSpPr>
            <p:cNvPr id="1215" name="Google Shape;1215;p66"/>
            <p:cNvSpPr/>
            <p:nvPr/>
          </p:nvSpPr>
          <p:spPr>
            <a:xfrm>
              <a:off x="0" y="1972918"/>
              <a:ext cx="11079145" cy="5329980"/>
            </a:xfrm>
            <a:custGeom>
              <a:rect b="b" l="l" r="r" t="t"/>
              <a:pathLst>
                <a:path extrusionOk="0" h="20814" w="21496">
                  <a:moveTo>
                    <a:pt x="21463" y="0"/>
                  </a:moveTo>
                  <a:lnTo>
                    <a:pt x="21491" y="1844"/>
                  </a:lnTo>
                  <a:cubicBezTo>
                    <a:pt x="21491" y="1844"/>
                    <a:pt x="21559" y="2394"/>
                    <a:pt x="21176" y="2834"/>
                  </a:cubicBezTo>
                  <a:cubicBezTo>
                    <a:pt x="20793" y="3274"/>
                    <a:pt x="7956" y="20059"/>
                    <a:pt x="7956" y="20059"/>
                  </a:cubicBezTo>
                  <a:cubicBezTo>
                    <a:pt x="7956" y="20059"/>
                    <a:pt x="6630" y="21600"/>
                    <a:pt x="5619" y="20279"/>
                  </a:cubicBezTo>
                  <a:cubicBezTo>
                    <a:pt x="4607" y="18958"/>
                    <a:pt x="314" y="12822"/>
                    <a:pt x="314" y="12822"/>
                  </a:cubicBezTo>
                  <a:cubicBezTo>
                    <a:pt x="314" y="12822"/>
                    <a:pt x="14" y="12547"/>
                    <a:pt x="14" y="11749"/>
                  </a:cubicBezTo>
                  <a:cubicBezTo>
                    <a:pt x="14" y="10951"/>
                    <a:pt x="0" y="9878"/>
                    <a:pt x="0" y="9878"/>
                  </a:cubicBezTo>
                  <a:cubicBezTo>
                    <a:pt x="0" y="9878"/>
                    <a:pt x="-41" y="9025"/>
                    <a:pt x="766" y="8200"/>
                  </a:cubicBezTo>
                </a:path>
              </a:pathLst>
            </a:custGeom>
            <a:solidFill>
              <a:srgbClr val="FFFFFF"/>
            </a:solidFill>
            <a:ln cap="flat" cmpd="sng" w="63500">
              <a:solidFill>
                <a:schemeClr val="accent1"/>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16" name="Google Shape;1216;p66"/>
            <p:cNvSpPr/>
            <p:nvPr/>
          </p:nvSpPr>
          <p:spPr>
            <a:xfrm>
              <a:off x="42276" y="-1"/>
              <a:ext cx="11026278" cy="6767102"/>
            </a:xfrm>
            <a:custGeom>
              <a:rect b="b" l="l" r="r" t="t"/>
              <a:pathLst>
                <a:path extrusionOk="0" h="20278" w="20788">
                  <a:moveTo>
                    <a:pt x="22" y="13015"/>
                  </a:moveTo>
                  <a:cubicBezTo>
                    <a:pt x="108" y="12607"/>
                    <a:pt x="859" y="12023"/>
                    <a:pt x="859" y="12023"/>
                  </a:cubicBezTo>
                  <a:lnTo>
                    <a:pt x="1762" y="11178"/>
                  </a:lnTo>
                  <a:lnTo>
                    <a:pt x="13439" y="431"/>
                  </a:lnTo>
                  <a:cubicBezTo>
                    <a:pt x="13439" y="431"/>
                    <a:pt x="14448" y="-667"/>
                    <a:pt x="15724" y="642"/>
                  </a:cubicBezTo>
                  <a:cubicBezTo>
                    <a:pt x="16999" y="1951"/>
                    <a:pt x="20214" y="4992"/>
                    <a:pt x="20214" y="4992"/>
                  </a:cubicBezTo>
                  <a:cubicBezTo>
                    <a:pt x="20214" y="4992"/>
                    <a:pt x="21489" y="6005"/>
                    <a:pt x="20240" y="7188"/>
                  </a:cubicBezTo>
                  <a:cubicBezTo>
                    <a:pt x="18992" y="8370"/>
                    <a:pt x="7780" y="19645"/>
                    <a:pt x="7780" y="19645"/>
                  </a:cubicBezTo>
                  <a:cubicBezTo>
                    <a:pt x="7780" y="19645"/>
                    <a:pt x="6451" y="20933"/>
                    <a:pt x="5442" y="19835"/>
                  </a:cubicBezTo>
                  <a:cubicBezTo>
                    <a:pt x="4432" y="18737"/>
                    <a:pt x="420" y="14092"/>
                    <a:pt x="420" y="14092"/>
                  </a:cubicBezTo>
                  <a:cubicBezTo>
                    <a:pt x="420" y="14092"/>
                    <a:pt x="-111" y="13642"/>
                    <a:pt x="22" y="13015"/>
                  </a:cubicBezTo>
                  <a:close/>
                </a:path>
              </a:pathLst>
            </a:custGeom>
            <a:solidFill>
              <a:srgbClr val="FFFFFF"/>
            </a:solidFill>
            <a:ln cap="flat" cmpd="sng" w="635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17" name="Google Shape;1217;p66"/>
            <p:cNvSpPr/>
            <p:nvPr/>
          </p:nvSpPr>
          <p:spPr>
            <a:xfrm>
              <a:off x="155014" y="4904110"/>
              <a:ext cx="281595" cy="330500"/>
            </a:xfrm>
            <a:custGeom>
              <a:rect b="b" l="l" r="r" t="t"/>
              <a:pathLst>
                <a:path extrusionOk="0" h="19029" w="19190">
                  <a:moveTo>
                    <a:pt x="3593" y="731"/>
                  </a:moveTo>
                  <a:cubicBezTo>
                    <a:pt x="7727" y="-1285"/>
                    <a:pt x="13765" y="1013"/>
                    <a:pt x="17080" y="5863"/>
                  </a:cubicBezTo>
                  <a:cubicBezTo>
                    <a:pt x="20395" y="10715"/>
                    <a:pt x="19731" y="16282"/>
                    <a:pt x="15597" y="18298"/>
                  </a:cubicBezTo>
                  <a:cubicBezTo>
                    <a:pt x="11463" y="20315"/>
                    <a:pt x="5425" y="18017"/>
                    <a:pt x="2110" y="13166"/>
                  </a:cubicBezTo>
                  <a:cubicBezTo>
                    <a:pt x="-1205" y="8315"/>
                    <a:pt x="-541" y="2748"/>
                    <a:pt x="3593" y="731"/>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18" name="Google Shape;1218;p66"/>
            <p:cNvSpPr/>
            <p:nvPr/>
          </p:nvSpPr>
          <p:spPr>
            <a:xfrm>
              <a:off x="8582193" y="986459"/>
              <a:ext cx="663043" cy="419768"/>
            </a:xfrm>
            <a:custGeom>
              <a:rect b="b" l="l" r="r" t="t"/>
              <a:pathLst>
                <a:path extrusionOk="0" h="20880" w="21163">
                  <a:moveTo>
                    <a:pt x="524" y="1264"/>
                  </a:moveTo>
                  <a:cubicBezTo>
                    <a:pt x="-171" y="2475"/>
                    <a:pt x="-177" y="4025"/>
                    <a:pt x="521" y="4725"/>
                  </a:cubicBezTo>
                  <a:lnTo>
                    <a:pt x="18198" y="20539"/>
                  </a:lnTo>
                  <a:cubicBezTo>
                    <a:pt x="19064" y="21240"/>
                    <a:pt x="20255" y="20824"/>
                    <a:pt x="20842" y="19616"/>
                  </a:cubicBezTo>
                  <a:cubicBezTo>
                    <a:pt x="21423" y="18405"/>
                    <a:pt x="21191" y="16854"/>
                    <a:pt x="20341" y="16155"/>
                  </a:cubicBezTo>
                  <a:lnTo>
                    <a:pt x="2999" y="341"/>
                  </a:lnTo>
                  <a:cubicBezTo>
                    <a:pt x="2314" y="-360"/>
                    <a:pt x="1211" y="56"/>
                    <a:pt x="524" y="1264"/>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19" name="Google Shape;1219;p66"/>
            <p:cNvSpPr/>
            <p:nvPr/>
          </p:nvSpPr>
          <p:spPr>
            <a:xfrm>
              <a:off x="9089515" y="986459"/>
              <a:ext cx="197293" cy="126831"/>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20" name="Google Shape;1220;p66"/>
            <p:cNvSpPr/>
            <p:nvPr/>
          </p:nvSpPr>
          <p:spPr>
            <a:xfrm>
              <a:off x="1676980" y="4960479"/>
              <a:ext cx="1028737" cy="66233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221" name="Google Shape;1221;p66"/>
          <p:cNvSpPr/>
          <p:nvPr/>
        </p:nvSpPr>
        <p:spPr>
          <a:xfrm>
            <a:off x="7866038" y="6011520"/>
            <a:ext cx="8709024" cy="5411433"/>
          </a:xfrm>
          <a:custGeom>
            <a:rect b="b" l="l" r="r" t="t"/>
            <a:pathLst>
              <a:path extrusionOk="0" h="21600" w="21600">
                <a:moveTo>
                  <a:pt x="0" y="12937"/>
                </a:moveTo>
                <a:lnTo>
                  <a:pt x="13771" y="0"/>
                </a:lnTo>
                <a:lnTo>
                  <a:pt x="21600" y="7706"/>
                </a:lnTo>
                <a:lnTo>
                  <a:pt x="7969" y="21600"/>
                </a:lnTo>
                <a:lnTo>
                  <a:pt x="0" y="12937"/>
                </a:lnTo>
                <a:close/>
              </a:path>
            </a:pathLst>
          </a:custGeom>
          <a:solidFill>
            <a:schemeClr val="lt2">
              <a:alpha val="20784"/>
            </a:schemeClr>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22" name="Google Shape;1222;p66"/>
          <p:cNvSpPr/>
          <p:nvPr/>
        </p:nvSpPr>
        <p:spPr>
          <a:xfrm>
            <a:off x="12690539" y="6453388"/>
            <a:ext cx="3208494" cy="1952451"/>
          </a:xfrm>
          <a:custGeom>
            <a:rect b="b" l="l" r="r" t="t"/>
            <a:pathLst>
              <a:path extrusionOk="0" h="21600" w="21600">
                <a:moveTo>
                  <a:pt x="5522" y="0"/>
                </a:moveTo>
                <a:lnTo>
                  <a:pt x="21600" y="16191"/>
                </a:lnTo>
                <a:lnTo>
                  <a:pt x="16078" y="21600"/>
                </a:lnTo>
                <a:lnTo>
                  <a:pt x="0" y="5409"/>
                </a:lnTo>
                <a:lnTo>
                  <a:pt x="5522"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23" name="Google Shape;1223;p66"/>
          <p:cNvSpPr/>
          <p:nvPr/>
        </p:nvSpPr>
        <p:spPr>
          <a:xfrm rot="1890000">
            <a:off x="12115644" y="7665478"/>
            <a:ext cx="2983113" cy="349801"/>
          </a:xfrm>
          <a:custGeom>
            <a:rect b="b" l="l" r="r" t="t"/>
            <a:pathLst>
              <a:path extrusionOk="0" h="21600" w="21600">
                <a:moveTo>
                  <a:pt x="1318" y="0"/>
                </a:moveTo>
                <a:lnTo>
                  <a:pt x="21600" y="0"/>
                </a:lnTo>
                <a:lnTo>
                  <a:pt x="20282" y="21600"/>
                </a:lnTo>
                <a:lnTo>
                  <a:pt x="0" y="21600"/>
                </a:lnTo>
                <a:lnTo>
                  <a:pt x="1318"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224" name="Google Shape;1224;p66"/>
          <p:cNvGrpSpPr/>
          <p:nvPr/>
        </p:nvGrpSpPr>
        <p:grpSpPr>
          <a:xfrm>
            <a:off x="10479792" y="6781075"/>
            <a:ext cx="4285643" cy="3257620"/>
            <a:chOff x="-1" y="-1"/>
            <a:chExt cx="4285641" cy="3257619"/>
          </a:xfrm>
        </p:grpSpPr>
        <p:sp>
          <p:nvSpPr>
            <p:cNvPr id="1225" name="Google Shape;1225;p66"/>
            <p:cNvSpPr/>
            <p:nvPr/>
          </p:nvSpPr>
          <p:spPr>
            <a:xfrm rot="1890000">
              <a:off x="-7014" y="1035916"/>
              <a:ext cx="4299668" cy="1185786"/>
            </a:xfrm>
            <a:custGeom>
              <a:rect b="b" l="l" r="r" t="t"/>
              <a:pathLst>
                <a:path extrusionOk="0" h="21600" w="21600">
                  <a:moveTo>
                    <a:pt x="3095" y="0"/>
                  </a:moveTo>
                  <a:lnTo>
                    <a:pt x="21600" y="125"/>
                  </a:lnTo>
                  <a:lnTo>
                    <a:pt x="18675" y="21600"/>
                  </a:lnTo>
                  <a:lnTo>
                    <a:pt x="0" y="21090"/>
                  </a:lnTo>
                  <a:lnTo>
                    <a:pt x="3095" y="0"/>
                  </a:lnTo>
                  <a:close/>
                </a:path>
              </a:pathLst>
            </a:custGeom>
            <a:solidFill>
              <a:srgbClr val="76CEE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26" name="Google Shape;1226;p66"/>
            <p:cNvSpPr/>
            <p:nvPr/>
          </p:nvSpPr>
          <p:spPr>
            <a:xfrm rot="-3510000">
              <a:off x="764736" y="632825"/>
              <a:ext cx="78931" cy="133945"/>
            </a:xfrm>
            <a:custGeom>
              <a:rect b="b" l="l" r="r" t="t"/>
              <a:pathLst>
                <a:path extrusionOk="0" h="21600" w="21600">
                  <a:moveTo>
                    <a:pt x="13690" y="0"/>
                  </a:moveTo>
                  <a:lnTo>
                    <a:pt x="21600" y="21600"/>
                  </a:lnTo>
                  <a:lnTo>
                    <a:pt x="0" y="16135"/>
                  </a:lnTo>
                  <a:lnTo>
                    <a:pt x="13690"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27" name="Google Shape;1227;p66"/>
            <p:cNvSpPr/>
            <p:nvPr/>
          </p:nvSpPr>
          <p:spPr>
            <a:xfrm flipH="1" rot="7290000">
              <a:off x="3530968" y="2412047"/>
              <a:ext cx="85802" cy="149173"/>
            </a:xfrm>
            <a:custGeom>
              <a:rect b="b" l="l" r="r" t="t"/>
              <a:pathLst>
                <a:path extrusionOk="0" h="21600" w="21600">
                  <a:moveTo>
                    <a:pt x="9625" y="0"/>
                  </a:moveTo>
                  <a:lnTo>
                    <a:pt x="21600" y="14985"/>
                  </a:lnTo>
                  <a:lnTo>
                    <a:pt x="0" y="21600"/>
                  </a:lnTo>
                  <a:lnTo>
                    <a:pt x="9625"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228" name="Google Shape;1228;p66"/>
          <p:cNvSpPr/>
          <p:nvPr/>
        </p:nvSpPr>
        <p:spPr>
          <a:xfrm>
            <a:off x="9843401" y="8220930"/>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rgbClr val="B3898A"/>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29" name="Google Shape;1229;p66"/>
          <p:cNvSpPr/>
          <p:nvPr/>
        </p:nvSpPr>
        <p:spPr>
          <a:xfrm>
            <a:off x="10665031" y="8733091"/>
            <a:ext cx="1450969" cy="886895"/>
          </a:xfrm>
          <a:custGeom>
            <a:rect b="b" l="l" r="r" t="t"/>
            <a:pathLst>
              <a:path extrusionOk="0" h="21600" w="21600">
                <a:moveTo>
                  <a:pt x="11036" y="0"/>
                </a:moveTo>
                <a:lnTo>
                  <a:pt x="21600" y="10784"/>
                </a:lnTo>
                <a:lnTo>
                  <a:pt x="10564" y="21600"/>
                </a:lnTo>
                <a:lnTo>
                  <a:pt x="0" y="10816"/>
                </a:lnTo>
                <a:lnTo>
                  <a:pt x="11036" y="0"/>
                </a:lnTo>
                <a:close/>
              </a:path>
            </a:pathLst>
          </a:custGeom>
          <a:solidFill>
            <a:srgbClr val="B3898A"/>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30" name="Google Shape;1230;p66"/>
          <p:cNvSpPr/>
          <p:nvPr/>
        </p:nvSpPr>
        <p:spPr>
          <a:xfrm>
            <a:off x="11488795" y="9245105"/>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231" name="Google Shape;1231;p66"/>
          <p:cNvGrpSpPr/>
          <p:nvPr/>
        </p:nvGrpSpPr>
        <p:grpSpPr>
          <a:xfrm>
            <a:off x="9004010" y="8738852"/>
            <a:ext cx="3076174" cy="1779866"/>
            <a:chOff x="0" y="0"/>
            <a:chExt cx="3076172" cy="1779864"/>
          </a:xfrm>
        </p:grpSpPr>
        <p:grpSp>
          <p:nvGrpSpPr>
            <p:cNvPr id="1232" name="Google Shape;1232;p66"/>
            <p:cNvGrpSpPr/>
            <p:nvPr/>
          </p:nvGrpSpPr>
          <p:grpSpPr>
            <a:xfrm>
              <a:off x="0" y="0"/>
              <a:ext cx="1450969" cy="761880"/>
              <a:chOff x="0" y="0"/>
              <a:chExt cx="1450968" cy="761879"/>
            </a:xfrm>
          </p:grpSpPr>
          <p:sp>
            <p:nvSpPr>
              <p:cNvPr id="1233" name="Google Shape;1233;p66"/>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34" name="Google Shape;1234;p66"/>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35" name="Google Shape;1235;p66"/>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36" name="Google Shape;1236;p66"/>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237" name="Google Shape;1237;p66"/>
            <p:cNvGrpSpPr/>
            <p:nvPr/>
          </p:nvGrpSpPr>
          <p:grpSpPr>
            <a:xfrm>
              <a:off x="821531" y="500062"/>
              <a:ext cx="1450969" cy="761881"/>
              <a:chOff x="0" y="0"/>
              <a:chExt cx="1450968" cy="761879"/>
            </a:xfrm>
          </p:grpSpPr>
          <p:sp>
            <p:nvSpPr>
              <p:cNvPr id="1238" name="Google Shape;1238;p66"/>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39" name="Google Shape;1239;p66"/>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40" name="Google Shape;1240;p66"/>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41" name="Google Shape;1241;p66"/>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242" name="Google Shape;1242;p66"/>
            <p:cNvGrpSpPr/>
            <p:nvPr/>
          </p:nvGrpSpPr>
          <p:grpSpPr>
            <a:xfrm>
              <a:off x="1625203" y="1017984"/>
              <a:ext cx="1450969" cy="761880"/>
              <a:chOff x="0" y="0"/>
              <a:chExt cx="1450968" cy="761879"/>
            </a:xfrm>
          </p:grpSpPr>
          <p:sp>
            <p:nvSpPr>
              <p:cNvPr id="1243" name="Google Shape;1243;p66"/>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44" name="Google Shape;1244;p66"/>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45" name="Google Shape;1245;p66"/>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46" name="Google Shape;1246;p66"/>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sp>
        <p:nvSpPr>
          <p:cNvPr id="1247" name="Google Shape;1247;p66"/>
          <p:cNvSpPr/>
          <p:nvPr/>
        </p:nvSpPr>
        <p:spPr>
          <a:xfrm>
            <a:off x="7866038" y="4942701"/>
            <a:ext cx="8709024" cy="5411433"/>
          </a:xfrm>
          <a:custGeom>
            <a:rect b="b" l="l" r="r" t="t"/>
            <a:pathLst>
              <a:path extrusionOk="0" h="21600" w="21600">
                <a:moveTo>
                  <a:pt x="0" y="12937"/>
                </a:moveTo>
                <a:lnTo>
                  <a:pt x="13771" y="0"/>
                </a:lnTo>
                <a:lnTo>
                  <a:pt x="21600" y="7706"/>
                </a:lnTo>
                <a:lnTo>
                  <a:pt x="7969" y="21600"/>
                </a:lnTo>
                <a:lnTo>
                  <a:pt x="0" y="12937"/>
                </a:lnTo>
                <a:close/>
              </a:path>
            </a:pathLst>
          </a:custGeom>
          <a:solidFill>
            <a:schemeClr val="lt1"/>
          </a:solidFill>
          <a:ln cap="flat" cmpd="sng" w="12700">
            <a:solidFill>
              <a:schemeClr val="accent1"/>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18181"/>
              </a:lnSpc>
              <a:spcBef>
                <a:spcPts val="0"/>
              </a:spcBef>
              <a:spcAft>
                <a:spcPts val="0"/>
              </a:spcAft>
              <a:buNone/>
            </a:pPr>
            <a:r>
              <a:t/>
            </a:r>
            <a:endParaRPr b="0" i="0" sz="4400" u="none" cap="none" strike="noStrike">
              <a:solidFill>
                <a:srgbClr val="000000"/>
              </a:solidFill>
              <a:latin typeface="Gill Sans"/>
              <a:ea typeface="Gill Sans"/>
              <a:cs typeface="Gill Sans"/>
              <a:sym typeface="Gill Sans"/>
            </a:endParaRPr>
          </a:p>
        </p:txBody>
      </p:sp>
      <p:sp>
        <p:nvSpPr>
          <p:cNvPr id="1248" name="Google Shape;1248;p66"/>
          <p:cNvSpPr/>
          <p:nvPr/>
        </p:nvSpPr>
        <p:spPr>
          <a:xfrm>
            <a:off x="12112002" y="6104832"/>
            <a:ext cx="2339629" cy="1506336"/>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9FC7C5"/>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49" name="Google Shape;1249;p66"/>
          <p:cNvSpPr/>
          <p:nvPr/>
        </p:nvSpPr>
        <p:spPr>
          <a:xfrm>
            <a:off x="9946816" y="7048585"/>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sp>
        <p:nvSpPr>
          <p:cNvPr id="1250" name="Google Shape;1250;p66"/>
          <p:cNvSpPr/>
          <p:nvPr/>
        </p:nvSpPr>
        <p:spPr>
          <a:xfrm>
            <a:off x="10768446" y="7560747"/>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sp>
        <p:nvSpPr>
          <p:cNvPr id="1251" name="Google Shape;1251;p66"/>
          <p:cNvSpPr/>
          <p:nvPr/>
        </p:nvSpPr>
        <p:spPr>
          <a:xfrm>
            <a:off x="11592210" y="8072759"/>
            <a:ext cx="1450968" cy="886896"/>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grpSp>
        <p:nvGrpSpPr>
          <p:cNvPr id="1252" name="Google Shape;1252;p66"/>
          <p:cNvGrpSpPr/>
          <p:nvPr/>
        </p:nvGrpSpPr>
        <p:grpSpPr>
          <a:xfrm>
            <a:off x="9107425" y="7566507"/>
            <a:ext cx="3076173" cy="1779866"/>
            <a:chOff x="0" y="0"/>
            <a:chExt cx="3076172" cy="1779864"/>
          </a:xfrm>
        </p:grpSpPr>
        <p:grpSp>
          <p:nvGrpSpPr>
            <p:cNvPr id="1253" name="Google Shape;1253;p66"/>
            <p:cNvGrpSpPr/>
            <p:nvPr/>
          </p:nvGrpSpPr>
          <p:grpSpPr>
            <a:xfrm>
              <a:off x="0" y="0"/>
              <a:ext cx="1450969" cy="761880"/>
              <a:chOff x="0" y="0"/>
              <a:chExt cx="1450968" cy="761879"/>
            </a:xfrm>
          </p:grpSpPr>
          <p:sp>
            <p:nvSpPr>
              <p:cNvPr id="1254" name="Google Shape;1254;p66"/>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55" name="Google Shape;1255;p66"/>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56" name="Google Shape;1256;p66"/>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57" name="Google Shape;1257;p66"/>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258" name="Google Shape;1258;p66"/>
            <p:cNvGrpSpPr/>
            <p:nvPr/>
          </p:nvGrpSpPr>
          <p:grpSpPr>
            <a:xfrm>
              <a:off x="821531" y="500062"/>
              <a:ext cx="1450969" cy="761881"/>
              <a:chOff x="0" y="0"/>
              <a:chExt cx="1450968" cy="761879"/>
            </a:xfrm>
          </p:grpSpPr>
          <p:sp>
            <p:nvSpPr>
              <p:cNvPr id="1259" name="Google Shape;1259;p66"/>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60" name="Google Shape;1260;p66"/>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61" name="Google Shape;1261;p66"/>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62" name="Google Shape;1262;p66"/>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263" name="Google Shape;1263;p66"/>
            <p:cNvGrpSpPr/>
            <p:nvPr/>
          </p:nvGrpSpPr>
          <p:grpSpPr>
            <a:xfrm>
              <a:off x="1625203" y="1017984"/>
              <a:ext cx="1450969" cy="761880"/>
              <a:chOff x="0" y="0"/>
              <a:chExt cx="1450968" cy="761879"/>
            </a:xfrm>
          </p:grpSpPr>
          <p:sp>
            <p:nvSpPr>
              <p:cNvPr id="1264" name="Google Shape;1264;p66"/>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65" name="Google Shape;1265;p66"/>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66" name="Google Shape;1266;p66"/>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67" name="Google Shape;1267;p66"/>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cxnSp>
        <p:nvCxnSpPr>
          <p:cNvPr id="1268" name="Google Shape;1268;p66"/>
          <p:cNvCxnSpPr/>
          <p:nvPr/>
        </p:nvCxnSpPr>
        <p:spPr>
          <a:xfrm>
            <a:off x="10979193" y="6841450"/>
            <a:ext cx="2320165" cy="1432281"/>
          </a:xfrm>
          <a:prstGeom prst="straightConnector1">
            <a:avLst/>
          </a:prstGeom>
          <a:noFill/>
          <a:ln cap="flat" cmpd="sng" w="9525">
            <a:solidFill>
              <a:srgbClr val="217FC4"/>
            </a:solidFill>
            <a:prstDash val="solid"/>
            <a:round/>
            <a:headEnd len="sm" w="sm" type="none"/>
            <a:tailEnd len="sm" w="sm" type="none"/>
          </a:ln>
        </p:spPr>
      </p:cxnSp>
      <p:grpSp>
        <p:nvGrpSpPr>
          <p:cNvPr id="1269" name="Google Shape;1269;p66"/>
          <p:cNvGrpSpPr/>
          <p:nvPr/>
        </p:nvGrpSpPr>
        <p:grpSpPr>
          <a:xfrm>
            <a:off x="15743833" y="9425425"/>
            <a:ext cx="6814249" cy="2815907"/>
            <a:chOff x="20837" y="-634050"/>
            <a:chExt cx="6247592" cy="2815906"/>
          </a:xfrm>
        </p:grpSpPr>
        <p:sp>
          <p:nvSpPr>
            <p:cNvPr id="1270" name="Google Shape;1270;p66"/>
            <p:cNvSpPr/>
            <p:nvPr/>
          </p:nvSpPr>
          <p:spPr>
            <a:xfrm>
              <a:off x="20837" y="1044835"/>
              <a:ext cx="6105222" cy="1137021"/>
            </a:xfrm>
            <a:prstGeom prst="rect">
              <a:avLst/>
            </a:prstGeom>
            <a:noFill/>
            <a:ln>
              <a:noFill/>
            </a:ln>
          </p:spPr>
          <p:txBody>
            <a:bodyPr anchorCtr="0" anchor="t" bIns="0" lIns="0" spcFirstLastPara="1" rIns="0" wrap="square" tIns="0">
              <a:noAutofit/>
            </a:bodyPr>
            <a:lstStyle/>
            <a:p>
              <a:pPr indent="0" lvl="0" marL="0" marR="254000" rtl="0" algn="l">
                <a:lnSpc>
                  <a:spcPct val="150000"/>
                </a:lnSpc>
                <a:spcBef>
                  <a:spcPts val="0"/>
                </a:spcBef>
                <a:spcAft>
                  <a:spcPts val="0"/>
                </a:spcAft>
                <a:buNone/>
              </a:pPr>
              <a:r>
                <a:rPr b="0" i="0" lang="en-US" sz="3200" u="none" cap="none" strike="noStrike">
                  <a:solidFill>
                    <a:srgbClr val="305250"/>
                  </a:solidFill>
                  <a:latin typeface="Raleway"/>
                  <a:ea typeface="Raleway"/>
                  <a:cs typeface="Raleway"/>
                  <a:sym typeface="Raleway"/>
                </a:rPr>
                <a:t>Combining them to real-world or productive activities.</a:t>
              </a:r>
              <a:endParaRPr/>
            </a:p>
          </p:txBody>
        </p:sp>
        <p:sp>
          <p:nvSpPr>
            <p:cNvPr id="1271" name="Google Shape;1271;p66"/>
            <p:cNvSpPr/>
            <p:nvPr/>
          </p:nvSpPr>
          <p:spPr>
            <a:xfrm>
              <a:off x="163129" y="-634050"/>
              <a:ext cx="6105300" cy="928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4000" u="none" cap="none" strike="noStrike">
                  <a:solidFill>
                    <a:srgbClr val="305250"/>
                  </a:solidFill>
                  <a:latin typeface="Raleway ExtraBold"/>
                  <a:ea typeface="Raleway ExtraBold"/>
                  <a:cs typeface="Raleway ExtraBold"/>
                  <a:sym typeface="Raleway ExtraBold"/>
                </a:rPr>
                <a:t>FUN &amp; ADDICTING ELEMENTS</a:t>
              </a:r>
              <a:endParaRPr/>
            </a:p>
          </p:txBody>
        </p:sp>
      </p:grpSp>
      <p:sp>
        <p:nvSpPr>
          <p:cNvPr id="1272" name="Google Shape;1272;p66"/>
          <p:cNvSpPr/>
          <p:nvPr/>
        </p:nvSpPr>
        <p:spPr>
          <a:xfrm>
            <a:off x="10762670" y="10765883"/>
            <a:ext cx="625263" cy="402567"/>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1C62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73" name="Google Shape;1273;p66"/>
          <p:cNvSpPr/>
          <p:nvPr/>
        </p:nvSpPr>
        <p:spPr>
          <a:xfrm>
            <a:off x="11132780" y="11164933"/>
            <a:ext cx="4700789" cy="1896088"/>
          </a:xfrm>
          <a:custGeom>
            <a:rect b="b" l="l" r="r" t="t"/>
            <a:pathLst>
              <a:path extrusionOk="0" h="17229" w="21600">
                <a:moveTo>
                  <a:pt x="0" y="0"/>
                </a:moveTo>
                <a:cubicBezTo>
                  <a:pt x="2765" y="17358"/>
                  <a:pt x="9965" y="21600"/>
                  <a:pt x="21600" y="12725"/>
                </a:cubicBezTo>
              </a:path>
            </a:pathLst>
          </a:custGeom>
          <a:no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274" name="Google Shape;1274;p66"/>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Making the Real World Fun and Engaging</a:t>
            </a:r>
            <a:endParaRPr/>
          </a:p>
        </p:txBody>
      </p:sp>
      <p:sp>
        <p:nvSpPr>
          <p:cNvPr id="1275" name="Google Shape;1275;p66"/>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What is Gamification</a:t>
            </a:r>
            <a:endParaRPr/>
          </a:p>
        </p:txBody>
      </p:sp>
      <p:grpSp>
        <p:nvGrpSpPr>
          <p:cNvPr id="1276" name="Google Shape;1276;p66"/>
          <p:cNvGrpSpPr/>
          <p:nvPr/>
        </p:nvGrpSpPr>
        <p:grpSpPr>
          <a:xfrm>
            <a:off x="4159888" y="3745868"/>
            <a:ext cx="5353308" cy="3381468"/>
            <a:chOff x="0" y="-352062"/>
            <a:chExt cx="5000700" cy="3381467"/>
          </a:xfrm>
        </p:grpSpPr>
        <p:sp>
          <p:nvSpPr>
            <p:cNvPr id="1277" name="Google Shape;1277;p66"/>
            <p:cNvSpPr/>
            <p:nvPr/>
          </p:nvSpPr>
          <p:spPr>
            <a:xfrm>
              <a:off x="0" y="1053703"/>
              <a:ext cx="4774258" cy="1975701"/>
            </a:xfrm>
            <a:prstGeom prst="rect">
              <a:avLst/>
            </a:prstGeom>
            <a:noFill/>
            <a:ln>
              <a:noFill/>
            </a:ln>
          </p:spPr>
          <p:txBody>
            <a:bodyPr anchorCtr="0" anchor="t" bIns="0" lIns="0" spcFirstLastPara="1" rIns="0" wrap="square" tIns="0">
              <a:noAutofit/>
            </a:bodyPr>
            <a:lstStyle/>
            <a:p>
              <a:pPr indent="0" lvl="0" marL="0" marR="254000" rtl="0" algn="l">
                <a:lnSpc>
                  <a:spcPct val="150000"/>
                </a:lnSpc>
                <a:spcBef>
                  <a:spcPts val="0"/>
                </a:spcBef>
                <a:spcAft>
                  <a:spcPts val="0"/>
                </a:spcAft>
                <a:buNone/>
              </a:pPr>
              <a:r>
                <a:rPr b="0" i="0" lang="en-US" sz="3200" u="none" cap="none" strike="noStrike">
                  <a:solidFill>
                    <a:srgbClr val="305250"/>
                  </a:solidFill>
                  <a:latin typeface="Raleway"/>
                  <a:ea typeface="Raleway"/>
                  <a:cs typeface="Raleway"/>
                  <a:sym typeface="Raleway"/>
                </a:rPr>
                <a:t>As opposed to the “Function-Focused Design”</a:t>
              </a:r>
              <a:endParaRPr/>
            </a:p>
          </p:txBody>
        </p:sp>
        <p:sp>
          <p:nvSpPr>
            <p:cNvPr id="1278" name="Google Shape;1278;p66"/>
            <p:cNvSpPr/>
            <p:nvPr/>
          </p:nvSpPr>
          <p:spPr>
            <a:xfrm>
              <a:off x="0" y="-352062"/>
              <a:ext cx="5000700" cy="928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3600" u="none" cap="none" strike="noStrike">
                  <a:solidFill>
                    <a:srgbClr val="53585F"/>
                  </a:solidFill>
                  <a:latin typeface="Raleway ExtraBold"/>
                  <a:ea typeface="Raleway ExtraBold"/>
                  <a:cs typeface="Raleway ExtraBold"/>
                  <a:sym typeface="Raleway ExtraBold"/>
                </a:rPr>
                <a:t>HUMAN FOCUSSED DESIGN</a:t>
              </a:r>
              <a:endParaRPr b="0" i="0" sz="3600" u="none" cap="none" strike="noStrike">
                <a:solidFill>
                  <a:srgbClr val="53585F"/>
                </a:solidFill>
                <a:latin typeface="Raleway ExtraBold"/>
                <a:ea typeface="Raleway ExtraBold"/>
                <a:cs typeface="Raleway ExtraBold"/>
                <a:sym typeface="Raleway ExtraBold"/>
              </a:endParaRPr>
            </a:p>
          </p:txBody>
        </p:sp>
      </p:grpSp>
      <p:sp>
        <p:nvSpPr>
          <p:cNvPr id="1279" name="Google Shape;1279;p66"/>
          <p:cNvSpPr/>
          <p:nvPr/>
        </p:nvSpPr>
        <p:spPr>
          <a:xfrm>
            <a:off x="8303476" y="8000435"/>
            <a:ext cx="625263" cy="40256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1C62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80" name="Google Shape;1280;p66"/>
          <p:cNvSpPr/>
          <p:nvPr/>
        </p:nvSpPr>
        <p:spPr>
          <a:xfrm>
            <a:off x="6784774" y="7286302"/>
            <a:ext cx="1542754" cy="1035905"/>
          </a:xfrm>
          <a:custGeom>
            <a:rect b="b" l="l" r="r" t="t"/>
            <a:pathLst>
              <a:path extrusionOk="0" h="19251" w="21600">
                <a:moveTo>
                  <a:pt x="21600" y="18451"/>
                </a:moveTo>
                <a:cubicBezTo>
                  <a:pt x="10257" y="21600"/>
                  <a:pt x="3057" y="15450"/>
                  <a:pt x="0" y="0"/>
                </a:cubicBezTo>
              </a:path>
            </a:pathLst>
          </a:custGeom>
          <a:no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600"/>
                                        <p:tgtEl>
                                          <p:spTgt spid="1247"/>
                                        </p:tgtEl>
                                      </p:cBhvr>
                                    </p:animEffect>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1248"/>
                                        </p:tgtEl>
                                        <p:attrNameLst>
                                          <p:attrName>style.visibility</p:attrName>
                                        </p:attrNameLst>
                                      </p:cBhvr>
                                      <p:to>
                                        <p:strVal val="visible"/>
                                      </p:to>
                                    </p:set>
                                    <p:anim calcmode="lin" valueType="num">
                                      <p:cBhvr additive="base">
                                        <p:cTn dur="250"/>
                                        <p:tgtEl>
                                          <p:spTgt spid="1248"/>
                                        </p:tgtEl>
                                        <p:attrNameLst>
                                          <p:attrName>ppt_w</p:attrName>
                                        </p:attrNameLst>
                                      </p:cBhvr>
                                      <p:tavLst>
                                        <p:tav fmla="" tm="0">
                                          <p:val>
                                            <p:strVal val="0"/>
                                          </p:val>
                                        </p:tav>
                                        <p:tav fmla="" tm="100000">
                                          <p:val>
                                            <p:strVal val="#ppt_w"/>
                                          </p:val>
                                        </p:tav>
                                      </p:tavLst>
                                    </p:anim>
                                    <p:anim calcmode="lin" valueType="num">
                                      <p:cBhvr additive="base">
                                        <p:cTn dur="250"/>
                                        <p:tgtEl>
                                          <p:spTgt spid="1248"/>
                                        </p:tgtEl>
                                        <p:attrNameLst>
                                          <p:attrName>ppt_h</p:attrName>
                                        </p:attrNameLst>
                                      </p:cBhvr>
                                      <p:tavLst>
                                        <p:tav fmla="" tm="0">
                                          <p:val>
                                            <p:strVal val="0"/>
                                          </p:val>
                                        </p:tav>
                                        <p:tav fmla="" tm="100000">
                                          <p:val>
                                            <p:strVal val="#ppt_h"/>
                                          </p:val>
                                        </p:tav>
                                      </p:tavLst>
                                    </p:anim>
                                  </p:childTnLst>
                                </p:cTn>
                              </p:par>
                            </p:childTnLst>
                          </p:cTn>
                        </p:par>
                        <p:par>
                          <p:cTn fill="hold">
                            <p:stCondLst>
                              <p:cond delay="850"/>
                            </p:stCondLst>
                            <p:childTnLst>
                              <p:par>
                                <p:cTn fill="hold" nodeType="after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250"/>
                                        <p:tgtEl>
                                          <p:spTgt spid="1268"/>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250"/>
                                        <p:tgtEl>
                                          <p:spTgt spid="1249"/>
                                        </p:tgtEl>
                                      </p:cBhvr>
                                    </p:animEffect>
                                  </p:childTnLst>
                                </p:cTn>
                              </p:par>
                              <p:par>
                                <p:cTn fill="hold" nodeType="withEffect" presetClass="entr" presetID="10" presetSubtype="0">
                                  <p:stCondLst>
                                    <p:cond delay="100"/>
                                  </p:stCondLst>
                                  <p:childTnLst>
                                    <p:set>
                                      <p:cBhvr>
                                        <p:cTn dur="1" fill="hold">
                                          <p:stCondLst>
                                            <p:cond delay="0"/>
                                          </p:stCondLst>
                                        </p:cTn>
                                        <p:tgtEl>
                                          <p:spTgt spid="1250"/>
                                        </p:tgtEl>
                                        <p:attrNameLst>
                                          <p:attrName>style.visibility</p:attrName>
                                        </p:attrNameLst>
                                      </p:cBhvr>
                                      <p:to>
                                        <p:strVal val="visible"/>
                                      </p:to>
                                    </p:set>
                                    <p:animEffect filter="fade" transition="in">
                                      <p:cBhvr>
                                        <p:cTn dur="250"/>
                                        <p:tgtEl>
                                          <p:spTgt spid="1250"/>
                                        </p:tgtEl>
                                      </p:cBhvr>
                                    </p:animEffect>
                                  </p:childTnLst>
                                </p:cTn>
                              </p:par>
                              <p:par>
                                <p:cTn fill="hold" nodeType="withEffect" presetClass="entr" presetID="10" presetSubtype="0">
                                  <p:stCondLst>
                                    <p:cond delay="100"/>
                                  </p:stCondLst>
                                  <p:childTnLst>
                                    <p:set>
                                      <p:cBhvr>
                                        <p:cTn dur="1" fill="hold">
                                          <p:stCondLst>
                                            <p:cond delay="0"/>
                                          </p:stCondLst>
                                        </p:cTn>
                                        <p:tgtEl>
                                          <p:spTgt spid="1251"/>
                                        </p:tgtEl>
                                        <p:attrNameLst>
                                          <p:attrName>style.visibility</p:attrName>
                                        </p:attrNameLst>
                                      </p:cBhvr>
                                      <p:to>
                                        <p:strVal val="visible"/>
                                      </p:to>
                                    </p:set>
                                    <p:animEffect filter="fade" transition="in">
                                      <p:cBhvr>
                                        <p:cTn dur="250"/>
                                        <p:tgtEl>
                                          <p:spTgt spid="1251"/>
                                        </p:tgtEl>
                                      </p:cBhvr>
                                    </p:animEffect>
                                  </p:childTnLst>
                                </p:cTn>
                              </p:par>
                            </p:childTnLst>
                          </p:cTn>
                        </p:par>
                        <p:par>
                          <p:cTn fill="hold">
                            <p:stCondLst>
                              <p:cond delay="1350"/>
                            </p:stCondLst>
                            <p:childTnLst>
                              <p:par>
                                <p:cTn fill="hold" nodeType="after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250"/>
                                        <p:tgtEl>
                                          <p:spTgt spid="1252"/>
                                        </p:tgtEl>
                                      </p:cBhvr>
                                    </p:animEffect>
                                  </p:childTnLst>
                                </p:cTn>
                              </p:par>
                            </p:childTnLst>
                          </p:cTn>
                        </p:par>
                        <p:par>
                          <p:cTn fill="hold">
                            <p:stCondLst>
                              <p:cond delay="1600"/>
                            </p:stCondLst>
                            <p:childTnLst>
                              <p:par>
                                <p:cTn fill="hold" nodeType="afterEffect" presetClass="entr" presetID="23" presetSubtype="16">
                                  <p:stCondLst>
                                    <p:cond delay="25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250"/>
                                        <p:tgtEl>
                                          <p:spTgt spid="1279"/>
                                        </p:tgtEl>
                                        <p:attrNameLst>
                                          <p:attrName>ppt_w</p:attrName>
                                        </p:attrNameLst>
                                      </p:cBhvr>
                                      <p:tavLst>
                                        <p:tav fmla="" tm="0">
                                          <p:val>
                                            <p:strVal val="0"/>
                                          </p:val>
                                        </p:tav>
                                        <p:tav fmla="" tm="100000">
                                          <p:val>
                                            <p:strVal val="#ppt_w"/>
                                          </p:val>
                                        </p:tav>
                                      </p:tavLst>
                                    </p:anim>
                                    <p:anim calcmode="lin" valueType="num">
                                      <p:cBhvr additive="base">
                                        <p:cTn dur="250"/>
                                        <p:tgtEl>
                                          <p:spTgt spid="1279"/>
                                        </p:tgtEl>
                                        <p:attrNameLst>
                                          <p:attrName>ppt_h</p:attrName>
                                        </p:attrNameLst>
                                      </p:cBhvr>
                                      <p:tavLst>
                                        <p:tav fmla="" tm="0">
                                          <p:val>
                                            <p:strVal val="0"/>
                                          </p:val>
                                        </p:tav>
                                        <p:tav fmla="" tm="100000">
                                          <p:val>
                                            <p:strVal val="#ppt_h"/>
                                          </p:val>
                                        </p:tav>
                                      </p:tavLst>
                                    </p:anim>
                                  </p:childTnLst>
                                </p:cTn>
                              </p:par>
                            </p:childTnLst>
                          </p:cTn>
                        </p:par>
                        <p:par>
                          <p:cTn fill="hold">
                            <p:stCondLst>
                              <p:cond delay="1850"/>
                            </p:stCondLst>
                            <p:childTnLst>
                              <p:par>
                                <p:cTn fill="hold" nodeType="after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300"/>
                                        <p:tgtEl>
                                          <p:spTgt spid="1280"/>
                                        </p:tgtEl>
                                      </p:cBhvr>
                                    </p:animEffect>
                                  </p:childTnLst>
                                </p:cTn>
                              </p:par>
                              <p:par>
                                <p:cTn fill="hold" nodeType="withEffect" presetClass="entr" presetID="10" presetSubtype="0">
                                  <p:stCondLst>
                                    <p:cond delay="250"/>
                                  </p:stCondLst>
                                  <p:childTnLst>
                                    <p:set>
                                      <p:cBhvr>
                                        <p:cTn dur="1" fill="hold">
                                          <p:stCondLst>
                                            <p:cond delay="0"/>
                                          </p:stCondLst>
                                        </p:cTn>
                                        <p:tgtEl>
                                          <p:spTgt spid="1276"/>
                                        </p:tgtEl>
                                        <p:attrNameLst>
                                          <p:attrName>style.visibility</p:attrName>
                                        </p:attrNameLst>
                                      </p:cBhvr>
                                      <p:to>
                                        <p:strVal val="visible"/>
                                      </p:to>
                                    </p:set>
                                    <p:animEffect filter="fade" transition="in">
                                      <p:cBhvr>
                                        <p:cTn dur="250"/>
                                        <p:tgtEl>
                                          <p:spTgt spid="1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grpSp>
        <p:nvGrpSpPr>
          <p:cNvPr id="1285" name="Google Shape;1285;p67"/>
          <p:cNvGrpSpPr/>
          <p:nvPr/>
        </p:nvGrpSpPr>
        <p:grpSpPr>
          <a:xfrm>
            <a:off x="6652427" y="5364354"/>
            <a:ext cx="11079147" cy="7302901"/>
            <a:chOff x="0" y="-1"/>
            <a:chExt cx="11079145" cy="7302899"/>
          </a:xfrm>
        </p:grpSpPr>
        <p:sp>
          <p:nvSpPr>
            <p:cNvPr id="1286" name="Google Shape;1286;p67"/>
            <p:cNvSpPr/>
            <p:nvPr/>
          </p:nvSpPr>
          <p:spPr>
            <a:xfrm>
              <a:off x="0" y="1972918"/>
              <a:ext cx="11079145" cy="5329980"/>
            </a:xfrm>
            <a:custGeom>
              <a:rect b="b" l="l" r="r" t="t"/>
              <a:pathLst>
                <a:path extrusionOk="0" h="20814" w="21496">
                  <a:moveTo>
                    <a:pt x="21463" y="0"/>
                  </a:moveTo>
                  <a:lnTo>
                    <a:pt x="21491" y="1844"/>
                  </a:lnTo>
                  <a:cubicBezTo>
                    <a:pt x="21491" y="1844"/>
                    <a:pt x="21559" y="2394"/>
                    <a:pt x="21176" y="2834"/>
                  </a:cubicBezTo>
                  <a:cubicBezTo>
                    <a:pt x="20793" y="3274"/>
                    <a:pt x="7956" y="20059"/>
                    <a:pt x="7956" y="20059"/>
                  </a:cubicBezTo>
                  <a:cubicBezTo>
                    <a:pt x="7956" y="20059"/>
                    <a:pt x="6630" y="21600"/>
                    <a:pt x="5619" y="20279"/>
                  </a:cubicBezTo>
                  <a:cubicBezTo>
                    <a:pt x="4607" y="18958"/>
                    <a:pt x="314" y="12822"/>
                    <a:pt x="314" y="12822"/>
                  </a:cubicBezTo>
                  <a:cubicBezTo>
                    <a:pt x="314" y="12822"/>
                    <a:pt x="14" y="12547"/>
                    <a:pt x="14" y="11749"/>
                  </a:cubicBezTo>
                  <a:cubicBezTo>
                    <a:pt x="14" y="10951"/>
                    <a:pt x="0" y="9878"/>
                    <a:pt x="0" y="9878"/>
                  </a:cubicBezTo>
                  <a:cubicBezTo>
                    <a:pt x="0" y="9878"/>
                    <a:pt x="-41" y="9025"/>
                    <a:pt x="766" y="8200"/>
                  </a:cubicBezTo>
                </a:path>
              </a:pathLst>
            </a:custGeom>
            <a:solidFill>
              <a:srgbClr val="FFFFFF"/>
            </a:solidFill>
            <a:ln cap="flat" cmpd="sng" w="63500">
              <a:solidFill>
                <a:schemeClr val="accent1"/>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87" name="Google Shape;1287;p67"/>
            <p:cNvSpPr/>
            <p:nvPr/>
          </p:nvSpPr>
          <p:spPr>
            <a:xfrm>
              <a:off x="42276" y="-1"/>
              <a:ext cx="11026278" cy="6767102"/>
            </a:xfrm>
            <a:custGeom>
              <a:rect b="b" l="l" r="r" t="t"/>
              <a:pathLst>
                <a:path extrusionOk="0" h="20278" w="20788">
                  <a:moveTo>
                    <a:pt x="22" y="13015"/>
                  </a:moveTo>
                  <a:cubicBezTo>
                    <a:pt x="108" y="12607"/>
                    <a:pt x="859" y="12023"/>
                    <a:pt x="859" y="12023"/>
                  </a:cubicBezTo>
                  <a:lnTo>
                    <a:pt x="1762" y="11178"/>
                  </a:lnTo>
                  <a:lnTo>
                    <a:pt x="13439" y="431"/>
                  </a:lnTo>
                  <a:cubicBezTo>
                    <a:pt x="13439" y="431"/>
                    <a:pt x="14448" y="-667"/>
                    <a:pt x="15724" y="642"/>
                  </a:cubicBezTo>
                  <a:cubicBezTo>
                    <a:pt x="16999" y="1951"/>
                    <a:pt x="20214" y="4992"/>
                    <a:pt x="20214" y="4992"/>
                  </a:cubicBezTo>
                  <a:cubicBezTo>
                    <a:pt x="20214" y="4992"/>
                    <a:pt x="21489" y="6005"/>
                    <a:pt x="20240" y="7188"/>
                  </a:cubicBezTo>
                  <a:cubicBezTo>
                    <a:pt x="18992" y="8370"/>
                    <a:pt x="7780" y="19645"/>
                    <a:pt x="7780" y="19645"/>
                  </a:cubicBezTo>
                  <a:cubicBezTo>
                    <a:pt x="7780" y="19645"/>
                    <a:pt x="6451" y="20933"/>
                    <a:pt x="5442" y="19835"/>
                  </a:cubicBezTo>
                  <a:cubicBezTo>
                    <a:pt x="4432" y="18737"/>
                    <a:pt x="420" y="14092"/>
                    <a:pt x="420" y="14092"/>
                  </a:cubicBezTo>
                  <a:cubicBezTo>
                    <a:pt x="420" y="14092"/>
                    <a:pt x="-111" y="13642"/>
                    <a:pt x="22" y="13015"/>
                  </a:cubicBezTo>
                  <a:close/>
                </a:path>
              </a:pathLst>
            </a:custGeom>
            <a:solidFill>
              <a:srgbClr val="FFFFFF"/>
            </a:solidFill>
            <a:ln cap="flat" cmpd="sng" w="635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88" name="Google Shape;1288;p67"/>
            <p:cNvSpPr/>
            <p:nvPr/>
          </p:nvSpPr>
          <p:spPr>
            <a:xfrm>
              <a:off x="155014" y="4904110"/>
              <a:ext cx="281595" cy="330500"/>
            </a:xfrm>
            <a:custGeom>
              <a:rect b="b" l="l" r="r" t="t"/>
              <a:pathLst>
                <a:path extrusionOk="0" h="19029" w="19190">
                  <a:moveTo>
                    <a:pt x="3593" y="731"/>
                  </a:moveTo>
                  <a:cubicBezTo>
                    <a:pt x="7727" y="-1285"/>
                    <a:pt x="13765" y="1013"/>
                    <a:pt x="17080" y="5863"/>
                  </a:cubicBezTo>
                  <a:cubicBezTo>
                    <a:pt x="20395" y="10715"/>
                    <a:pt x="19731" y="16282"/>
                    <a:pt x="15597" y="18298"/>
                  </a:cubicBezTo>
                  <a:cubicBezTo>
                    <a:pt x="11463" y="20315"/>
                    <a:pt x="5425" y="18017"/>
                    <a:pt x="2110" y="13166"/>
                  </a:cubicBezTo>
                  <a:cubicBezTo>
                    <a:pt x="-1205" y="8315"/>
                    <a:pt x="-541" y="2748"/>
                    <a:pt x="3593" y="731"/>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89" name="Google Shape;1289;p67"/>
            <p:cNvSpPr/>
            <p:nvPr/>
          </p:nvSpPr>
          <p:spPr>
            <a:xfrm>
              <a:off x="8582193" y="986459"/>
              <a:ext cx="663043" cy="419768"/>
            </a:xfrm>
            <a:custGeom>
              <a:rect b="b" l="l" r="r" t="t"/>
              <a:pathLst>
                <a:path extrusionOk="0" h="20880" w="21163">
                  <a:moveTo>
                    <a:pt x="524" y="1264"/>
                  </a:moveTo>
                  <a:cubicBezTo>
                    <a:pt x="-171" y="2475"/>
                    <a:pt x="-177" y="4025"/>
                    <a:pt x="521" y="4725"/>
                  </a:cubicBezTo>
                  <a:lnTo>
                    <a:pt x="18198" y="20539"/>
                  </a:lnTo>
                  <a:cubicBezTo>
                    <a:pt x="19064" y="21240"/>
                    <a:pt x="20255" y="20824"/>
                    <a:pt x="20842" y="19616"/>
                  </a:cubicBezTo>
                  <a:cubicBezTo>
                    <a:pt x="21423" y="18405"/>
                    <a:pt x="21191" y="16854"/>
                    <a:pt x="20341" y="16155"/>
                  </a:cubicBezTo>
                  <a:lnTo>
                    <a:pt x="2999" y="341"/>
                  </a:lnTo>
                  <a:cubicBezTo>
                    <a:pt x="2314" y="-360"/>
                    <a:pt x="1211" y="56"/>
                    <a:pt x="524" y="1264"/>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90" name="Google Shape;1290;p67"/>
            <p:cNvSpPr/>
            <p:nvPr/>
          </p:nvSpPr>
          <p:spPr>
            <a:xfrm>
              <a:off x="9089515" y="986459"/>
              <a:ext cx="197293" cy="126831"/>
            </a:xfrm>
            <a:custGeom>
              <a:rect b="b" l="l" r="r" t="t"/>
              <a:pathLst>
                <a:path extrusionOk="0" h="21600" w="21600">
                  <a:moveTo>
                    <a:pt x="10800" y="0"/>
                  </a:moveTo>
                  <a:cubicBezTo>
                    <a:pt x="16765" y="0"/>
                    <a:pt x="21600" y="4836"/>
                    <a:pt x="21600" y="10800"/>
                  </a:cubicBezTo>
                  <a:cubicBezTo>
                    <a:pt x="21600" y="16764"/>
                    <a:pt x="16765" y="21600"/>
                    <a:pt x="10800" y="21600"/>
                  </a:cubicBezTo>
                  <a:cubicBezTo>
                    <a:pt x="4835" y="21600"/>
                    <a:pt x="0" y="16764"/>
                    <a:pt x="0" y="10800"/>
                  </a:cubicBezTo>
                  <a:cubicBezTo>
                    <a:pt x="0" y="4836"/>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91" name="Google Shape;1291;p67"/>
            <p:cNvSpPr/>
            <p:nvPr/>
          </p:nvSpPr>
          <p:spPr>
            <a:xfrm>
              <a:off x="1676980" y="4960479"/>
              <a:ext cx="1028737" cy="66233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292" name="Google Shape;1292;p67"/>
          <p:cNvSpPr/>
          <p:nvPr/>
        </p:nvSpPr>
        <p:spPr>
          <a:xfrm>
            <a:off x="7866038" y="6011520"/>
            <a:ext cx="8709024" cy="5411433"/>
          </a:xfrm>
          <a:custGeom>
            <a:rect b="b" l="l" r="r" t="t"/>
            <a:pathLst>
              <a:path extrusionOk="0" h="21600" w="21600">
                <a:moveTo>
                  <a:pt x="0" y="12937"/>
                </a:moveTo>
                <a:lnTo>
                  <a:pt x="13771" y="0"/>
                </a:lnTo>
                <a:lnTo>
                  <a:pt x="21600" y="7706"/>
                </a:lnTo>
                <a:lnTo>
                  <a:pt x="7969" y="21600"/>
                </a:lnTo>
                <a:lnTo>
                  <a:pt x="0" y="12937"/>
                </a:lnTo>
                <a:close/>
              </a:path>
            </a:pathLst>
          </a:custGeom>
          <a:solidFill>
            <a:schemeClr val="lt2">
              <a:alpha val="20784"/>
            </a:schemeClr>
          </a:solidFill>
          <a:ln cap="flat" cmpd="sng" w="127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93" name="Google Shape;1293;p67"/>
          <p:cNvSpPr/>
          <p:nvPr/>
        </p:nvSpPr>
        <p:spPr>
          <a:xfrm>
            <a:off x="12690539" y="6453388"/>
            <a:ext cx="3208494" cy="1952451"/>
          </a:xfrm>
          <a:custGeom>
            <a:rect b="b" l="l" r="r" t="t"/>
            <a:pathLst>
              <a:path extrusionOk="0" h="21600" w="21600">
                <a:moveTo>
                  <a:pt x="5522" y="0"/>
                </a:moveTo>
                <a:lnTo>
                  <a:pt x="21600" y="16191"/>
                </a:lnTo>
                <a:lnTo>
                  <a:pt x="16078" y="21600"/>
                </a:lnTo>
                <a:lnTo>
                  <a:pt x="0" y="5409"/>
                </a:lnTo>
                <a:lnTo>
                  <a:pt x="5522"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94" name="Google Shape;1294;p67"/>
          <p:cNvSpPr/>
          <p:nvPr/>
        </p:nvSpPr>
        <p:spPr>
          <a:xfrm rot="1890000">
            <a:off x="12115644" y="7665478"/>
            <a:ext cx="2983113" cy="349801"/>
          </a:xfrm>
          <a:custGeom>
            <a:rect b="b" l="l" r="r" t="t"/>
            <a:pathLst>
              <a:path extrusionOk="0" h="21600" w="21600">
                <a:moveTo>
                  <a:pt x="1318" y="0"/>
                </a:moveTo>
                <a:lnTo>
                  <a:pt x="21600" y="0"/>
                </a:lnTo>
                <a:lnTo>
                  <a:pt x="20282" y="21600"/>
                </a:lnTo>
                <a:lnTo>
                  <a:pt x="0" y="21600"/>
                </a:lnTo>
                <a:lnTo>
                  <a:pt x="1318"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295" name="Google Shape;1295;p67"/>
          <p:cNvGrpSpPr/>
          <p:nvPr/>
        </p:nvGrpSpPr>
        <p:grpSpPr>
          <a:xfrm>
            <a:off x="10479792" y="6781075"/>
            <a:ext cx="4285643" cy="3257620"/>
            <a:chOff x="-1" y="-1"/>
            <a:chExt cx="4285641" cy="3257619"/>
          </a:xfrm>
        </p:grpSpPr>
        <p:sp>
          <p:nvSpPr>
            <p:cNvPr id="1296" name="Google Shape;1296;p67"/>
            <p:cNvSpPr/>
            <p:nvPr/>
          </p:nvSpPr>
          <p:spPr>
            <a:xfrm rot="1890000">
              <a:off x="-7014" y="1035916"/>
              <a:ext cx="4299668" cy="1185786"/>
            </a:xfrm>
            <a:custGeom>
              <a:rect b="b" l="l" r="r" t="t"/>
              <a:pathLst>
                <a:path extrusionOk="0" h="21600" w="21600">
                  <a:moveTo>
                    <a:pt x="3095" y="0"/>
                  </a:moveTo>
                  <a:lnTo>
                    <a:pt x="21600" y="125"/>
                  </a:lnTo>
                  <a:lnTo>
                    <a:pt x="18675" y="21600"/>
                  </a:lnTo>
                  <a:lnTo>
                    <a:pt x="0" y="21090"/>
                  </a:lnTo>
                  <a:lnTo>
                    <a:pt x="3095" y="0"/>
                  </a:lnTo>
                  <a:close/>
                </a:path>
              </a:pathLst>
            </a:custGeom>
            <a:solidFill>
              <a:srgbClr val="76CEE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97" name="Google Shape;1297;p67"/>
            <p:cNvSpPr/>
            <p:nvPr/>
          </p:nvSpPr>
          <p:spPr>
            <a:xfrm rot="-3510000">
              <a:off x="764736" y="632825"/>
              <a:ext cx="78931" cy="133945"/>
            </a:xfrm>
            <a:custGeom>
              <a:rect b="b" l="l" r="r" t="t"/>
              <a:pathLst>
                <a:path extrusionOk="0" h="21600" w="21600">
                  <a:moveTo>
                    <a:pt x="13690" y="0"/>
                  </a:moveTo>
                  <a:lnTo>
                    <a:pt x="21600" y="21600"/>
                  </a:lnTo>
                  <a:lnTo>
                    <a:pt x="0" y="16135"/>
                  </a:lnTo>
                  <a:lnTo>
                    <a:pt x="13690"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298" name="Google Shape;1298;p67"/>
            <p:cNvSpPr/>
            <p:nvPr/>
          </p:nvSpPr>
          <p:spPr>
            <a:xfrm flipH="1" rot="7290000">
              <a:off x="3530968" y="2412047"/>
              <a:ext cx="85802" cy="149173"/>
            </a:xfrm>
            <a:custGeom>
              <a:rect b="b" l="l" r="r" t="t"/>
              <a:pathLst>
                <a:path extrusionOk="0" h="21600" w="21600">
                  <a:moveTo>
                    <a:pt x="9625" y="0"/>
                  </a:moveTo>
                  <a:lnTo>
                    <a:pt x="21600" y="14985"/>
                  </a:lnTo>
                  <a:lnTo>
                    <a:pt x="0" y="21600"/>
                  </a:lnTo>
                  <a:lnTo>
                    <a:pt x="9625"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299" name="Google Shape;1299;p67"/>
          <p:cNvSpPr/>
          <p:nvPr/>
        </p:nvSpPr>
        <p:spPr>
          <a:xfrm>
            <a:off x="9843401" y="8220930"/>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rgbClr val="B3898A"/>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00" name="Google Shape;1300;p67"/>
          <p:cNvSpPr/>
          <p:nvPr/>
        </p:nvSpPr>
        <p:spPr>
          <a:xfrm>
            <a:off x="10665031" y="8733091"/>
            <a:ext cx="1450969" cy="886895"/>
          </a:xfrm>
          <a:custGeom>
            <a:rect b="b" l="l" r="r" t="t"/>
            <a:pathLst>
              <a:path extrusionOk="0" h="21600" w="21600">
                <a:moveTo>
                  <a:pt x="11036" y="0"/>
                </a:moveTo>
                <a:lnTo>
                  <a:pt x="21600" y="10784"/>
                </a:lnTo>
                <a:lnTo>
                  <a:pt x="10564" y="21600"/>
                </a:lnTo>
                <a:lnTo>
                  <a:pt x="0" y="10816"/>
                </a:lnTo>
                <a:lnTo>
                  <a:pt x="11036" y="0"/>
                </a:lnTo>
                <a:close/>
              </a:path>
            </a:pathLst>
          </a:custGeom>
          <a:solidFill>
            <a:srgbClr val="B3898A"/>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01" name="Google Shape;1301;p67"/>
          <p:cNvSpPr/>
          <p:nvPr/>
        </p:nvSpPr>
        <p:spPr>
          <a:xfrm>
            <a:off x="11488795" y="9245105"/>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2"/>
          </a:solidFill>
          <a:ln cap="flat" cmpd="sng" w="127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302" name="Google Shape;1302;p67"/>
          <p:cNvGrpSpPr/>
          <p:nvPr/>
        </p:nvGrpSpPr>
        <p:grpSpPr>
          <a:xfrm>
            <a:off x="9004010" y="8738852"/>
            <a:ext cx="3076174" cy="1779866"/>
            <a:chOff x="0" y="0"/>
            <a:chExt cx="3076172" cy="1779864"/>
          </a:xfrm>
        </p:grpSpPr>
        <p:grpSp>
          <p:nvGrpSpPr>
            <p:cNvPr id="1303" name="Google Shape;1303;p67"/>
            <p:cNvGrpSpPr/>
            <p:nvPr/>
          </p:nvGrpSpPr>
          <p:grpSpPr>
            <a:xfrm>
              <a:off x="0" y="0"/>
              <a:ext cx="1450969" cy="761880"/>
              <a:chOff x="0" y="0"/>
              <a:chExt cx="1450968" cy="761879"/>
            </a:xfrm>
          </p:grpSpPr>
          <p:sp>
            <p:nvSpPr>
              <p:cNvPr id="1304" name="Google Shape;1304;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05" name="Google Shape;1305;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06" name="Google Shape;1306;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07" name="Google Shape;1307;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08" name="Google Shape;1308;p67"/>
            <p:cNvGrpSpPr/>
            <p:nvPr/>
          </p:nvGrpSpPr>
          <p:grpSpPr>
            <a:xfrm>
              <a:off x="821531" y="500062"/>
              <a:ext cx="1450969" cy="761881"/>
              <a:chOff x="0" y="0"/>
              <a:chExt cx="1450968" cy="761879"/>
            </a:xfrm>
          </p:grpSpPr>
          <p:sp>
            <p:nvSpPr>
              <p:cNvPr id="1309" name="Google Shape;1309;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10" name="Google Shape;1310;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11" name="Google Shape;1311;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12" name="Google Shape;1312;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13" name="Google Shape;1313;p67"/>
            <p:cNvGrpSpPr/>
            <p:nvPr/>
          </p:nvGrpSpPr>
          <p:grpSpPr>
            <a:xfrm>
              <a:off x="1625203" y="1017984"/>
              <a:ext cx="1450969" cy="761880"/>
              <a:chOff x="0" y="0"/>
              <a:chExt cx="1450968" cy="761879"/>
            </a:xfrm>
          </p:grpSpPr>
          <p:sp>
            <p:nvSpPr>
              <p:cNvPr id="1314" name="Google Shape;1314;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15" name="Google Shape;1315;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16" name="Google Shape;1316;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17" name="Google Shape;1317;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8BD6C0"/>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sp>
        <p:nvSpPr>
          <p:cNvPr id="1318" name="Google Shape;1318;p67"/>
          <p:cNvSpPr/>
          <p:nvPr/>
        </p:nvSpPr>
        <p:spPr>
          <a:xfrm>
            <a:off x="7866038" y="4942701"/>
            <a:ext cx="8709024" cy="5411433"/>
          </a:xfrm>
          <a:custGeom>
            <a:rect b="b" l="l" r="r" t="t"/>
            <a:pathLst>
              <a:path extrusionOk="0" h="21600" w="21600">
                <a:moveTo>
                  <a:pt x="0" y="12937"/>
                </a:moveTo>
                <a:lnTo>
                  <a:pt x="13771" y="0"/>
                </a:lnTo>
                <a:lnTo>
                  <a:pt x="21600" y="7706"/>
                </a:lnTo>
                <a:lnTo>
                  <a:pt x="7969" y="21600"/>
                </a:lnTo>
                <a:lnTo>
                  <a:pt x="0" y="12937"/>
                </a:lnTo>
                <a:close/>
              </a:path>
            </a:pathLst>
          </a:custGeom>
          <a:solidFill>
            <a:schemeClr val="lt1"/>
          </a:solidFill>
          <a:ln cap="flat" cmpd="sng" w="12700">
            <a:solidFill>
              <a:schemeClr val="accent1"/>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18181"/>
              </a:lnSpc>
              <a:spcBef>
                <a:spcPts val="0"/>
              </a:spcBef>
              <a:spcAft>
                <a:spcPts val="0"/>
              </a:spcAft>
              <a:buNone/>
            </a:pPr>
            <a:r>
              <a:t/>
            </a:r>
            <a:endParaRPr b="0" i="0" sz="4400" u="none" cap="none" strike="noStrike">
              <a:solidFill>
                <a:srgbClr val="000000"/>
              </a:solidFill>
              <a:latin typeface="Gill Sans"/>
              <a:ea typeface="Gill Sans"/>
              <a:cs typeface="Gill Sans"/>
              <a:sym typeface="Gill Sans"/>
            </a:endParaRPr>
          </a:p>
        </p:txBody>
      </p:sp>
      <p:sp>
        <p:nvSpPr>
          <p:cNvPr id="1319" name="Google Shape;1319;p67"/>
          <p:cNvSpPr/>
          <p:nvPr/>
        </p:nvSpPr>
        <p:spPr>
          <a:xfrm>
            <a:off x="12112002" y="6104832"/>
            <a:ext cx="2339629" cy="1506336"/>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9FC7C5"/>
          </a:solidFill>
          <a:ln>
            <a:noFill/>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20" name="Google Shape;1320;p67"/>
          <p:cNvSpPr/>
          <p:nvPr/>
        </p:nvSpPr>
        <p:spPr>
          <a:xfrm>
            <a:off x="9946816" y="7048585"/>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sp>
        <p:nvSpPr>
          <p:cNvPr id="1321" name="Google Shape;1321;p67"/>
          <p:cNvSpPr/>
          <p:nvPr/>
        </p:nvSpPr>
        <p:spPr>
          <a:xfrm>
            <a:off x="10768446" y="7560747"/>
            <a:ext cx="1450968" cy="886895"/>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sp>
        <p:nvSpPr>
          <p:cNvPr id="1322" name="Google Shape;1322;p67"/>
          <p:cNvSpPr/>
          <p:nvPr/>
        </p:nvSpPr>
        <p:spPr>
          <a:xfrm>
            <a:off x="11592210" y="8072759"/>
            <a:ext cx="1450968" cy="886896"/>
          </a:xfrm>
          <a:custGeom>
            <a:rect b="b" l="l" r="r" t="t"/>
            <a:pathLst>
              <a:path extrusionOk="0" h="21600" w="21600">
                <a:moveTo>
                  <a:pt x="11036" y="0"/>
                </a:moveTo>
                <a:lnTo>
                  <a:pt x="21600" y="10784"/>
                </a:lnTo>
                <a:lnTo>
                  <a:pt x="10564" y="21600"/>
                </a:lnTo>
                <a:lnTo>
                  <a:pt x="0" y="10816"/>
                </a:lnTo>
                <a:lnTo>
                  <a:pt x="11036"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grpSp>
        <p:nvGrpSpPr>
          <p:cNvPr id="1323" name="Google Shape;1323;p67"/>
          <p:cNvGrpSpPr/>
          <p:nvPr/>
        </p:nvGrpSpPr>
        <p:grpSpPr>
          <a:xfrm>
            <a:off x="9107425" y="7566507"/>
            <a:ext cx="3076173" cy="1779866"/>
            <a:chOff x="0" y="0"/>
            <a:chExt cx="3076172" cy="1779864"/>
          </a:xfrm>
        </p:grpSpPr>
        <p:grpSp>
          <p:nvGrpSpPr>
            <p:cNvPr id="1324" name="Google Shape;1324;p67"/>
            <p:cNvGrpSpPr/>
            <p:nvPr/>
          </p:nvGrpSpPr>
          <p:grpSpPr>
            <a:xfrm>
              <a:off x="0" y="0"/>
              <a:ext cx="1450969" cy="761880"/>
              <a:chOff x="0" y="0"/>
              <a:chExt cx="1450968" cy="761879"/>
            </a:xfrm>
          </p:grpSpPr>
          <p:sp>
            <p:nvSpPr>
              <p:cNvPr id="1325" name="Google Shape;1325;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26" name="Google Shape;1326;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27" name="Google Shape;1327;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28" name="Google Shape;1328;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29" name="Google Shape;1329;p67"/>
            <p:cNvGrpSpPr/>
            <p:nvPr/>
          </p:nvGrpSpPr>
          <p:grpSpPr>
            <a:xfrm>
              <a:off x="821531" y="500062"/>
              <a:ext cx="1450969" cy="761881"/>
              <a:chOff x="0" y="0"/>
              <a:chExt cx="1450968" cy="761879"/>
            </a:xfrm>
          </p:grpSpPr>
          <p:sp>
            <p:nvSpPr>
              <p:cNvPr id="1330" name="Google Shape;1330;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31" name="Google Shape;1331;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32" name="Google Shape;1332;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33" name="Google Shape;1333;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34" name="Google Shape;1334;p67"/>
            <p:cNvGrpSpPr/>
            <p:nvPr/>
          </p:nvGrpSpPr>
          <p:grpSpPr>
            <a:xfrm>
              <a:off x="1625203" y="1017984"/>
              <a:ext cx="1450969" cy="761880"/>
              <a:chOff x="0" y="0"/>
              <a:chExt cx="1450968" cy="761879"/>
            </a:xfrm>
          </p:grpSpPr>
          <p:sp>
            <p:nvSpPr>
              <p:cNvPr id="1335" name="Google Shape;1335;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36" name="Google Shape;1336;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37" name="Google Shape;1337;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38" name="Google Shape;1338;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cxnSp>
        <p:nvCxnSpPr>
          <p:cNvPr id="1339" name="Google Shape;1339;p67"/>
          <p:cNvCxnSpPr/>
          <p:nvPr/>
        </p:nvCxnSpPr>
        <p:spPr>
          <a:xfrm>
            <a:off x="10979193" y="6841450"/>
            <a:ext cx="2320165" cy="1432281"/>
          </a:xfrm>
          <a:prstGeom prst="straightConnector1">
            <a:avLst/>
          </a:prstGeom>
          <a:noFill/>
          <a:ln cap="flat" cmpd="sng" w="9525">
            <a:solidFill>
              <a:srgbClr val="217FC4"/>
            </a:solidFill>
            <a:prstDash val="solid"/>
            <a:round/>
            <a:headEnd len="sm" w="sm" type="none"/>
            <a:tailEnd len="sm" w="sm" type="none"/>
          </a:ln>
        </p:spPr>
      </p:cxnSp>
      <p:grpSp>
        <p:nvGrpSpPr>
          <p:cNvPr id="1340" name="Google Shape;1340;p67"/>
          <p:cNvGrpSpPr/>
          <p:nvPr/>
        </p:nvGrpSpPr>
        <p:grpSpPr>
          <a:xfrm>
            <a:off x="15721106" y="9425425"/>
            <a:ext cx="6771246" cy="2949616"/>
            <a:chOff x="0" y="-634050"/>
            <a:chExt cx="5000700" cy="2949615"/>
          </a:xfrm>
        </p:grpSpPr>
        <p:sp>
          <p:nvSpPr>
            <p:cNvPr id="1341" name="Google Shape;1341;p67"/>
            <p:cNvSpPr/>
            <p:nvPr/>
          </p:nvSpPr>
          <p:spPr>
            <a:xfrm>
              <a:off x="0" y="1053703"/>
              <a:ext cx="5000625" cy="1261862"/>
            </a:xfrm>
            <a:prstGeom prst="rect">
              <a:avLst/>
            </a:prstGeom>
            <a:noFill/>
            <a:ln>
              <a:noFill/>
            </a:ln>
          </p:spPr>
          <p:txBody>
            <a:bodyPr anchorCtr="0" anchor="t" bIns="0" lIns="0" spcFirstLastPara="1" rIns="0" wrap="square" tIns="0">
              <a:noAutofit/>
            </a:bodyPr>
            <a:lstStyle/>
            <a:p>
              <a:pPr indent="0" lvl="0" marL="0" marR="254000" rtl="0" algn="l">
                <a:lnSpc>
                  <a:spcPct val="150000"/>
                </a:lnSpc>
                <a:spcBef>
                  <a:spcPts val="0"/>
                </a:spcBef>
                <a:spcAft>
                  <a:spcPts val="0"/>
                </a:spcAft>
                <a:buNone/>
              </a:pPr>
              <a:r>
                <a:rPr b="0" i="0" lang="en-US" sz="3200" u="none" cap="none" strike="noStrike">
                  <a:solidFill>
                    <a:srgbClr val="53585F"/>
                  </a:solidFill>
                  <a:latin typeface="Raleway"/>
                  <a:ea typeface="Raleway"/>
                  <a:cs typeface="Raleway"/>
                  <a:sym typeface="Raleway"/>
                </a:rPr>
                <a:t>All important and stats on one screen.</a:t>
              </a:r>
              <a:endParaRPr/>
            </a:p>
          </p:txBody>
        </p:sp>
        <p:sp>
          <p:nvSpPr>
            <p:cNvPr id="1342" name="Google Shape;1342;p67"/>
            <p:cNvSpPr/>
            <p:nvPr/>
          </p:nvSpPr>
          <p:spPr>
            <a:xfrm>
              <a:off x="0" y="-634050"/>
              <a:ext cx="5000700" cy="928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4000" u="none" cap="none" strike="noStrike">
                  <a:solidFill>
                    <a:srgbClr val="305250"/>
                  </a:solidFill>
                  <a:latin typeface="Raleway ExtraBold"/>
                  <a:ea typeface="Raleway ExtraBold"/>
                  <a:cs typeface="Raleway ExtraBold"/>
                  <a:sym typeface="Raleway ExtraBold"/>
                </a:rPr>
                <a:t>FUN &amp; ADDICTING ELEMENTS</a:t>
              </a:r>
              <a:endParaRPr/>
            </a:p>
          </p:txBody>
        </p:sp>
      </p:grpSp>
      <p:sp>
        <p:nvSpPr>
          <p:cNvPr id="1343" name="Google Shape;1343;p67"/>
          <p:cNvSpPr/>
          <p:nvPr/>
        </p:nvSpPr>
        <p:spPr>
          <a:xfrm>
            <a:off x="10762670" y="10765883"/>
            <a:ext cx="625263" cy="402567"/>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1C62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44" name="Google Shape;1344;p67"/>
          <p:cNvSpPr/>
          <p:nvPr/>
        </p:nvSpPr>
        <p:spPr>
          <a:xfrm>
            <a:off x="11132780" y="11164933"/>
            <a:ext cx="4700789" cy="1896088"/>
          </a:xfrm>
          <a:custGeom>
            <a:rect b="b" l="l" r="r" t="t"/>
            <a:pathLst>
              <a:path extrusionOk="0" h="17229" w="21600">
                <a:moveTo>
                  <a:pt x="0" y="0"/>
                </a:moveTo>
                <a:cubicBezTo>
                  <a:pt x="2765" y="17358"/>
                  <a:pt x="9965" y="21600"/>
                  <a:pt x="21600" y="12725"/>
                </a:cubicBezTo>
              </a:path>
            </a:pathLst>
          </a:custGeom>
          <a:no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345" name="Google Shape;1345;p67"/>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Making the Real World Fun and Engaging</a:t>
            </a:r>
            <a:endParaRPr/>
          </a:p>
        </p:txBody>
      </p:sp>
      <p:sp>
        <p:nvSpPr>
          <p:cNvPr id="1346" name="Google Shape;1346;p67"/>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What is Gamification</a:t>
            </a:r>
            <a:endParaRPr/>
          </a:p>
        </p:txBody>
      </p:sp>
      <p:grpSp>
        <p:nvGrpSpPr>
          <p:cNvPr id="1347" name="Google Shape;1347;p67"/>
          <p:cNvGrpSpPr/>
          <p:nvPr/>
        </p:nvGrpSpPr>
        <p:grpSpPr>
          <a:xfrm>
            <a:off x="4159887" y="3641356"/>
            <a:ext cx="5498606" cy="3485980"/>
            <a:chOff x="0" y="-456575"/>
            <a:chExt cx="5000700" cy="3485979"/>
          </a:xfrm>
        </p:grpSpPr>
        <p:sp>
          <p:nvSpPr>
            <p:cNvPr id="1348" name="Google Shape;1348;p67"/>
            <p:cNvSpPr/>
            <p:nvPr/>
          </p:nvSpPr>
          <p:spPr>
            <a:xfrm>
              <a:off x="0" y="1053703"/>
              <a:ext cx="4522240" cy="1975701"/>
            </a:xfrm>
            <a:prstGeom prst="rect">
              <a:avLst/>
            </a:prstGeom>
            <a:noFill/>
            <a:ln>
              <a:noFill/>
            </a:ln>
          </p:spPr>
          <p:txBody>
            <a:bodyPr anchorCtr="0" anchor="t" bIns="0" lIns="0" spcFirstLastPara="1" rIns="0" wrap="square" tIns="0">
              <a:noAutofit/>
            </a:bodyPr>
            <a:lstStyle/>
            <a:p>
              <a:pPr indent="0" lvl="0" marL="0" marR="254000" rtl="0" algn="l">
                <a:lnSpc>
                  <a:spcPct val="150000"/>
                </a:lnSpc>
                <a:spcBef>
                  <a:spcPts val="0"/>
                </a:spcBef>
                <a:spcAft>
                  <a:spcPts val="0"/>
                </a:spcAft>
                <a:buNone/>
              </a:pPr>
              <a:r>
                <a:rPr b="0" i="0" lang="en-US" sz="3200" u="none" cap="none" strike="noStrike">
                  <a:solidFill>
                    <a:srgbClr val="305250"/>
                  </a:solidFill>
                  <a:latin typeface="Raleway"/>
                  <a:ea typeface="Raleway"/>
                  <a:cs typeface="Raleway"/>
                  <a:sym typeface="Raleway"/>
                </a:rPr>
                <a:t>As opposed to the “Function-Focused Design”</a:t>
              </a:r>
              <a:endParaRPr/>
            </a:p>
          </p:txBody>
        </p:sp>
        <p:sp>
          <p:nvSpPr>
            <p:cNvPr id="1349" name="Google Shape;1349;p67"/>
            <p:cNvSpPr/>
            <p:nvPr/>
          </p:nvSpPr>
          <p:spPr>
            <a:xfrm>
              <a:off x="0" y="-456575"/>
              <a:ext cx="5000700" cy="928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3600" u="none" cap="none" strike="noStrike">
                  <a:solidFill>
                    <a:srgbClr val="305250"/>
                  </a:solidFill>
                  <a:latin typeface="Raleway ExtraBold"/>
                  <a:ea typeface="Raleway ExtraBold"/>
                  <a:cs typeface="Raleway ExtraBold"/>
                  <a:sym typeface="Raleway ExtraBold"/>
                </a:rPr>
                <a:t>HUMAN FOCUSSED DESIGN</a:t>
              </a:r>
              <a:endParaRPr/>
            </a:p>
          </p:txBody>
        </p:sp>
      </p:grpSp>
      <p:sp>
        <p:nvSpPr>
          <p:cNvPr id="1350" name="Google Shape;1350;p67"/>
          <p:cNvSpPr/>
          <p:nvPr/>
        </p:nvSpPr>
        <p:spPr>
          <a:xfrm>
            <a:off x="8303476" y="8000435"/>
            <a:ext cx="625263" cy="40256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1C62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51" name="Google Shape;1351;p67"/>
          <p:cNvSpPr/>
          <p:nvPr/>
        </p:nvSpPr>
        <p:spPr>
          <a:xfrm>
            <a:off x="6784774" y="7286302"/>
            <a:ext cx="1542754" cy="1035905"/>
          </a:xfrm>
          <a:custGeom>
            <a:rect b="b" l="l" r="r" t="t"/>
            <a:pathLst>
              <a:path extrusionOk="0" h="19251" w="21600">
                <a:moveTo>
                  <a:pt x="21600" y="18451"/>
                </a:moveTo>
                <a:cubicBezTo>
                  <a:pt x="10257" y="21600"/>
                  <a:pt x="3057" y="15450"/>
                  <a:pt x="0" y="0"/>
                </a:cubicBezTo>
              </a:path>
            </a:pathLst>
          </a:custGeom>
          <a:no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352" name="Google Shape;1352;p67"/>
          <p:cNvSpPr/>
          <p:nvPr/>
        </p:nvSpPr>
        <p:spPr>
          <a:xfrm>
            <a:off x="7864362" y="3865110"/>
            <a:ext cx="8709024" cy="5411433"/>
          </a:xfrm>
          <a:custGeom>
            <a:rect b="b" l="l" r="r" t="t"/>
            <a:pathLst>
              <a:path extrusionOk="0" h="21600" w="21600">
                <a:moveTo>
                  <a:pt x="0" y="12937"/>
                </a:moveTo>
                <a:lnTo>
                  <a:pt x="13771" y="0"/>
                </a:lnTo>
                <a:lnTo>
                  <a:pt x="21600" y="7706"/>
                </a:lnTo>
                <a:lnTo>
                  <a:pt x="7969" y="21600"/>
                </a:lnTo>
                <a:lnTo>
                  <a:pt x="0" y="12937"/>
                </a:lnTo>
                <a:close/>
              </a:path>
            </a:pathLst>
          </a:custGeom>
          <a:solidFill>
            <a:schemeClr val="lt1"/>
          </a:solidFill>
          <a:ln cap="flat" cmpd="sng" w="12700">
            <a:solidFill>
              <a:schemeClr val="accent1"/>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18181"/>
              </a:lnSpc>
              <a:spcBef>
                <a:spcPts val="0"/>
              </a:spcBef>
              <a:spcAft>
                <a:spcPts val="0"/>
              </a:spcAft>
              <a:buNone/>
            </a:pPr>
            <a:r>
              <a:t/>
            </a:r>
            <a:endParaRPr b="0" i="0" sz="4400" u="none" cap="none" strike="noStrike">
              <a:solidFill>
                <a:srgbClr val="000000"/>
              </a:solidFill>
              <a:latin typeface="Gill Sans"/>
              <a:ea typeface="Gill Sans"/>
              <a:cs typeface="Gill Sans"/>
              <a:sym typeface="Gill Sans"/>
            </a:endParaRPr>
          </a:p>
        </p:txBody>
      </p:sp>
      <p:sp>
        <p:nvSpPr>
          <p:cNvPr id="1353" name="Google Shape;1353;p67"/>
          <p:cNvSpPr/>
          <p:nvPr/>
        </p:nvSpPr>
        <p:spPr>
          <a:xfrm>
            <a:off x="15483025" y="5603279"/>
            <a:ext cx="625264" cy="402568"/>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1C62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54" name="Google Shape;1354;p67"/>
          <p:cNvSpPr/>
          <p:nvPr/>
        </p:nvSpPr>
        <p:spPr>
          <a:xfrm rot="-2923128">
            <a:off x="16136952" y="5114085"/>
            <a:ext cx="1542754" cy="1035905"/>
          </a:xfrm>
          <a:custGeom>
            <a:rect b="b" l="l" r="r" t="t"/>
            <a:pathLst>
              <a:path extrusionOk="0" h="19251" w="21600">
                <a:moveTo>
                  <a:pt x="21600" y="18451"/>
                </a:moveTo>
                <a:cubicBezTo>
                  <a:pt x="10257" y="21600"/>
                  <a:pt x="3057" y="15450"/>
                  <a:pt x="0" y="0"/>
                </a:cubicBezTo>
              </a:path>
            </a:pathLst>
          </a:custGeom>
          <a:no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grpSp>
        <p:nvGrpSpPr>
          <p:cNvPr id="1355" name="Google Shape;1355;p67"/>
          <p:cNvGrpSpPr/>
          <p:nvPr/>
        </p:nvGrpSpPr>
        <p:grpSpPr>
          <a:xfrm>
            <a:off x="9173967" y="6479537"/>
            <a:ext cx="3076174" cy="1779866"/>
            <a:chOff x="0" y="0"/>
            <a:chExt cx="3076172" cy="1779864"/>
          </a:xfrm>
        </p:grpSpPr>
        <p:grpSp>
          <p:nvGrpSpPr>
            <p:cNvPr id="1356" name="Google Shape;1356;p67"/>
            <p:cNvGrpSpPr/>
            <p:nvPr/>
          </p:nvGrpSpPr>
          <p:grpSpPr>
            <a:xfrm>
              <a:off x="0" y="0"/>
              <a:ext cx="1450969" cy="761880"/>
              <a:chOff x="0" y="0"/>
              <a:chExt cx="1450968" cy="761879"/>
            </a:xfrm>
          </p:grpSpPr>
          <p:sp>
            <p:nvSpPr>
              <p:cNvPr id="1357" name="Google Shape;1357;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58" name="Google Shape;1358;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59" name="Google Shape;1359;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60" name="Google Shape;1360;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61" name="Google Shape;1361;p67"/>
            <p:cNvGrpSpPr/>
            <p:nvPr/>
          </p:nvGrpSpPr>
          <p:grpSpPr>
            <a:xfrm>
              <a:off x="821531" y="500062"/>
              <a:ext cx="1450969" cy="761881"/>
              <a:chOff x="0" y="0"/>
              <a:chExt cx="1450968" cy="761879"/>
            </a:xfrm>
          </p:grpSpPr>
          <p:sp>
            <p:nvSpPr>
              <p:cNvPr id="1362" name="Google Shape;1362;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63" name="Google Shape;1363;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64" name="Google Shape;1364;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65" name="Google Shape;1365;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66" name="Google Shape;1366;p67"/>
            <p:cNvGrpSpPr/>
            <p:nvPr/>
          </p:nvGrpSpPr>
          <p:grpSpPr>
            <a:xfrm>
              <a:off x="1625203" y="1017984"/>
              <a:ext cx="1450969" cy="761880"/>
              <a:chOff x="0" y="0"/>
              <a:chExt cx="1450968" cy="761879"/>
            </a:xfrm>
          </p:grpSpPr>
          <p:sp>
            <p:nvSpPr>
              <p:cNvPr id="1367" name="Google Shape;1367;p67"/>
              <p:cNvSpPr/>
              <p:nvPr/>
            </p:nvSpPr>
            <p:spPr>
              <a:xfrm>
                <a:off x="625078" y="0"/>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68" name="Google Shape;1368;p67"/>
              <p:cNvSpPr/>
              <p:nvPr/>
            </p:nvSpPr>
            <p:spPr>
              <a:xfrm>
                <a:off x="410765" y="125015"/>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69" name="Google Shape;1369;p67"/>
              <p:cNvSpPr/>
              <p:nvPr/>
            </p:nvSpPr>
            <p:spPr>
              <a:xfrm>
                <a:off x="214312" y="250031"/>
                <a:ext cx="825890" cy="511848"/>
              </a:xfrm>
              <a:custGeom>
                <a:rect b="b" l="l" r="r" t="t"/>
                <a:pathLst>
                  <a:path extrusionOk="0" h="21600" w="21600">
                    <a:moveTo>
                      <a:pt x="3040" y="0"/>
                    </a:moveTo>
                    <a:lnTo>
                      <a:pt x="21600" y="18686"/>
                    </a:lnTo>
                    <a:lnTo>
                      <a:pt x="18560" y="21600"/>
                    </a:lnTo>
                    <a:lnTo>
                      <a:pt x="0" y="2914"/>
                    </a:lnTo>
                    <a:lnTo>
                      <a:pt x="304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70" name="Google Shape;1370;p67"/>
              <p:cNvSpPr/>
              <p:nvPr/>
            </p:nvSpPr>
            <p:spPr>
              <a:xfrm>
                <a:off x="0" y="375046"/>
                <a:ext cx="576015" cy="354319"/>
              </a:xfrm>
              <a:custGeom>
                <a:rect b="b" l="l" r="r" t="t"/>
                <a:pathLst>
                  <a:path extrusionOk="0" h="21600" w="21600">
                    <a:moveTo>
                      <a:pt x="4359" y="0"/>
                    </a:moveTo>
                    <a:lnTo>
                      <a:pt x="21600" y="17390"/>
                    </a:lnTo>
                    <a:lnTo>
                      <a:pt x="17241" y="21600"/>
                    </a:lnTo>
                    <a:lnTo>
                      <a:pt x="0" y="4210"/>
                    </a:lnTo>
                    <a:lnTo>
                      <a:pt x="4359"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sp>
        <p:nvSpPr>
          <p:cNvPr id="1371" name="Google Shape;1371;p67"/>
          <p:cNvSpPr/>
          <p:nvPr/>
        </p:nvSpPr>
        <p:spPr>
          <a:xfrm>
            <a:off x="10288082" y="6021986"/>
            <a:ext cx="990818" cy="637924"/>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chemeClr val="lt1"/>
          </a:solidFill>
          <a:ln cap="flat" cmpd="sng" w="12700">
            <a:solidFill>
              <a:schemeClr val="accent2"/>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372" name="Google Shape;1372;p67"/>
          <p:cNvSpPr/>
          <p:nvPr/>
        </p:nvSpPr>
        <p:spPr>
          <a:xfrm>
            <a:off x="11091753" y="6522049"/>
            <a:ext cx="990818" cy="637924"/>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chemeClr val="lt1"/>
          </a:solidFill>
          <a:ln cap="flat" cmpd="sng" w="12700">
            <a:solidFill>
              <a:schemeClr val="accent2"/>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373" name="Google Shape;1373;p67"/>
          <p:cNvSpPr/>
          <p:nvPr/>
        </p:nvSpPr>
        <p:spPr>
          <a:xfrm>
            <a:off x="11906885" y="7014788"/>
            <a:ext cx="990818" cy="637925"/>
          </a:xfrm>
          <a:custGeom>
            <a:rect b="b" l="l" r="r" t="t"/>
            <a:pathLst>
              <a:path extrusionOk="0" h="21600" w="2160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chemeClr val="lt1"/>
          </a:solidFill>
          <a:ln cap="flat" cmpd="sng" w="12700">
            <a:solidFill>
              <a:schemeClr val="accent2"/>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374" name="Google Shape;1374;p67"/>
          <p:cNvSpPr/>
          <p:nvPr/>
        </p:nvSpPr>
        <p:spPr>
          <a:xfrm rot="1890000">
            <a:off x="11113197" y="6103063"/>
            <a:ext cx="2983112" cy="349801"/>
          </a:xfrm>
          <a:custGeom>
            <a:rect b="b" l="l" r="r" t="t"/>
            <a:pathLst>
              <a:path extrusionOk="0" h="21600" w="21600">
                <a:moveTo>
                  <a:pt x="1318" y="0"/>
                </a:moveTo>
                <a:lnTo>
                  <a:pt x="21600" y="0"/>
                </a:lnTo>
                <a:lnTo>
                  <a:pt x="20282" y="21600"/>
                </a:lnTo>
                <a:lnTo>
                  <a:pt x="0" y="21600"/>
                </a:lnTo>
                <a:lnTo>
                  <a:pt x="1318"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375" name="Google Shape;1375;p67"/>
          <p:cNvGrpSpPr/>
          <p:nvPr/>
        </p:nvGrpSpPr>
        <p:grpSpPr>
          <a:xfrm>
            <a:off x="11567306" y="3984185"/>
            <a:ext cx="4285642" cy="3257620"/>
            <a:chOff x="-1" y="-1"/>
            <a:chExt cx="4285641" cy="3257619"/>
          </a:xfrm>
        </p:grpSpPr>
        <p:sp>
          <p:nvSpPr>
            <p:cNvPr id="1376" name="Google Shape;1376;p67"/>
            <p:cNvSpPr/>
            <p:nvPr/>
          </p:nvSpPr>
          <p:spPr>
            <a:xfrm rot="1890000">
              <a:off x="-7014" y="1035916"/>
              <a:ext cx="4299668" cy="1185786"/>
            </a:xfrm>
            <a:custGeom>
              <a:rect b="b" l="l" r="r" t="t"/>
              <a:pathLst>
                <a:path extrusionOk="0" h="21600" w="21600">
                  <a:moveTo>
                    <a:pt x="3095" y="0"/>
                  </a:moveTo>
                  <a:lnTo>
                    <a:pt x="21600" y="125"/>
                  </a:lnTo>
                  <a:lnTo>
                    <a:pt x="18675" y="21600"/>
                  </a:lnTo>
                  <a:lnTo>
                    <a:pt x="0" y="21090"/>
                  </a:lnTo>
                  <a:lnTo>
                    <a:pt x="3095"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77" name="Google Shape;1377;p67"/>
            <p:cNvSpPr/>
            <p:nvPr/>
          </p:nvSpPr>
          <p:spPr>
            <a:xfrm rot="-3510000">
              <a:off x="764736" y="632825"/>
              <a:ext cx="78931" cy="133945"/>
            </a:xfrm>
            <a:custGeom>
              <a:rect b="b" l="l" r="r" t="t"/>
              <a:pathLst>
                <a:path extrusionOk="0" h="21600" w="21600">
                  <a:moveTo>
                    <a:pt x="13690" y="0"/>
                  </a:moveTo>
                  <a:lnTo>
                    <a:pt x="21600" y="21600"/>
                  </a:lnTo>
                  <a:lnTo>
                    <a:pt x="0" y="16135"/>
                  </a:lnTo>
                  <a:lnTo>
                    <a:pt x="13690"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378" name="Google Shape;1378;p67"/>
            <p:cNvSpPr/>
            <p:nvPr/>
          </p:nvSpPr>
          <p:spPr>
            <a:xfrm flipH="1" rot="7290000">
              <a:off x="3530968" y="2412047"/>
              <a:ext cx="85802" cy="149173"/>
            </a:xfrm>
            <a:custGeom>
              <a:rect b="b" l="l" r="r" t="t"/>
              <a:pathLst>
                <a:path extrusionOk="0" h="21600" w="21600">
                  <a:moveTo>
                    <a:pt x="9625" y="0"/>
                  </a:moveTo>
                  <a:lnTo>
                    <a:pt x="21600" y="14985"/>
                  </a:lnTo>
                  <a:lnTo>
                    <a:pt x="0" y="21600"/>
                  </a:lnTo>
                  <a:lnTo>
                    <a:pt x="9625" y="0"/>
                  </a:lnTo>
                  <a:close/>
                </a:path>
              </a:pathLst>
            </a:custGeom>
            <a:solidFill>
              <a:srgbClr val="A2DEF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379" name="Google Shape;1379;p67"/>
          <p:cNvGrpSpPr/>
          <p:nvPr/>
        </p:nvGrpSpPr>
        <p:grpSpPr>
          <a:xfrm>
            <a:off x="18221420" y="3701623"/>
            <a:ext cx="5441539" cy="2289378"/>
            <a:chOff x="0" y="0"/>
            <a:chExt cx="5024524" cy="2289377"/>
          </a:xfrm>
        </p:grpSpPr>
        <p:sp>
          <p:nvSpPr>
            <p:cNvPr id="1380" name="Google Shape;1380;p67"/>
            <p:cNvSpPr/>
            <p:nvPr/>
          </p:nvSpPr>
          <p:spPr>
            <a:xfrm>
              <a:off x="23899" y="1027515"/>
              <a:ext cx="5000625" cy="1261862"/>
            </a:xfrm>
            <a:prstGeom prst="rect">
              <a:avLst/>
            </a:prstGeom>
            <a:noFill/>
            <a:ln>
              <a:noFill/>
            </a:ln>
          </p:spPr>
          <p:txBody>
            <a:bodyPr anchorCtr="0" anchor="t" bIns="0" lIns="0" spcFirstLastPara="1" rIns="0" wrap="square" tIns="0">
              <a:noAutofit/>
            </a:bodyPr>
            <a:lstStyle/>
            <a:p>
              <a:pPr indent="0" lvl="0" marL="0" marR="254000" rtl="0" algn="l">
                <a:lnSpc>
                  <a:spcPct val="150000"/>
                </a:lnSpc>
                <a:spcBef>
                  <a:spcPts val="0"/>
                </a:spcBef>
                <a:spcAft>
                  <a:spcPts val="0"/>
                </a:spcAft>
                <a:buNone/>
              </a:pPr>
              <a:r>
                <a:rPr b="0" i="0" lang="en-US" sz="3200" u="none" cap="none" strike="noStrike">
                  <a:solidFill>
                    <a:srgbClr val="305250"/>
                  </a:solidFill>
                  <a:latin typeface="Raleway"/>
                  <a:ea typeface="Raleway"/>
                  <a:cs typeface="Raleway"/>
                  <a:sym typeface="Raleway"/>
                </a:rPr>
                <a:t>Optimizes for the human in the system, as opposed to pure efficiency of the system</a:t>
              </a:r>
              <a:endParaRPr/>
            </a:p>
          </p:txBody>
        </p:sp>
        <p:sp>
          <p:nvSpPr>
            <p:cNvPr id="1381" name="Google Shape;1381;p67"/>
            <p:cNvSpPr/>
            <p:nvPr/>
          </p:nvSpPr>
          <p:spPr>
            <a:xfrm>
              <a:off x="0" y="0"/>
              <a:ext cx="5000625" cy="928688"/>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4000" u="none" cap="none" strike="noStrike">
                  <a:solidFill>
                    <a:srgbClr val="305250"/>
                  </a:solidFill>
                  <a:latin typeface="Raleway ExtraBold"/>
                  <a:ea typeface="Raleway ExtraBold"/>
                  <a:cs typeface="Raleway ExtraBold"/>
                  <a:sym typeface="Raleway ExtraBold"/>
                </a:rPr>
                <a:t>PEOPLE DRIVEN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600"/>
                                        <p:tgtEl>
                                          <p:spTgt spid="1352"/>
                                        </p:tgtEl>
                                      </p:cBhvr>
                                    </p:animEffect>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1375"/>
                                        </p:tgtEl>
                                        <p:attrNameLst>
                                          <p:attrName>style.visibility</p:attrName>
                                        </p:attrNameLst>
                                      </p:cBhvr>
                                      <p:to>
                                        <p:strVal val="visible"/>
                                      </p:to>
                                    </p:set>
                                    <p:anim calcmode="lin" valueType="num">
                                      <p:cBhvr additive="base">
                                        <p:cTn dur="250"/>
                                        <p:tgtEl>
                                          <p:spTgt spid="1375"/>
                                        </p:tgtEl>
                                        <p:attrNameLst>
                                          <p:attrName>ppt_w</p:attrName>
                                        </p:attrNameLst>
                                      </p:cBhvr>
                                      <p:tavLst>
                                        <p:tav fmla="" tm="0">
                                          <p:val>
                                            <p:strVal val="0"/>
                                          </p:val>
                                        </p:tav>
                                        <p:tav fmla="" tm="100000">
                                          <p:val>
                                            <p:strVal val="#ppt_w"/>
                                          </p:val>
                                        </p:tav>
                                      </p:tavLst>
                                    </p:anim>
                                    <p:anim calcmode="lin" valueType="num">
                                      <p:cBhvr additive="base">
                                        <p:cTn dur="250"/>
                                        <p:tgtEl>
                                          <p:spTgt spid="1375"/>
                                        </p:tgtEl>
                                        <p:attrNameLst>
                                          <p:attrName>ppt_h</p:attrName>
                                        </p:attrNameLst>
                                      </p:cBhvr>
                                      <p:tavLst>
                                        <p:tav fmla="" tm="0">
                                          <p:val>
                                            <p:strVal val="0"/>
                                          </p:val>
                                        </p:tav>
                                        <p:tav fmla="" tm="100000">
                                          <p:val>
                                            <p:strVal val="#ppt_h"/>
                                          </p:val>
                                        </p:tav>
                                      </p:tavLst>
                                    </p:anim>
                                  </p:childTnLst>
                                </p:cTn>
                              </p:par>
                            </p:childTnLst>
                          </p:cTn>
                        </p:par>
                        <p:par>
                          <p:cTn fill="hold">
                            <p:stCondLst>
                              <p:cond delay="850"/>
                            </p:stCondLst>
                            <p:childTnLst>
                              <p:par>
                                <p:cTn fill="hold" nodeType="after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250"/>
                                        <p:tgtEl>
                                          <p:spTgt spid="1374"/>
                                        </p:tgtEl>
                                      </p:cBhvr>
                                    </p:animEffect>
                                  </p:childTnLst>
                                </p:cTn>
                              </p:par>
                            </p:childTnLst>
                          </p:cTn>
                        </p:par>
                        <p:par>
                          <p:cTn fill="hold">
                            <p:stCondLst>
                              <p:cond delay="1100"/>
                            </p:stCondLst>
                            <p:childTnLst>
                              <p:par>
                                <p:cTn fill="hold" nodeType="afterEffect" presetClass="entr" presetID="23" presetSubtype="16">
                                  <p:stCondLst>
                                    <p:cond delay="0"/>
                                  </p:stCondLst>
                                  <p:childTnLst>
                                    <p:set>
                                      <p:cBhvr>
                                        <p:cTn dur="1" fill="hold">
                                          <p:stCondLst>
                                            <p:cond delay="0"/>
                                          </p:stCondLst>
                                        </p:cTn>
                                        <p:tgtEl>
                                          <p:spTgt spid="1371"/>
                                        </p:tgtEl>
                                        <p:attrNameLst>
                                          <p:attrName>style.visibility</p:attrName>
                                        </p:attrNameLst>
                                      </p:cBhvr>
                                      <p:to>
                                        <p:strVal val="visible"/>
                                      </p:to>
                                    </p:set>
                                    <p:anim calcmode="lin" valueType="num">
                                      <p:cBhvr additive="base">
                                        <p:cTn dur="250"/>
                                        <p:tgtEl>
                                          <p:spTgt spid="1371"/>
                                        </p:tgtEl>
                                        <p:attrNameLst>
                                          <p:attrName>ppt_w</p:attrName>
                                        </p:attrNameLst>
                                      </p:cBhvr>
                                      <p:tavLst>
                                        <p:tav fmla="" tm="0">
                                          <p:val>
                                            <p:strVal val="0"/>
                                          </p:val>
                                        </p:tav>
                                        <p:tav fmla="" tm="100000">
                                          <p:val>
                                            <p:strVal val="#ppt_w"/>
                                          </p:val>
                                        </p:tav>
                                      </p:tavLst>
                                    </p:anim>
                                    <p:anim calcmode="lin" valueType="num">
                                      <p:cBhvr additive="base">
                                        <p:cTn dur="250"/>
                                        <p:tgtEl>
                                          <p:spTgt spid="13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
                                  </p:stCondLst>
                                  <p:childTnLst>
                                    <p:set>
                                      <p:cBhvr>
                                        <p:cTn dur="1" fill="hold">
                                          <p:stCondLst>
                                            <p:cond delay="0"/>
                                          </p:stCondLst>
                                        </p:cTn>
                                        <p:tgtEl>
                                          <p:spTgt spid="1372"/>
                                        </p:tgtEl>
                                        <p:attrNameLst>
                                          <p:attrName>style.visibility</p:attrName>
                                        </p:attrNameLst>
                                      </p:cBhvr>
                                      <p:to>
                                        <p:strVal val="visible"/>
                                      </p:to>
                                    </p:set>
                                    <p:anim calcmode="lin" valueType="num">
                                      <p:cBhvr additive="base">
                                        <p:cTn dur="250"/>
                                        <p:tgtEl>
                                          <p:spTgt spid="1372"/>
                                        </p:tgtEl>
                                        <p:attrNameLst>
                                          <p:attrName>ppt_w</p:attrName>
                                        </p:attrNameLst>
                                      </p:cBhvr>
                                      <p:tavLst>
                                        <p:tav fmla="" tm="0">
                                          <p:val>
                                            <p:strVal val="0"/>
                                          </p:val>
                                        </p:tav>
                                        <p:tav fmla="" tm="100000">
                                          <p:val>
                                            <p:strVal val="#ppt_w"/>
                                          </p:val>
                                        </p:tav>
                                      </p:tavLst>
                                    </p:anim>
                                    <p:anim calcmode="lin" valueType="num">
                                      <p:cBhvr additive="base">
                                        <p:cTn dur="250"/>
                                        <p:tgtEl>
                                          <p:spTgt spid="13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00"/>
                                  </p:stCondLst>
                                  <p:childTnLst>
                                    <p:set>
                                      <p:cBhvr>
                                        <p:cTn dur="1" fill="hold">
                                          <p:stCondLst>
                                            <p:cond delay="0"/>
                                          </p:stCondLst>
                                        </p:cTn>
                                        <p:tgtEl>
                                          <p:spTgt spid="1373"/>
                                        </p:tgtEl>
                                        <p:attrNameLst>
                                          <p:attrName>style.visibility</p:attrName>
                                        </p:attrNameLst>
                                      </p:cBhvr>
                                      <p:to>
                                        <p:strVal val="visible"/>
                                      </p:to>
                                    </p:set>
                                    <p:anim calcmode="lin" valueType="num">
                                      <p:cBhvr additive="base">
                                        <p:cTn dur="250"/>
                                        <p:tgtEl>
                                          <p:spTgt spid="1373"/>
                                        </p:tgtEl>
                                        <p:attrNameLst>
                                          <p:attrName>ppt_w</p:attrName>
                                        </p:attrNameLst>
                                      </p:cBhvr>
                                      <p:tavLst>
                                        <p:tav fmla="" tm="0">
                                          <p:val>
                                            <p:strVal val="0"/>
                                          </p:val>
                                        </p:tav>
                                        <p:tav fmla="" tm="100000">
                                          <p:val>
                                            <p:strVal val="#ppt_w"/>
                                          </p:val>
                                        </p:tav>
                                      </p:tavLst>
                                    </p:anim>
                                    <p:anim calcmode="lin" valueType="num">
                                      <p:cBhvr additive="base">
                                        <p:cTn dur="250"/>
                                        <p:tgtEl>
                                          <p:spTgt spid="1373"/>
                                        </p:tgtEl>
                                        <p:attrNameLst>
                                          <p:attrName>ppt_h</p:attrName>
                                        </p:attrNameLst>
                                      </p:cBhvr>
                                      <p:tavLst>
                                        <p:tav fmla="" tm="0">
                                          <p:val>
                                            <p:strVal val="0"/>
                                          </p:val>
                                        </p:tav>
                                        <p:tav fmla="" tm="100000">
                                          <p:val>
                                            <p:strVal val="#ppt_h"/>
                                          </p:val>
                                        </p:tav>
                                      </p:tavLst>
                                    </p:anim>
                                  </p:childTnLst>
                                </p:cTn>
                              </p:par>
                            </p:childTnLst>
                          </p:cTn>
                        </p:par>
                        <p:par>
                          <p:cTn fill="hold">
                            <p:stCondLst>
                              <p:cond delay="1350"/>
                            </p:stCondLst>
                            <p:childTnLst>
                              <p:par>
                                <p:cTn fill="hold" nodeType="afterEffect" presetClass="entr" presetID="23" presetSubtype="16">
                                  <p:stCondLst>
                                    <p:cond delay="0"/>
                                  </p:stCondLst>
                                  <p:childTnLst>
                                    <p:set>
                                      <p:cBhvr>
                                        <p:cTn dur="1" fill="hold">
                                          <p:stCondLst>
                                            <p:cond delay="0"/>
                                          </p:stCondLst>
                                        </p:cTn>
                                        <p:tgtEl>
                                          <p:spTgt spid="1355"/>
                                        </p:tgtEl>
                                        <p:attrNameLst>
                                          <p:attrName>style.visibility</p:attrName>
                                        </p:attrNameLst>
                                      </p:cBhvr>
                                      <p:to>
                                        <p:strVal val="visible"/>
                                      </p:to>
                                    </p:set>
                                    <p:anim calcmode="lin" valueType="num">
                                      <p:cBhvr additive="base">
                                        <p:cTn dur="250"/>
                                        <p:tgtEl>
                                          <p:spTgt spid="1355"/>
                                        </p:tgtEl>
                                        <p:attrNameLst>
                                          <p:attrName>ppt_w</p:attrName>
                                        </p:attrNameLst>
                                      </p:cBhvr>
                                      <p:tavLst>
                                        <p:tav fmla="" tm="0">
                                          <p:val>
                                            <p:strVal val="0"/>
                                          </p:val>
                                        </p:tav>
                                        <p:tav fmla="" tm="100000">
                                          <p:val>
                                            <p:strVal val="#ppt_w"/>
                                          </p:val>
                                        </p:tav>
                                      </p:tavLst>
                                    </p:anim>
                                    <p:anim calcmode="lin" valueType="num">
                                      <p:cBhvr additive="base">
                                        <p:cTn dur="250"/>
                                        <p:tgtEl>
                                          <p:spTgt spid="1355"/>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1353"/>
                                        </p:tgtEl>
                                        <p:attrNameLst>
                                          <p:attrName>style.visibility</p:attrName>
                                        </p:attrNameLst>
                                      </p:cBhvr>
                                      <p:to>
                                        <p:strVal val="visible"/>
                                      </p:to>
                                    </p:set>
                                    <p:anim calcmode="lin" valueType="num">
                                      <p:cBhvr additive="base">
                                        <p:cTn dur="250"/>
                                        <p:tgtEl>
                                          <p:spTgt spid="1353"/>
                                        </p:tgtEl>
                                        <p:attrNameLst>
                                          <p:attrName>ppt_w</p:attrName>
                                        </p:attrNameLst>
                                      </p:cBhvr>
                                      <p:tavLst>
                                        <p:tav fmla="" tm="0">
                                          <p:val>
                                            <p:strVal val="0"/>
                                          </p:val>
                                        </p:tav>
                                        <p:tav fmla="" tm="100000">
                                          <p:val>
                                            <p:strVal val="#ppt_w"/>
                                          </p:val>
                                        </p:tav>
                                      </p:tavLst>
                                    </p:anim>
                                    <p:anim calcmode="lin" valueType="num">
                                      <p:cBhvr additive="base">
                                        <p:cTn dur="250"/>
                                        <p:tgtEl>
                                          <p:spTgt spid="1353"/>
                                        </p:tgtEl>
                                        <p:attrNameLst>
                                          <p:attrName>ppt_h</p:attrName>
                                        </p:attrNameLst>
                                      </p:cBhvr>
                                      <p:tavLst>
                                        <p:tav fmla="" tm="0">
                                          <p:val>
                                            <p:strVal val="0"/>
                                          </p:val>
                                        </p:tav>
                                        <p:tav fmla="" tm="100000">
                                          <p:val>
                                            <p:strVal val="#ppt_h"/>
                                          </p:val>
                                        </p:tav>
                                      </p:tavLst>
                                    </p:anim>
                                  </p:childTnLst>
                                </p:cTn>
                              </p:par>
                            </p:childTnLst>
                          </p:cTn>
                        </p:par>
                        <p:par>
                          <p:cTn fill="hold">
                            <p:stCondLst>
                              <p:cond delay="1850"/>
                            </p:stCondLst>
                            <p:childTnLst>
                              <p:par>
                                <p:cTn fill="hold" nodeType="after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300"/>
                                        <p:tgtEl>
                                          <p:spTgt spid="1354"/>
                                        </p:tgtEl>
                                      </p:cBhvr>
                                    </p:animEffect>
                                  </p:childTnLst>
                                </p:cTn>
                              </p:par>
                              <p:par>
                                <p:cTn fill="hold" nodeType="withEffect" presetClass="entr" presetID="10" presetSubtype="0">
                                  <p:stCondLst>
                                    <p:cond delay="250"/>
                                  </p:stCondLst>
                                  <p:childTnLst>
                                    <p:set>
                                      <p:cBhvr>
                                        <p:cTn dur="1" fill="hold">
                                          <p:stCondLst>
                                            <p:cond delay="0"/>
                                          </p:stCondLst>
                                        </p:cTn>
                                        <p:tgtEl>
                                          <p:spTgt spid="1379"/>
                                        </p:tgtEl>
                                        <p:attrNameLst>
                                          <p:attrName>style.visibility</p:attrName>
                                        </p:attrNameLst>
                                      </p:cBhvr>
                                      <p:to>
                                        <p:strVal val="visible"/>
                                      </p:to>
                                    </p:set>
                                    <p:animEffect filter="fade" transition="in">
                                      <p:cBhvr>
                                        <p:cTn dur="250"/>
                                        <p:tgtEl>
                                          <p:spTgt spid="1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pic>
        <p:nvPicPr>
          <p:cNvPr id="1386" name="Google Shape;1386;p68"/>
          <p:cNvPicPr preferRelativeResize="0"/>
          <p:nvPr/>
        </p:nvPicPr>
        <p:blipFill rotWithShape="1">
          <a:blip r:embed="rId3">
            <a:alphaModFix/>
          </a:blip>
          <a:srcRect b="0" l="0" r="0" t="0"/>
          <a:stretch/>
        </p:blipFill>
        <p:spPr>
          <a:xfrm>
            <a:off x="8843531" y="5065720"/>
            <a:ext cx="6696938" cy="6696938"/>
          </a:xfrm>
          <a:prstGeom prst="rect">
            <a:avLst/>
          </a:prstGeom>
          <a:noFill/>
          <a:ln>
            <a:noFill/>
          </a:ln>
        </p:spPr>
      </p:pic>
      <p:grpSp>
        <p:nvGrpSpPr>
          <p:cNvPr id="1387" name="Google Shape;1387;p68"/>
          <p:cNvGrpSpPr/>
          <p:nvPr/>
        </p:nvGrpSpPr>
        <p:grpSpPr>
          <a:xfrm>
            <a:off x="3110982" y="4310844"/>
            <a:ext cx="4834783" cy="3075145"/>
            <a:chOff x="824887" y="0"/>
            <a:chExt cx="4834781" cy="3075144"/>
          </a:xfrm>
        </p:grpSpPr>
        <p:sp>
          <p:nvSpPr>
            <p:cNvPr id="1388" name="Google Shape;1388;p68"/>
            <p:cNvSpPr/>
            <p:nvPr/>
          </p:nvSpPr>
          <p:spPr>
            <a:xfrm>
              <a:off x="832565" y="1053703"/>
              <a:ext cx="4827103" cy="2021441"/>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3000" u="none" cap="none" strike="noStrike">
                  <a:solidFill>
                    <a:srgbClr val="53585F"/>
                  </a:solidFill>
                  <a:latin typeface="Raleway"/>
                  <a:ea typeface="Raleway"/>
                  <a:cs typeface="Raleway"/>
                  <a:sym typeface="Raleway"/>
                </a:rPr>
                <a:t>Identify Problems and show the player how to solve them.</a:t>
              </a:r>
              <a:endParaRPr/>
            </a:p>
          </p:txBody>
        </p:sp>
        <p:sp>
          <p:nvSpPr>
            <p:cNvPr id="1389" name="Google Shape;1389;p68"/>
            <p:cNvSpPr/>
            <p:nvPr/>
          </p:nvSpPr>
          <p:spPr>
            <a:xfrm>
              <a:off x="824887" y="0"/>
              <a:ext cx="4822032" cy="9286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PROBLEM SOLVING TOOLS</a:t>
              </a:r>
              <a:endParaRPr b="0" i="0" sz="3200" u="none" cap="none" strike="noStrike">
                <a:solidFill>
                  <a:srgbClr val="53585F"/>
                </a:solidFill>
                <a:latin typeface="Raleway ExtraBold"/>
                <a:ea typeface="Raleway ExtraBold"/>
                <a:cs typeface="Raleway ExtraBold"/>
                <a:sym typeface="Raleway ExtraBold"/>
              </a:endParaRPr>
            </a:p>
          </p:txBody>
        </p:sp>
      </p:grpSp>
      <p:grpSp>
        <p:nvGrpSpPr>
          <p:cNvPr id="1390" name="Google Shape;1390;p68"/>
          <p:cNvGrpSpPr/>
          <p:nvPr/>
        </p:nvGrpSpPr>
        <p:grpSpPr>
          <a:xfrm>
            <a:off x="17002058" y="4310844"/>
            <a:ext cx="4834782" cy="3075145"/>
            <a:chOff x="824887" y="0"/>
            <a:chExt cx="4834781" cy="3075144"/>
          </a:xfrm>
        </p:grpSpPr>
        <p:sp>
          <p:nvSpPr>
            <p:cNvPr id="1391" name="Google Shape;1391;p68"/>
            <p:cNvSpPr/>
            <p:nvPr/>
          </p:nvSpPr>
          <p:spPr>
            <a:xfrm>
              <a:off x="832565" y="1053703"/>
              <a:ext cx="4827103" cy="2021441"/>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000" u="none" cap="none" strike="noStrike">
                  <a:solidFill>
                    <a:srgbClr val="53585F"/>
                  </a:solidFill>
                  <a:latin typeface="Raleway"/>
                  <a:ea typeface="Raleway"/>
                  <a:cs typeface="Raleway"/>
                  <a:sym typeface="Raleway"/>
                </a:rPr>
                <a:t>Helped us evolve everything from Communities to Language!</a:t>
              </a:r>
              <a:endParaRPr/>
            </a:p>
          </p:txBody>
        </p:sp>
        <p:sp>
          <p:nvSpPr>
            <p:cNvPr id="1392" name="Google Shape;1392;p68"/>
            <p:cNvSpPr/>
            <p:nvPr/>
          </p:nvSpPr>
          <p:spPr>
            <a:xfrm>
              <a:off x="824887" y="0"/>
              <a:ext cx="4822032" cy="928688"/>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PART OF LEARNING</a:t>
              </a:r>
              <a:endParaRPr b="0" i="0" sz="3200" u="none" cap="none" strike="noStrike">
                <a:solidFill>
                  <a:srgbClr val="53585F"/>
                </a:solidFill>
                <a:latin typeface="Raleway ExtraBold"/>
                <a:ea typeface="Raleway ExtraBold"/>
                <a:cs typeface="Raleway ExtraBold"/>
                <a:sym typeface="Raleway ExtraBold"/>
              </a:endParaRPr>
            </a:p>
          </p:txBody>
        </p:sp>
      </p:grpSp>
      <p:grpSp>
        <p:nvGrpSpPr>
          <p:cNvPr id="1393" name="Google Shape;1393;p68"/>
          <p:cNvGrpSpPr/>
          <p:nvPr/>
        </p:nvGrpSpPr>
        <p:grpSpPr>
          <a:xfrm>
            <a:off x="3125034" y="9233692"/>
            <a:ext cx="4834784" cy="3075145"/>
            <a:chOff x="824886" y="0"/>
            <a:chExt cx="4834782" cy="3075144"/>
          </a:xfrm>
        </p:grpSpPr>
        <p:sp>
          <p:nvSpPr>
            <p:cNvPr id="1394" name="Google Shape;1394;p68"/>
            <p:cNvSpPr/>
            <p:nvPr/>
          </p:nvSpPr>
          <p:spPr>
            <a:xfrm>
              <a:off x="832565" y="1053703"/>
              <a:ext cx="4827103" cy="2021441"/>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3000" u="none" cap="none" strike="noStrike">
                  <a:solidFill>
                    <a:srgbClr val="53585F"/>
                  </a:solidFill>
                  <a:latin typeface="Raleway"/>
                  <a:ea typeface="Raleway"/>
                  <a:cs typeface="Raleway"/>
                  <a:sym typeface="Raleway"/>
                </a:rPr>
                <a:t>Games are environments that highlight inefficiencies and a give us a  path as to how to solve them</a:t>
              </a:r>
              <a:endParaRPr b="0" i="0" sz="3000" u="none" cap="none" strike="noStrike">
                <a:solidFill>
                  <a:srgbClr val="53585F"/>
                </a:solidFill>
                <a:latin typeface="Raleway"/>
                <a:ea typeface="Raleway"/>
                <a:cs typeface="Raleway"/>
                <a:sym typeface="Raleway"/>
              </a:endParaRPr>
            </a:p>
          </p:txBody>
        </p:sp>
        <p:sp>
          <p:nvSpPr>
            <p:cNvPr id="1395" name="Google Shape;1395;p68"/>
            <p:cNvSpPr/>
            <p:nvPr/>
          </p:nvSpPr>
          <p:spPr>
            <a:xfrm>
              <a:off x="824886" y="0"/>
              <a:ext cx="4834781" cy="9286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SYSTEM OF INEFFICIENCIES</a:t>
              </a:r>
              <a:endParaRPr b="0" i="0" sz="3200" u="none" cap="none" strike="noStrike">
                <a:solidFill>
                  <a:srgbClr val="53585F"/>
                </a:solidFill>
                <a:latin typeface="Raleway ExtraBold"/>
                <a:ea typeface="Raleway ExtraBold"/>
                <a:cs typeface="Raleway ExtraBold"/>
                <a:sym typeface="Raleway ExtraBold"/>
              </a:endParaRPr>
            </a:p>
          </p:txBody>
        </p:sp>
      </p:grpSp>
      <p:grpSp>
        <p:nvGrpSpPr>
          <p:cNvPr id="1396" name="Google Shape;1396;p68"/>
          <p:cNvGrpSpPr/>
          <p:nvPr/>
        </p:nvGrpSpPr>
        <p:grpSpPr>
          <a:xfrm>
            <a:off x="16727024" y="9233692"/>
            <a:ext cx="5372100" cy="3075145"/>
            <a:chOff x="477658" y="0"/>
            <a:chExt cx="5372098" cy="3075144"/>
          </a:xfrm>
        </p:grpSpPr>
        <p:sp>
          <p:nvSpPr>
            <p:cNvPr id="1397" name="Google Shape;1397;p68"/>
            <p:cNvSpPr/>
            <p:nvPr/>
          </p:nvSpPr>
          <p:spPr>
            <a:xfrm>
              <a:off x="832565" y="1053703"/>
              <a:ext cx="4827103" cy="2021441"/>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000" u="none" cap="none" strike="noStrike">
                  <a:solidFill>
                    <a:srgbClr val="53585F"/>
                  </a:solidFill>
                  <a:latin typeface="Raleway"/>
                  <a:ea typeface="Raleway"/>
                  <a:cs typeface="Raleway"/>
                  <a:sym typeface="Raleway"/>
                </a:rPr>
                <a:t>Operate under their own set of rules in which the user can be engaged</a:t>
              </a:r>
              <a:endParaRPr b="0" i="0" sz="3000" u="none" cap="none" strike="noStrike">
                <a:solidFill>
                  <a:srgbClr val="53585F"/>
                </a:solidFill>
                <a:latin typeface="Raleway"/>
                <a:ea typeface="Raleway"/>
                <a:cs typeface="Raleway"/>
                <a:sym typeface="Raleway"/>
              </a:endParaRPr>
            </a:p>
          </p:txBody>
        </p:sp>
        <p:sp>
          <p:nvSpPr>
            <p:cNvPr id="1398" name="Google Shape;1398;p68"/>
            <p:cNvSpPr/>
            <p:nvPr/>
          </p:nvSpPr>
          <p:spPr>
            <a:xfrm>
              <a:off x="477658" y="0"/>
              <a:ext cx="5372098" cy="928688"/>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CONTROLLED ENVIRONMENTS</a:t>
              </a:r>
              <a:endParaRPr b="0" i="0" sz="3200" u="none" cap="none" strike="noStrike">
                <a:solidFill>
                  <a:srgbClr val="53585F"/>
                </a:solidFill>
                <a:latin typeface="Raleway ExtraBold"/>
                <a:ea typeface="Raleway ExtraBold"/>
                <a:cs typeface="Raleway ExtraBold"/>
                <a:sym typeface="Raleway ExtraBold"/>
              </a:endParaRPr>
            </a:p>
          </p:txBody>
        </p:sp>
      </p:grpSp>
      <p:grpSp>
        <p:nvGrpSpPr>
          <p:cNvPr id="1399" name="Google Shape;1399;p68"/>
          <p:cNvGrpSpPr/>
          <p:nvPr/>
        </p:nvGrpSpPr>
        <p:grpSpPr>
          <a:xfrm>
            <a:off x="10123899" y="6359656"/>
            <a:ext cx="1245890" cy="1245891"/>
            <a:chOff x="0" y="0"/>
            <a:chExt cx="1245889" cy="1245889"/>
          </a:xfrm>
        </p:grpSpPr>
        <p:sp>
          <p:nvSpPr>
            <p:cNvPr id="1400" name="Google Shape;1400;p68"/>
            <p:cNvSpPr/>
            <p:nvPr/>
          </p:nvSpPr>
          <p:spPr>
            <a:xfrm>
              <a:off x="0" y="0"/>
              <a:ext cx="1245889" cy="124588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2"/>
              </a:solidFill>
              <a:prstDash val="solid"/>
              <a:round/>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401" name="Google Shape;1401;p68"/>
            <p:cNvSpPr/>
            <p:nvPr/>
          </p:nvSpPr>
          <p:spPr>
            <a:xfrm>
              <a:off x="329245" y="389429"/>
              <a:ext cx="587398" cy="538468"/>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02" name="Google Shape;1402;p68"/>
          <p:cNvGrpSpPr/>
          <p:nvPr/>
        </p:nvGrpSpPr>
        <p:grpSpPr>
          <a:xfrm>
            <a:off x="10123899" y="9233692"/>
            <a:ext cx="1245890" cy="1245891"/>
            <a:chOff x="0" y="0"/>
            <a:chExt cx="1245889" cy="1245889"/>
          </a:xfrm>
        </p:grpSpPr>
        <p:sp>
          <p:nvSpPr>
            <p:cNvPr id="1403" name="Google Shape;1403;p68"/>
            <p:cNvSpPr/>
            <p:nvPr/>
          </p:nvSpPr>
          <p:spPr>
            <a:xfrm>
              <a:off x="0" y="0"/>
              <a:ext cx="1245889" cy="124588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404" name="Google Shape;1404;p68"/>
            <p:cNvSpPr/>
            <p:nvPr/>
          </p:nvSpPr>
          <p:spPr>
            <a:xfrm>
              <a:off x="292865" y="372354"/>
              <a:ext cx="660159" cy="536899"/>
            </a:xfrm>
            <a:custGeom>
              <a:rect b="b" l="l" r="r" t="t"/>
              <a:pathLst>
                <a:path extrusionOk="0" h="21600" w="21251">
                  <a:moveTo>
                    <a:pt x="4234" y="0"/>
                  </a:moveTo>
                  <a:cubicBezTo>
                    <a:pt x="3599" y="0"/>
                    <a:pt x="3009" y="294"/>
                    <a:pt x="2560" y="842"/>
                  </a:cubicBezTo>
                  <a:lnTo>
                    <a:pt x="693" y="3127"/>
                  </a:lnTo>
                  <a:cubicBezTo>
                    <a:pt x="243" y="3676"/>
                    <a:pt x="0" y="4396"/>
                    <a:pt x="0" y="5171"/>
                  </a:cubicBezTo>
                  <a:cubicBezTo>
                    <a:pt x="0" y="5946"/>
                    <a:pt x="244" y="6691"/>
                    <a:pt x="693" y="7240"/>
                  </a:cubicBezTo>
                  <a:cubicBezTo>
                    <a:pt x="1142" y="7788"/>
                    <a:pt x="1733" y="8082"/>
                    <a:pt x="2367" y="8082"/>
                  </a:cubicBezTo>
                  <a:cubicBezTo>
                    <a:pt x="2555" y="8082"/>
                    <a:pt x="2746" y="8062"/>
                    <a:pt x="2925" y="8010"/>
                  </a:cubicBezTo>
                  <a:lnTo>
                    <a:pt x="5889" y="11618"/>
                  </a:lnTo>
                  <a:cubicBezTo>
                    <a:pt x="6000" y="11752"/>
                    <a:pt x="6137" y="11834"/>
                    <a:pt x="6293" y="11834"/>
                  </a:cubicBezTo>
                  <a:cubicBezTo>
                    <a:pt x="6450" y="11834"/>
                    <a:pt x="6606" y="11752"/>
                    <a:pt x="6717" y="11618"/>
                  </a:cubicBezTo>
                  <a:lnTo>
                    <a:pt x="7025" y="11257"/>
                  </a:lnTo>
                  <a:lnTo>
                    <a:pt x="7775" y="12171"/>
                  </a:lnTo>
                  <a:lnTo>
                    <a:pt x="4811" y="15803"/>
                  </a:lnTo>
                  <a:cubicBezTo>
                    <a:pt x="4287" y="16444"/>
                    <a:pt x="4003" y="17278"/>
                    <a:pt x="4003" y="18184"/>
                  </a:cubicBezTo>
                  <a:cubicBezTo>
                    <a:pt x="4002" y="19091"/>
                    <a:pt x="4287" y="19949"/>
                    <a:pt x="4811" y="20590"/>
                  </a:cubicBezTo>
                  <a:cubicBezTo>
                    <a:pt x="5336" y="21230"/>
                    <a:pt x="6032" y="21600"/>
                    <a:pt x="6775" y="21600"/>
                  </a:cubicBezTo>
                  <a:cubicBezTo>
                    <a:pt x="7517" y="21600"/>
                    <a:pt x="8213" y="21230"/>
                    <a:pt x="8738" y="20590"/>
                  </a:cubicBezTo>
                  <a:lnTo>
                    <a:pt x="11701" y="16982"/>
                  </a:lnTo>
                  <a:lnTo>
                    <a:pt x="14665" y="20590"/>
                  </a:lnTo>
                  <a:cubicBezTo>
                    <a:pt x="14731" y="20670"/>
                    <a:pt x="14808" y="20723"/>
                    <a:pt x="14896" y="20758"/>
                  </a:cubicBezTo>
                  <a:lnTo>
                    <a:pt x="16898" y="21552"/>
                  </a:lnTo>
                  <a:cubicBezTo>
                    <a:pt x="16958" y="21576"/>
                    <a:pt x="17030" y="21600"/>
                    <a:pt x="17090" y="21600"/>
                  </a:cubicBezTo>
                  <a:cubicBezTo>
                    <a:pt x="17245" y="21600"/>
                    <a:pt x="17382" y="21520"/>
                    <a:pt x="17495" y="21383"/>
                  </a:cubicBezTo>
                  <a:cubicBezTo>
                    <a:pt x="17651" y="21192"/>
                    <a:pt x="17717" y="20895"/>
                    <a:pt x="17648" y="20638"/>
                  </a:cubicBezTo>
                  <a:lnTo>
                    <a:pt x="16994" y="18184"/>
                  </a:lnTo>
                  <a:cubicBezTo>
                    <a:pt x="16966" y="18076"/>
                    <a:pt x="16906" y="17976"/>
                    <a:pt x="16840" y="17896"/>
                  </a:cubicBezTo>
                  <a:lnTo>
                    <a:pt x="13896" y="14288"/>
                  </a:lnTo>
                  <a:lnTo>
                    <a:pt x="14627" y="13422"/>
                  </a:lnTo>
                  <a:cubicBezTo>
                    <a:pt x="15132" y="13662"/>
                    <a:pt x="15661" y="13783"/>
                    <a:pt x="16205" y="13783"/>
                  </a:cubicBezTo>
                  <a:cubicBezTo>
                    <a:pt x="17368" y="13783"/>
                    <a:pt x="18462" y="13223"/>
                    <a:pt x="19284" y="12219"/>
                  </a:cubicBezTo>
                  <a:lnTo>
                    <a:pt x="20016" y="11353"/>
                  </a:lnTo>
                  <a:cubicBezTo>
                    <a:pt x="21269" y="9823"/>
                    <a:pt x="21600" y="7423"/>
                    <a:pt x="20863" y="5388"/>
                  </a:cubicBezTo>
                  <a:cubicBezTo>
                    <a:pt x="20785" y="5171"/>
                    <a:pt x="20629" y="5021"/>
                    <a:pt x="20439" y="4979"/>
                  </a:cubicBezTo>
                  <a:cubicBezTo>
                    <a:pt x="20248" y="4935"/>
                    <a:pt x="20057" y="5004"/>
                    <a:pt x="19919" y="5171"/>
                  </a:cubicBezTo>
                  <a:lnTo>
                    <a:pt x="17745" y="7817"/>
                  </a:lnTo>
                  <a:cubicBezTo>
                    <a:pt x="17416" y="8219"/>
                    <a:pt x="16978" y="8443"/>
                    <a:pt x="16513" y="8443"/>
                  </a:cubicBezTo>
                  <a:cubicBezTo>
                    <a:pt x="16048" y="8443"/>
                    <a:pt x="15610" y="8219"/>
                    <a:pt x="15281" y="7817"/>
                  </a:cubicBezTo>
                  <a:cubicBezTo>
                    <a:pt x="14951" y="7415"/>
                    <a:pt x="14762" y="6871"/>
                    <a:pt x="14762" y="6302"/>
                  </a:cubicBezTo>
                  <a:cubicBezTo>
                    <a:pt x="14762" y="5734"/>
                    <a:pt x="14953" y="5212"/>
                    <a:pt x="15281" y="4811"/>
                  </a:cubicBezTo>
                  <a:lnTo>
                    <a:pt x="17456" y="2165"/>
                  </a:lnTo>
                  <a:cubicBezTo>
                    <a:pt x="17594" y="1998"/>
                    <a:pt x="17646" y="1749"/>
                    <a:pt x="17610" y="1515"/>
                  </a:cubicBezTo>
                  <a:cubicBezTo>
                    <a:pt x="17575" y="1282"/>
                    <a:pt x="17440" y="1082"/>
                    <a:pt x="17264" y="986"/>
                  </a:cubicBezTo>
                  <a:cubicBezTo>
                    <a:pt x="16692" y="677"/>
                    <a:pt x="16064" y="529"/>
                    <a:pt x="15435" y="529"/>
                  </a:cubicBezTo>
                  <a:cubicBezTo>
                    <a:pt x="14265" y="529"/>
                    <a:pt x="13175" y="1068"/>
                    <a:pt x="12375" y="2045"/>
                  </a:cubicBezTo>
                  <a:lnTo>
                    <a:pt x="11663" y="2910"/>
                  </a:lnTo>
                  <a:cubicBezTo>
                    <a:pt x="10423" y="4425"/>
                    <a:pt x="10068" y="6654"/>
                    <a:pt x="10701" y="8611"/>
                  </a:cubicBezTo>
                  <a:lnTo>
                    <a:pt x="9969" y="9501"/>
                  </a:lnTo>
                  <a:lnTo>
                    <a:pt x="9200" y="8587"/>
                  </a:lnTo>
                  <a:lnTo>
                    <a:pt x="9507" y="8202"/>
                  </a:lnTo>
                  <a:cubicBezTo>
                    <a:pt x="9737" y="7921"/>
                    <a:pt x="9737" y="7473"/>
                    <a:pt x="9507" y="7192"/>
                  </a:cubicBezTo>
                  <a:lnTo>
                    <a:pt x="6544" y="3560"/>
                  </a:lnTo>
                  <a:cubicBezTo>
                    <a:pt x="6734" y="2589"/>
                    <a:pt x="6502" y="1567"/>
                    <a:pt x="5908" y="842"/>
                  </a:cubicBezTo>
                  <a:cubicBezTo>
                    <a:pt x="5459" y="293"/>
                    <a:pt x="4869" y="0"/>
                    <a:pt x="4234" y="0"/>
                  </a:cubicBezTo>
                  <a:close/>
                  <a:moveTo>
                    <a:pt x="4234" y="1443"/>
                  </a:moveTo>
                  <a:cubicBezTo>
                    <a:pt x="4555" y="1443"/>
                    <a:pt x="4854" y="1575"/>
                    <a:pt x="5081" y="1852"/>
                  </a:cubicBezTo>
                  <a:cubicBezTo>
                    <a:pt x="5431" y="2280"/>
                    <a:pt x="5528" y="2932"/>
                    <a:pt x="5331" y="3488"/>
                  </a:cubicBezTo>
                  <a:cubicBezTo>
                    <a:pt x="5236" y="3758"/>
                    <a:pt x="5295" y="4073"/>
                    <a:pt x="5466" y="4282"/>
                  </a:cubicBezTo>
                  <a:lnTo>
                    <a:pt x="8256" y="7697"/>
                  </a:lnTo>
                  <a:lnTo>
                    <a:pt x="6293" y="10102"/>
                  </a:lnTo>
                  <a:lnTo>
                    <a:pt x="3503" y="6663"/>
                  </a:lnTo>
                  <a:cubicBezTo>
                    <a:pt x="3390" y="6525"/>
                    <a:pt x="3232" y="6470"/>
                    <a:pt x="3079" y="6470"/>
                  </a:cubicBezTo>
                  <a:cubicBezTo>
                    <a:pt x="3001" y="6470"/>
                    <a:pt x="2924" y="6479"/>
                    <a:pt x="2848" y="6518"/>
                  </a:cubicBezTo>
                  <a:cubicBezTo>
                    <a:pt x="2698" y="6598"/>
                    <a:pt x="2533" y="6639"/>
                    <a:pt x="2367" y="6639"/>
                  </a:cubicBezTo>
                  <a:cubicBezTo>
                    <a:pt x="2047" y="6639"/>
                    <a:pt x="1747" y="6482"/>
                    <a:pt x="1520" y="6206"/>
                  </a:cubicBezTo>
                  <a:cubicBezTo>
                    <a:pt x="1294" y="5929"/>
                    <a:pt x="1174" y="5562"/>
                    <a:pt x="1174" y="5171"/>
                  </a:cubicBezTo>
                  <a:cubicBezTo>
                    <a:pt x="1174" y="4780"/>
                    <a:pt x="1294" y="4414"/>
                    <a:pt x="1520" y="4137"/>
                  </a:cubicBezTo>
                  <a:lnTo>
                    <a:pt x="3387" y="1852"/>
                  </a:lnTo>
                  <a:cubicBezTo>
                    <a:pt x="3614" y="1575"/>
                    <a:pt x="3914" y="1443"/>
                    <a:pt x="4234" y="1443"/>
                  </a:cubicBezTo>
                  <a:close/>
                  <a:moveTo>
                    <a:pt x="15435" y="1948"/>
                  </a:moveTo>
                  <a:cubicBezTo>
                    <a:pt x="15594" y="1948"/>
                    <a:pt x="15759" y="1970"/>
                    <a:pt x="15916" y="1996"/>
                  </a:cubicBezTo>
                  <a:lnTo>
                    <a:pt x="14454" y="3776"/>
                  </a:lnTo>
                  <a:cubicBezTo>
                    <a:pt x="13902" y="4450"/>
                    <a:pt x="13588" y="5350"/>
                    <a:pt x="13588" y="6302"/>
                  </a:cubicBezTo>
                  <a:cubicBezTo>
                    <a:pt x="13588" y="7254"/>
                    <a:pt x="13902" y="8155"/>
                    <a:pt x="14454" y="8828"/>
                  </a:cubicBezTo>
                  <a:cubicBezTo>
                    <a:pt x="15005" y="9501"/>
                    <a:pt x="15734" y="9862"/>
                    <a:pt x="16513" y="9862"/>
                  </a:cubicBezTo>
                  <a:cubicBezTo>
                    <a:pt x="17293" y="9862"/>
                    <a:pt x="18022" y="9500"/>
                    <a:pt x="18572" y="8828"/>
                  </a:cubicBezTo>
                  <a:lnTo>
                    <a:pt x="20054" y="7048"/>
                  </a:lnTo>
                  <a:cubicBezTo>
                    <a:pt x="20194" y="8251"/>
                    <a:pt x="19870" y="9463"/>
                    <a:pt x="19169" y="10319"/>
                  </a:cubicBezTo>
                  <a:lnTo>
                    <a:pt x="18457" y="11209"/>
                  </a:lnTo>
                  <a:cubicBezTo>
                    <a:pt x="17856" y="11941"/>
                    <a:pt x="17053" y="12339"/>
                    <a:pt x="16205" y="12339"/>
                  </a:cubicBezTo>
                  <a:cubicBezTo>
                    <a:pt x="15696" y="12339"/>
                    <a:pt x="15210" y="12191"/>
                    <a:pt x="14762" y="11906"/>
                  </a:cubicBezTo>
                  <a:cubicBezTo>
                    <a:pt x="14512" y="11749"/>
                    <a:pt x="14224" y="11847"/>
                    <a:pt x="14030" y="12099"/>
                  </a:cubicBezTo>
                  <a:lnTo>
                    <a:pt x="7910" y="19579"/>
                  </a:lnTo>
                  <a:cubicBezTo>
                    <a:pt x="7607" y="19948"/>
                    <a:pt x="7202" y="20157"/>
                    <a:pt x="6775" y="20157"/>
                  </a:cubicBezTo>
                  <a:cubicBezTo>
                    <a:pt x="6347" y="20157"/>
                    <a:pt x="5941" y="19948"/>
                    <a:pt x="5639" y="19579"/>
                  </a:cubicBezTo>
                  <a:cubicBezTo>
                    <a:pt x="5336" y="19210"/>
                    <a:pt x="5177" y="18707"/>
                    <a:pt x="5177" y="18184"/>
                  </a:cubicBezTo>
                  <a:cubicBezTo>
                    <a:pt x="5177" y="17662"/>
                    <a:pt x="5336" y="17182"/>
                    <a:pt x="5639" y="16813"/>
                  </a:cubicBezTo>
                  <a:lnTo>
                    <a:pt x="11759" y="9333"/>
                  </a:lnTo>
                  <a:cubicBezTo>
                    <a:pt x="11971" y="9088"/>
                    <a:pt x="12042" y="8747"/>
                    <a:pt x="11913" y="8443"/>
                  </a:cubicBezTo>
                  <a:cubicBezTo>
                    <a:pt x="11273" y="6935"/>
                    <a:pt x="11525" y="5122"/>
                    <a:pt x="12510" y="3921"/>
                  </a:cubicBezTo>
                  <a:lnTo>
                    <a:pt x="13222" y="3055"/>
                  </a:lnTo>
                  <a:cubicBezTo>
                    <a:pt x="13800" y="2348"/>
                    <a:pt x="14581" y="1948"/>
                    <a:pt x="15435" y="1948"/>
                  </a:cubicBezTo>
                  <a:close/>
                  <a:moveTo>
                    <a:pt x="8372" y="9597"/>
                  </a:moveTo>
                  <a:lnTo>
                    <a:pt x="9142" y="10511"/>
                  </a:lnTo>
                  <a:lnTo>
                    <a:pt x="8603" y="11161"/>
                  </a:lnTo>
                  <a:lnTo>
                    <a:pt x="7852" y="10223"/>
                  </a:lnTo>
                  <a:lnTo>
                    <a:pt x="8372" y="9597"/>
                  </a:lnTo>
                  <a:close/>
                  <a:moveTo>
                    <a:pt x="13068" y="15322"/>
                  </a:moveTo>
                  <a:lnTo>
                    <a:pt x="15916" y="18810"/>
                  </a:lnTo>
                  <a:lnTo>
                    <a:pt x="16167" y="19748"/>
                  </a:lnTo>
                  <a:lnTo>
                    <a:pt x="15397" y="19435"/>
                  </a:lnTo>
                  <a:lnTo>
                    <a:pt x="12529" y="15947"/>
                  </a:lnTo>
                  <a:lnTo>
                    <a:pt x="13068" y="15322"/>
                  </a:lnTo>
                  <a:close/>
                  <a:moveTo>
                    <a:pt x="6832" y="17006"/>
                  </a:moveTo>
                  <a:cubicBezTo>
                    <a:pt x="6669" y="17006"/>
                    <a:pt x="6524" y="17081"/>
                    <a:pt x="6409" y="17222"/>
                  </a:cubicBezTo>
                  <a:cubicBezTo>
                    <a:pt x="6294" y="17363"/>
                    <a:pt x="6236" y="17552"/>
                    <a:pt x="6236" y="17751"/>
                  </a:cubicBezTo>
                  <a:cubicBezTo>
                    <a:pt x="6236" y="17950"/>
                    <a:pt x="6294" y="18140"/>
                    <a:pt x="6409" y="18281"/>
                  </a:cubicBezTo>
                  <a:cubicBezTo>
                    <a:pt x="6524" y="18421"/>
                    <a:pt x="6669" y="18497"/>
                    <a:pt x="6832" y="18497"/>
                  </a:cubicBezTo>
                  <a:cubicBezTo>
                    <a:pt x="6995" y="18497"/>
                    <a:pt x="7160" y="18421"/>
                    <a:pt x="7275" y="18281"/>
                  </a:cubicBezTo>
                  <a:cubicBezTo>
                    <a:pt x="7390" y="18140"/>
                    <a:pt x="7448" y="17950"/>
                    <a:pt x="7448" y="17751"/>
                  </a:cubicBezTo>
                  <a:cubicBezTo>
                    <a:pt x="7448" y="17552"/>
                    <a:pt x="7390" y="17363"/>
                    <a:pt x="7275" y="17222"/>
                  </a:cubicBezTo>
                  <a:cubicBezTo>
                    <a:pt x="7160" y="17081"/>
                    <a:pt x="6995" y="17006"/>
                    <a:pt x="6832" y="1700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05" name="Google Shape;1405;p68"/>
          <p:cNvGrpSpPr/>
          <p:nvPr/>
        </p:nvGrpSpPr>
        <p:grpSpPr>
          <a:xfrm>
            <a:off x="13003805" y="6359656"/>
            <a:ext cx="1245891" cy="1245891"/>
            <a:chOff x="0" y="0"/>
            <a:chExt cx="1245889" cy="1245889"/>
          </a:xfrm>
        </p:grpSpPr>
        <p:sp>
          <p:nvSpPr>
            <p:cNvPr id="1406" name="Google Shape;1406;p68"/>
            <p:cNvSpPr/>
            <p:nvPr/>
          </p:nvSpPr>
          <p:spPr>
            <a:xfrm>
              <a:off x="0" y="0"/>
              <a:ext cx="1245889" cy="124588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407" name="Google Shape;1407;p68"/>
            <p:cNvSpPr/>
            <p:nvPr/>
          </p:nvSpPr>
          <p:spPr>
            <a:xfrm>
              <a:off x="355053" y="355046"/>
              <a:ext cx="535782" cy="535796"/>
            </a:xfrm>
            <a:custGeom>
              <a:rect b="b" l="l" r="r" t="t"/>
              <a:pathLst>
                <a:path extrusionOk="0" h="21509" w="21510">
                  <a:moveTo>
                    <a:pt x="12802" y="16074"/>
                  </a:moveTo>
                  <a:cubicBezTo>
                    <a:pt x="8739" y="16074"/>
                    <a:pt x="5435" y="12770"/>
                    <a:pt x="5435" y="8707"/>
                  </a:cubicBezTo>
                  <a:cubicBezTo>
                    <a:pt x="5435" y="4644"/>
                    <a:pt x="8739" y="1340"/>
                    <a:pt x="12802" y="1340"/>
                  </a:cubicBezTo>
                  <a:cubicBezTo>
                    <a:pt x="16866" y="1340"/>
                    <a:pt x="20170" y="4644"/>
                    <a:pt x="20170" y="8707"/>
                  </a:cubicBezTo>
                  <a:cubicBezTo>
                    <a:pt x="20170" y="12770"/>
                    <a:pt x="16866" y="16074"/>
                    <a:pt x="12802" y="16074"/>
                  </a:cubicBezTo>
                  <a:close/>
                  <a:moveTo>
                    <a:pt x="12802" y="0"/>
                  </a:moveTo>
                  <a:cubicBezTo>
                    <a:pt x="7993" y="0"/>
                    <a:pt x="4095" y="3898"/>
                    <a:pt x="4095" y="8707"/>
                  </a:cubicBezTo>
                  <a:cubicBezTo>
                    <a:pt x="4095" y="10777"/>
                    <a:pt x="4821" y="12675"/>
                    <a:pt x="6027" y="14172"/>
                  </a:cubicBezTo>
                  <a:lnTo>
                    <a:pt x="272" y="19926"/>
                  </a:lnTo>
                  <a:cubicBezTo>
                    <a:pt x="-90" y="20289"/>
                    <a:pt x="-90" y="20875"/>
                    <a:pt x="272" y="21237"/>
                  </a:cubicBezTo>
                  <a:cubicBezTo>
                    <a:pt x="633" y="21599"/>
                    <a:pt x="1221" y="21600"/>
                    <a:pt x="1583" y="21237"/>
                  </a:cubicBezTo>
                  <a:lnTo>
                    <a:pt x="7338" y="15484"/>
                  </a:lnTo>
                  <a:cubicBezTo>
                    <a:pt x="8833" y="16688"/>
                    <a:pt x="10733" y="17414"/>
                    <a:pt x="12802" y="17414"/>
                  </a:cubicBezTo>
                  <a:cubicBezTo>
                    <a:pt x="17612" y="17414"/>
                    <a:pt x="21510" y="13516"/>
                    <a:pt x="21510" y="8707"/>
                  </a:cubicBezTo>
                  <a:cubicBezTo>
                    <a:pt x="21510" y="3898"/>
                    <a:pt x="17610" y="0"/>
                    <a:pt x="12802" y="0"/>
                  </a:cubicBezTo>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08" name="Google Shape;1408;p68"/>
          <p:cNvGrpSpPr/>
          <p:nvPr/>
        </p:nvGrpSpPr>
        <p:grpSpPr>
          <a:xfrm>
            <a:off x="13003805" y="9233692"/>
            <a:ext cx="1245891" cy="1245891"/>
            <a:chOff x="0" y="0"/>
            <a:chExt cx="1245889" cy="1245889"/>
          </a:xfrm>
        </p:grpSpPr>
        <p:sp>
          <p:nvSpPr>
            <p:cNvPr id="1409" name="Google Shape;1409;p68"/>
            <p:cNvSpPr/>
            <p:nvPr/>
          </p:nvSpPr>
          <p:spPr>
            <a:xfrm>
              <a:off x="0" y="0"/>
              <a:ext cx="1245889" cy="124588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sp>
          <p:nvSpPr>
            <p:cNvPr id="1410" name="Google Shape;1410;p68"/>
            <p:cNvSpPr/>
            <p:nvPr/>
          </p:nvSpPr>
          <p:spPr>
            <a:xfrm>
              <a:off x="284147" y="310692"/>
              <a:ext cx="570438" cy="588786"/>
            </a:xfrm>
            <a:custGeom>
              <a:rect b="b" l="l" r="r" t="t"/>
              <a:pathLst>
                <a:path extrusionOk="0" h="21529" w="21545">
                  <a:moveTo>
                    <a:pt x="14871" y="20042"/>
                  </a:moveTo>
                  <a:lnTo>
                    <a:pt x="10552" y="18012"/>
                  </a:lnTo>
                  <a:lnTo>
                    <a:pt x="19175" y="4553"/>
                  </a:lnTo>
                  <a:lnTo>
                    <a:pt x="14871" y="20042"/>
                  </a:lnTo>
                  <a:close/>
                  <a:moveTo>
                    <a:pt x="7552" y="19667"/>
                  </a:moveTo>
                  <a:lnTo>
                    <a:pt x="6225" y="16671"/>
                  </a:lnTo>
                  <a:lnTo>
                    <a:pt x="17167" y="5365"/>
                  </a:lnTo>
                  <a:lnTo>
                    <a:pt x="9271" y="17688"/>
                  </a:lnTo>
                  <a:cubicBezTo>
                    <a:pt x="9231" y="17717"/>
                    <a:pt x="9192" y="17750"/>
                    <a:pt x="9158" y="17790"/>
                  </a:cubicBezTo>
                  <a:lnTo>
                    <a:pt x="7552" y="19667"/>
                  </a:lnTo>
                  <a:close/>
                  <a:moveTo>
                    <a:pt x="16383" y="4384"/>
                  </a:moveTo>
                  <a:lnTo>
                    <a:pt x="5342" y="15793"/>
                  </a:lnTo>
                  <a:lnTo>
                    <a:pt x="1871" y="14112"/>
                  </a:lnTo>
                  <a:lnTo>
                    <a:pt x="16383" y="4384"/>
                  </a:lnTo>
                  <a:close/>
                  <a:moveTo>
                    <a:pt x="21381" y="210"/>
                  </a:moveTo>
                  <a:cubicBezTo>
                    <a:pt x="21161" y="-19"/>
                    <a:pt x="20808" y="-71"/>
                    <a:pt x="20542" y="107"/>
                  </a:cubicBezTo>
                  <a:lnTo>
                    <a:pt x="273" y="13694"/>
                  </a:lnTo>
                  <a:cubicBezTo>
                    <a:pt x="89" y="13817"/>
                    <a:pt x="-14" y="14025"/>
                    <a:pt x="2" y="14241"/>
                  </a:cubicBezTo>
                  <a:cubicBezTo>
                    <a:pt x="17" y="14457"/>
                    <a:pt x="150" y="14648"/>
                    <a:pt x="350" y="14745"/>
                  </a:cubicBezTo>
                  <a:lnTo>
                    <a:pt x="4991" y="16992"/>
                  </a:lnTo>
                  <a:lnTo>
                    <a:pt x="6797" y="21071"/>
                  </a:lnTo>
                  <a:cubicBezTo>
                    <a:pt x="6884" y="21267"/>
                    <a:pt x="7070" y="21405"/>
                    <a:pt x="7288" y="21436"/>
                  </a:cubicBezTo>
                  <a:cubicBezTo>
                    <a:pt x="7318" y="21440"/>
                    <a:pt x="7348" y="21442"/>
                    <a:pt x="7378" y="21442"/>
                  </a:cubicBezTo>
                  <a:cubicBezTo>
                    <a:pt x="7565" y="21442"/>
                    <a:pt x="7744" y="21362"/>
                    <a:pt x="7865" y="21220"/>
                  </a:cubicBezTo>
                  <a:lnTo>
                    <a:pt x="9762" y="19002"/>
                  </a:lnTo>
                  <a:lnTo>
                    <a:pt x="15007" y="21467"/>
                  </a:lnTo>
                  <a:cubicBezTo>
                    <a:pt x="15094" y="21508"/>
                    <a:pt x="15189" y="21529"/>
                    <a:pt x="15283" y="21529"/>
                  </a:cubicBezTo>
                  <a:cubicBezTo>
                    <a:pt x="15373" y="21529"/>
                    <a:pt x="15462" y="21510"/>
                    <a:pt x="15546" y="21474"/>
                  </a:cubicBezTo>
                  <a:cubicBezTo>
                    <a:pt x="15717" y="21398"/>
                    <a:pt x="15845" y="21252"/>
                    <a:pt x="15894" y="21076"/>
                  </a:cubicBezTo>
                  <a:lnTo>
                    <a:pt x="21513" y="856"/>
                  </a:lnTo>
                  <a:cubicBezTo>
                    <a:pt x="21559" y="691"/>
                    <a:pt x="21586" y="424"/>
                    <a:pt x="21381" y="210"/>
                  </a:cubicBezTo>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411" name="Google Shape;1411;p68"/>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We’ve been using Games for a long time now and never realized it</a:t>
            </a:r>
            <a:endParaRPr/>
          </a:p>
        </p:txBody>
      </p:sp>
      <p:sp>
        <p:nvSpPr>
          <p:cNvPr id="1412" name="Google Shape;1412;p68"/>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Why Gamification?</a:t>
            </a:r>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300"/>
                                  </p:stCondLst>
                                  <p:childTnLst>
                                    <p:set>
                                      <p:cBhvr>
                                        <p:cTn dur="1" fill="hold">
                                          <p:stCondLst>
                                            <p:cond delay="0"/>
                                          </p:stCondLst>
                                        </p:cTn>
                                        <p:tgtEl>
                                          <p:spTgt spid="1405"/>
                                        </p:tgtEl>
                                        <p:attrNameLst>
                                          <p:attrName>style.visibility</p:attrName>
                                        </p:attrNameLst>
                                      </p:cBhvr>
                                      <p:to>
                                        <p:strVal val="visible"/>
                                      </p:to>
                                    </p:set>
                                    <p:animEffect filter="fade" transition="in">
                                      <p:cBhvr>
                                        <p:cTn dur="500"/>
                                        <p:tgtEl>
                                          <p:spTgt spid="1405"/>
                                        </p:tgtEl>
                                      </p:cBhvr>
                                    </p:animEffect>
                                  </p:childTnLst>
                                </p:cTn>
                              </p:par>
                              <p:par>
                                <p:cTn fill="hold" nodeType="withEffect" presetClass="entr" presetID="10" presetSubtype="0">
                                  <p:stCondLst>
                                    <p:cond delay="10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par>
                                <p:cTn fill="hold" nodeType="withEffect" presetClass="entr" presetID="10" presetSubtype="0">
                                  <p:stCondLst>
                                    <p:cond delay="20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par>
                                <p:cTn fill="hold" nodeType="withEffect" presetClass="entr" presetID="10" presetSubtype="0">
                                  <p:stCondLst>
                                    <p:cond delay="300"/>
                                  </p:stCondLst>
                                  <p:childTnLst>
                                    <p:set>
                                      <p:cBhvr>
                                        <p:cTn dur="1" fill="hold">
                                          <p:stCondLst>
                                            <p:cond delay="0"/>
                                          </p:stCondLst>
                                        </p:cTn>
                                        <p:tgtEl>
                                          <p:spTgt spid="1399"/>
                                        </p:tgtEl>
                                        <p:attrNameLst>
                                          <p:attrName>style.visibility</p:attrName>
                                        </p:attrNameLst>
                                      </p:cBhvr>
                                      <p:to>
                                        <p:strVal val="visible"/>
                                      </p:to>
                                    </p:set>
                                    <p:animEffect filter="fade" transition="in">
                                      <p:cBhvr>
                                        <p:cTn dur="500"/>
                                        <p:tgtEl>
                                          <p:spTgt spid="1399"/>
                                        </p:tgtEl>
                                      </p:cBhvr>
                                    </p:animEffect>
                                  </p:childTnLst>
                                </p:cTn>
                              </p:par>
                              <p:par>
                                <p:cTn fill="hold" nodeType="withEffect" presetClass="entr" presetID="2" presetSubtype="8">
                                  <p:stCondLst>
                                    <p:cond delay="30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1000"/>
                                        <p:tgtEl>
                                          <p:spTgt spid="13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grpSp>
        <p:nvGrpSpPr>
          <p:cNvPr id="1417" name="Google Shape;1417;p69"/>
          <p:cNvGrpSpPr/>
          <p:nvPr/>
        </p:nvGrpSpPr>
        <p:grpSpPr>
          <a:xfrm>
            <a:off x="7905750" y="4196556"/>
            <a:ext cx="8572500" cy="8572501"/>
            <a:chOff x="0" y="0"/>
            <a:chExt cx="8572500" cy="8572500"/>
          </a:xfrm>
        </p:grpSpPr>
        <p:sp>
          <p:nvSpPr>
            <p:cNvPr id="1418" name="Google Shape;1418;p69"/>
            <p:cNvSpPr/>
            <p:nvPr/>
          </p:nvSpPr>
          <p:spPr>
            <a:xfrm>
              <a:off x="0" y="0"/>
              <a:ext cx="8572500" cy="8572500"/>
            </a:xfrm>
            <a:prstGeom prst="roundRect">
              <a:avLst>
                <a:gd fmla="val 593" name="adj"/>
              </a:avLst>
            </a:prstGeom>
            <a:solidFill>
              <a:srgbClr val="FFFFFF"/>
            </a:solidFill>
            <a:ln cap="flat" cmpd="sng" w="254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419" name="Google Shape;1419;p69"/>
            <p:cNvGrpSpPr/>
            <p:nvPr/>
          </p:nvGrpSpPr>
          <p:grpSpPr>
            <a:xfrm>
              <a:off x="535781" y="535781"/>
              <a:ext cx="7500939" cy="7500939"/>
              <a:chOff x="0" y="0"/>
              <a:chExt cx="7500938" cy="7500938"/>
            </a:xfrm>
          </p:grpSpPr>
          <p:sp>
            <p:nvSpPr>
              <p:cNvPr id="1420" name="Google Shape;1420;p69"/>
              <p:cNvSpPr/>
              <p:nvPr/>
            </p:nvSpPr>
            <p:spPr>
              <a:xfrm>
                <a:off x="0" y="0"/>
                <a:ext cx="2143125"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1" name="Google Shape;1421;p69"/>
              <p:cNvSpPr/>
              <p:nvPr/>
            </p:nvSpPr>
            <p:spPr>
              <a:xfrm>
                <a:off x="5357812"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2" name="Google Shape;1422;p69"/>
              <p:cNvSpPr/>
              <p:nvPr/>
            </p:nvSpPr>
            <p:spPr>
              <a:xfrm>
                <a:off x="0"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3" name="Google Shape;1423;p69"/>
              <p:cNvSpPr/>
              <p:nvPr/>
            </p:nvSpPr>
            <p:spPr>
              <a:xfrm>
                <a:off x="0" y="2678906"/>
                <a:ext cx="2143125"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4" name="Google Shape;1424;p69"/>
              <p:cNvSpPr/>
              <p:nvPr/>
            </p:nvSpPr>
            <p:spPr>
              <a:xfrm>
                <a:off x="2678906"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5" name="Google Shape;1425;p69"/>
              <p:cNvSpPr/>
              <p:nvPr/>
            </p:nvSpPr>
            <p:spPr>
              <a:xfrm>
                <a:off x="2678906"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6" name="Google Shape;1426;p69"/>
              <p:cNvSpPr/>
              <p:nvPr/>
            </p:nvSpPr>
            <p:spPr>
              <a:xfrm>
                <a:off x="2678906"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7" name="Google Shape;1427;p69"/>
              <p:cNvSpPr/>
              <p:nvPr/>
            </p:nvSpPr>
            <p:spPr>
              <a:xfrm>
                <a:off x="5357812"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28" name="Google Shape;1428;p69"/>
              <p:cNvSpPr/>
              <p:nvPr/>
            </p:nvSpPr>
            <p:spPr>
              <a:xfrm>
                <a:off x="5357812" y="5357812"/>
                <a:ext cx="2143126" cy="2143126"/>
              </a:xfrm>
              <a:prstGeom prst="roundRect">
                <a:avLst>
                  <a:gd fmla="val 2370" name="adj"/>
                </a:avLst>
              </a:prstGeom>
              <a:solidFill>
                <a:srgbClr val="D8F1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429" name="Google Shape;1429;p69"/>
          <p:cNvGrpSpPr/>
          <p:nvPr/>
        </p:nvGrpSpPr>
        <p:grpSpPr>
          <a:xfrm>
            <a:off x="11120437" y="4732337"/>
            <a:ext cx="2143126" cy="2143126"/>
            <a:chOff x="11120437" y="4732337"/>
            <a:chExt cx="2143126" cy="2143126"/>
          </a:xfrm>
        </p:grpSpPr>
        <p:sp>
          <p:nvSpPr>
            <p:cNvPr id="1430" name="Google Shape;1430;p69"/>
            <p:cNvSpPr/>
            <p:nvPr/>
          </p:nvSpPr>
          <p:spPr>
            <a:xfrm>
              <a:off x="11120437"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31" name="Google Shape;1431;p69"/>
            <p:cNvSpPr/>
            <p:nvPr/>
          </p:nvSpPr>
          <p:spPr>
            <a:xfrm>
              <a:off x="11607531" y="5268118"/>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32" name="Google Shape;1432;p69"/>
          <p:cNvGrpSpPr/>
          <p:nvPr/>
        </p:nvGrpSpPr>
        <p:grpSpPr>
          <a:xfrm>
            <a:off x="13799344" y="7411243"/>
            <a:ext cx="2143126" cy="2143126"/>
            <a:chOff x="13799344" y="7411243"/>
            <a:chExt cx="2143126" cy="2143126"/>
          </a:xfrm>
        </p:grpSpPr>
        <p:sp>
          <p:nvSpPr>
            <p:cNvPr id="1433" name="Google Shape;1433;p69"/>
            <p:cNvSpPr/>
            <p:nvPr/>
          </p:nvSpPr>
          <p:spPr>
            <a:xfrm>
              <a:off x="13799344"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34" name="Google Shape;1434;p69"/>
            <p:cNvSpPr/>
            <p:nvPr/>
          </p:nvSpPr>
          <p:spPr>
            <a:xfrm>
              <a:off x="14286438"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35" name="Google Shape;1435;p69"/>
          <p:cNvGrpSpPr/>
          <p:nvPr/>
        </p:nvGrpSpPr>
        <p:grpSpPr>
          <a:xfrm>
            <a:off x="8441531" y="7411243"/>
            <a:ext cx="2143126" cy="2143126"/>
            <a:chOff x="8441531" y="7411243"/>
            <a:chExt cx="2143126" cy="2143126"/>
          </a:xfrm>
        </p:grpSpPr>
        <p:sp>
          <p:nvSpPr>
            <p:cNvPr id="1436" name="Google Shape;1436;p69"/>
            <p:cNvSpPr/>
            <p:nvPr/>
          </p:nvSpPr>
          <p:spPr>
            <a:xfrm>
              <a:off x="8441531"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37" name="Google Shape;1437;p69"/>
            <p:cNvSpPr/>
            <p:nvPr/>
          </p:nvSpPr>
          <p:spPr>
            <a:xfrm>
              <a:off x="8928625"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38" name="Google Shape;1438;p69"/>
          <p:cNvGrpSpPr/>
          <p:nvPr/>
        </p:nvGrpSpPr>
        <p:grpSpPr>
          <a:xfrm>
            <a:off x="11120437" y="10090150"/>
            <a:ext cx="2143126" cy="2143125"/>
            <a:chOff x="11120437" y="10090150"/>
            <a:chExt cx="2143126" cy="2143125"/>
          </a:xfrm>
        </p:grpSpPr>
        <p:sp>
          <p:nvSpPr>
            <p:cNvPr id="1439" name="Google Shape;1439;p69"/>
            <p:cNvSpPr/>
            <p:nvPr/>
          </p:nvSpPr>
          <p:spPr>
            <a:xfrm>
              <a:off x="11120437"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40" name="Google Shape;1440;p69"/>
            <p:cNvSpPr/>
            <p:nvPr/>
          </p:nvSpPr>
          <p:spPr>
            <a:xfrm>
              <a:off x="11799211" y="10536634"/>
              <a:ext cx="785577" cy="1250157"/>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41" name="Google Shape;1441;p69"/>
          <p:cNvGrpSpPr/>
          <p:nvPr/>
        </p:nvGrpSpPr>
        <p:grpSpPr>
          <a:xfrm>
            <a:off x="8441531" y="4732337"/>
            <a:ext cx="2143126" cy="2143126"/>
            <a:chOff x="8441531" y="4732337"/>
            <a:chExt cx="2143126" cy="2143126"/>
          </a:xfrm>
        </p:grpSpPr>
        <p:sp>
          <p:nvSpPr>
            <p:cNvPr id="1442" name="Google Shape;1442;p69"/>
            <p:cNvSpPr/>
            <p:nvPr/>
          </p:nvSpPr>
          <p:spPr>
            <a:xfrm>
              <a:off x="8441531"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43" name="Google Shape;1443;p69"/>
            <p:cNvSpPr/>
            <p:nvPr/>
          </p:nvSpPr>
          <p:spPr>
            <a:xfrm>
              <a:off x="9119650" y="5178821"/>
              <a:ext cx="786887" cy="1250158"/>
            </a:xfrm>
            <a:custGeom>
              <a:rect b="b" l="l" r="r" t="t"/>
              <a:pathLst>
                <a:path extrusionOk="0" h="21600" w="21600">
                  <a:moveTo>
                    <a:pt x="10800" y="0"/>
                  </a:moveTo>
                  <a:cubicBezTo>
                    <a:pt x="4847" y="0"/>
                    <a:pt x="0" y="3096"/>
                    <a:pt x="0" y="6891"/>
                  </a:cubicBezTo>
                  <a:cubicBezTo>
                    <a:pt x="0" y="9523"/>
                    <a:pt x="1671" y="10921"/>
                    <a:pt x="3133" y="12157"/>
                  </a:cubicBezTo>
                  <a:cubicBezTo>
                    <a:pt x="4368" y="13200"/>
                    <a:pt x="5418" y="14100"/>
                    <a:pt x="5418" y="15684"/>
                  </a:cubicBezTo>
                  <a:lnTo>
                    <a:pt x="5418" y="18584"/>
                  </a:lnTo>
                  <a:cubicBezTo>
                    <a:pt x="5418" y="20254"/>
                    <a:pt x="7515" y="21600"/>
                    <a:pt x="10137" y="21600"/>
                  </a:cubicBezTo>
                  <a:lnTo>
                    <a:pt x="11427" y="21600"/>
                  </a:lnTo>
                  <a:cubicBezTo>
                    <a:pt x="14046" y="21600"/>
                    <a:pt x="16182" y="20254"/>
                    <a:pt x="16182" y="18584"/>
                  </a:cubicBezTo>
                  <a:lnTo>
                    <a:pt x="16182" y="15684"/>
                  </a:lnTo>
                  <a:cubicBezTo>
                    <a:pt x="16182" y="14100"/>
                    <a:pt x="17233" y="13200"/>
                    <a:pt x="18467" y="12157"/>
                  </a:cubicBezTo>
                  <a:cubicBezTo>
                    <a:pt x="19930" y="10922"/>
                    <a:pt x="21600" y="9523"/>
                    <a:pt x="21600" y="6891"/>
                  </a:cubicBezTo>
                  <a:cubicBezTo>
                    <a:pt x="21600" y="3096"/>
                    <a:pt x="16753" y="0"/>
                    <a:pt x="10800" y="0"/>
                  </a:cubicBezTo>
                  <a:close/>
                  <a:moveTo>
                    <a:pt x="10800" y="1415"/>
                  </a:moveTo>
                  <a:cubicBezTo>
                    <a:pt x="15540" y="1415"/>
                    <a:pt x="19388" y="3870"/>
                    <a:pt x="19388" y="6891"/>
                  </a:cubicBezTo>
                  <a:cubicBezTo>
                    <a:pt x="19388" y="9054"/>
                    <a:pt x="18074" y="10160"/>
                    <a:pt x="16698" y="11322"/>
                  </a:cubicBezTo>
                  <a:cubicBezTo>
                    <a:pt x="15363" y="12450"/>
                    <a:pt x="13999" y="13601"/>
                    <a:pt x="13970" y="15614"/>
                  </a:cubicBezTo>
                  <a:lnTo>
                    <a:pt x="7630" y="15614"/>
                  </a:lnTo>
                  <a:cubicBezTo>
                    <a:pt x="7601" y="13601"/>
                    <a:pt x="6202" y="12450"/>
                    <a:pt x="4866" y="11322"/>
                  </a:cubicBezTo>
                  <a:cubicBezTo>
                    <a:pt x="3490" y="10160"/>
                    <a:pt x="2212" y="9054"/>
                    <a:pt x="2212" y="6891"/>
                  </a:cubicBezTo>
                  <a:cubicBezTo>
                    <a:pt x="2212" y="3870"/>
                    <a:pt x="6060" y="1415"/>
                    <a:pt x="10800" y="1415"/>
                  </a:cubicBezTo>
                  <a:close/>
                  <a:moveTo>
                    <a:pt x="7741" y="5035"/>
                  </a:moveTo>
                  <a:cubicBezTo>
                    <a:pt x="7417" y="5061"/>
                    <a:pt x="7142" y="5161"/>
                    <a:pt x="6967" y="5336"/>
                  </a:cubicBezTo>
                  <a:lnTo>
                    <a:pt x="5160" y="7146"/>
                  </a:lnTo>
                  <a:cubicBezTo>
                    <a:pt x="4976" y="7330"/>
                    <a:pt x="4933" y="7567"/>
                    <a:pt x="5050" y="7772"/>
                  </a:cubicBezTo>
                  <a:lnTo>
                    <a:pt x="7630" y="12296"/>
                  </a:lnTo>
                  <a:cubicBezTo>
                    <a:pt x="7838" y="12660"/>
                    <a:pt x="8460" y="12846"/>
                    <a:pt x="9031" y="12714"/>
                  </a:cubicBezTo>
                  <a:cubicBezTo>
                    <a:pt x="9601" y="12581"/>
                    <a:pt x="9903" y="12173"/>
                    <a:pt x="9694" y="11809"/>
                  </a:cubicBezTo>
                  <a:lnTo>
                    <a:pt x="7298" y="7610"/>
                  </a:lnTo>
                  <a:lnTo>
                    <a:pt x="8109" y="6798"/>
                  </a:lnTo>
                  <a:lnTo>
                    <a:pt x="9842" y="7842"/>
                  </a:lnTo>
                  <a:cubicBezTo>
                    <a:pt x="10263" y="8091"/>
                    <a:pt x="10931" y="8091"/>
                    <a:pt x="11353" y="7842"/>
                  </a:cubicBezTo>
                  <a:lnTo>
                    <a:pt x="13122" y="6798"/>
                  </a:lnTo>
                  <a:lnTo>
                    <a:pt x="13933" y="7610"/>
                  </a:lnTo>
                  <a:lnTo>
                    <a:pt x="11537" y="11809"/>
                  </a:lnTo>
                  <a:cubicBezTo>
                    <a:pt x="11330" y="12173"/>
                    <a:pt x="11629" y="12581"/>
                    <a:pt x="12201" y="12714"/>
                  </a:cubicBezTo>
                  <a:cubicBezTo>
                    <a:pt x="12324" y="12743"/>
                    <a:pt x="12444" y="12737"/>
                    <a:pt x="12569" y="12737"/>
                  </a:cubicBezTo>
                  <a:cubicBezTo>
                    <a:pt x="13018" y="12737"/>
                    <a:pt x="13440" y="12581"/>
                    <a:pt x="13601" y="12296"/>
                  </a:cubicBezTo>
                  <a:lnTo>
                    <a:pt x="16182" y="7772"/>
                  </a:lnTo>
                  <a:cubicBezTo>
                    <a:pt x="16299" y="7567"/>
                    <a:pt x="16256" y="7330"/>
                    <a:pt x="16071" y="7146"/>
                  </a:cubicBezTo>
                  <a:lnTo>
                    <a:pt x="14265" y="5336"/>
                  </a:lnTo>
                  <a:cubicBezTo>
                    <a:pt x="14089" y="5161"/>
                    <a:pt x="13777" y="5061"/>
                    <a:pt x="13454" y="5035"/>
                  </a:cubicBezTo>
                  <a:cubicBezTo>
                    <a:pt x="13132" y="5008"/>
                    <a:pt x="12809" y="5079"/>
                    <a:pt x="12569" y="5220"/>
                  </a:cubicBezTo>
                  <a:lnTo>
                    <a:pt x="10616" y="6380"/>
                  </a:lnTo>
                  <a:lnTo>
                    <a:pt x="8625" y="5220"/>
                  </a:lnTo>
                  <a:cubicBezTo>
                    <a:pt x="8386" y="5079"/>
                    <a:pt x="8063" y="5008"/>
                    <a:pt x="7741" y="5035"/>
                  </a:cubicBezTo>
                  <a:close/>
                  <a:moveTo>
                    <a:pt x="7741" y="19094"/>
                  </a:moveTo>
                  <a:lnTo>
                    <a:pt x="13859" y="19094"/>
                  </a:lnTo>
                  <a:cubicBezTo>
                    <a:pt x="13518" y="19738"/>
                    <a:pt x="12549" y="20208"/>
                    <a:pt x="11427" y="20208"/>
                  </a:cubicBezTo>
                  <a:lnTo>
                    <a:pt x="10137" y="20208"/>
                  </a:lnTo>
                  <a:cubicBezTo>
                    <a:pt x="9013" y="20208"/>
                    <a:pt x="8081" y="19738"/>
                    <a:pt x="7741" y="19094"/>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44" name="Google Shape;1444;p69"/>
          <p:cNvGrpSpPr/>
          <p:nvPr/>
        </p:nvGrpSpPr>
        <p:grpSpPr>
          <a:xfrm>
            <a:off x="11120437" y="7411243"/>
            <a:ext cx="2143126" cy="2143126"/>
            <a:chOff x="11120437" y="7411243"/>
            <a:chExt cx="2143126" cy="2143126"/>
          </a:xfrm>
        </p:grpSpPr>
        <p:sp>
          <p:nvSpPr>
            <p:cNvPr id="1445" name="Google Shape;1445;p69"/>
            <p:cNvSpPr/>
            <p:nvPr/>
          </p:nvSpPr>
          <p:spPr>
            <a:xfrm>
              <a:off x="11120437"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46" name="Google Shape;1446;p69"/>
            <p:cNvSpPr/>
            <p:nvPr/>
          </p:nvSpPr>
          <p:spPr>
            <a:xfrm>
              <a:off x="11611569" y="7902114"/>
              <a:ext cx="1160862" cy="1161384"/>
            </a:xfrm>
            <a:custGeom>
              <a:rect b="b" l="l" r="r" t="t"/>
              <a:pathLst>
                <a:path extrusionOk="0" h="21600" w="21487">
                  <a:moveTo>
                    <a:pt x="7603" y="18295"/>
                  </a:moveTo>
                  <a:lnTo>
                    <a:pt x="3289" y="13958"/>
                  </a:lnTo>
                  <a:lnTo>
                    <a:pt x="15293" y="1890"/>
                  </a:lnTo>
                  <a:lnTo>
                    <a:pt x="16899" y="3505"/>
                  </a:lnTo>
                  <a:lnTo>
                    <a:pt x="9636" y="10808"/>
                  </a:lnTo>
                  <a:cubicBezTo>
                    <a:pt x="9332" y="11114"/>
                    <a:pt x="9332" y="11609"/>
                    <a:pt x="9636" y="11915"/>
                  </a:cubicBezTo>
                  <a:cubicBezTo>
                    <a:pt x="9788" y="12068"/>
                    <a:pt x="9987" y="12144"/>
                    <a:pt x="10186" y="12144"/>
                  </a:cubicBezTo>
                  <a:cubicBezTo>
                    <a:pt x="10385" y="12144"/>
                    <a:pt x="10585" y="12068"/>
                    <a:pt x="10736" y="11915"/>
                  </a:cubicBezTo>
                  <a:lnTo>
                    <a:pt x="18001" y="4612"/>
                  </a:lnTo>
                  <a:lnTo>
                    <a:pt x="19607" y="6227"/>
                  </a:lnTo>
                  <a:lnTo>
                    <a:pt x="7603" y="18295"/>
                  </a:lnTo>
                  <a:close/>
                  <a:moveTo>
                    <a:pt x="2658" y="15537"/>
                  </a:moveTo>
                  <a:lnTo>
                    <a:pt x="6032" y="18928"/>
                  </a:lnTo>
                  <a:lnTo>
                    <a:pt x="1781" y="19811"/>
                  </a:lnTo>
                  <a:lnTo>
                    <a:pt x="2658" y="15537"/>
                  </a:lnTo>
                  <a:close/>
                  <a:moveTo>
                    <a:pt x="21259" y="5674"/>
                  </a:moveTo>
                  <a:lnTo>
                    <a:pt x="18552" y="2953"/>
                  </a:lnTo>
                  <a:lnTo>
                    <a:pt x="18552" y="2952"/>
                  </a:lnTo>
                  <a:lnTo>
                    <a:pt x="18550" y="2951"/>
                  </a:lnTo>
                  <a:lnTo>
                    <a:pt x="15845" y="229"/>
                  </a:lnTo>
                  <a:cubicBezTo>
                    <a:pt x="15698" y="83"/>
                    <a:pt x="15500" y="0"/>
                    <a:pt x="15293" y="0"/>
                  </a:cubicBezTo>
                  <a:cubicBezTo>
                    <a:pt x="15087" y="0"/>
                    <a:pt x="14889" y="83"/>
                    <a:pt x="14743" y="229"/>
                  </a:cubicBezTo>
                  <a:lnTo>
                    <a:pt x="1637" y="13404"/>
                  </a:lnTo>
                  <a:cubicBezTo>
                    <a:pt x="1530" y="13512"/>
                    <a:pt x="1456" y="13650"/>
                    <a:pt x="1426" y="13800"/>
                  </a:cubicBezTo>
                  <a:lnTo>
                    <a:pt x="17" y="20660"/>
                  </a:lnTo>
                  <a:cubicBezTo>
                    <a:pt x="-37" y="20918"/>
                    <a:pt x="43" y="21185"/>
                    <a:pt x="229" y="21371"/>
                  </a:cubicBezTo>
                  <a:cubicBezTo>
                    <a:pt x="376" y="21520"/>
                    <a:pt x="574" y="21600"/>
                    <a:pt x="778" y="21600"/>
                  </a:cubicBezTo>
                  <a:cubicBezTo>
                    <a:pt x="831" y="21600"/>
                    <a:pt x="884" y="21595"/>
                    <a:pt x="936" y="21585"/>
                  </a:cubicBezTo>
                  <a:lnTo>
                    <a:pt x="7761" y="20168"/>
                  </a:lnTo>
                  <a:cubicBezTo>
                    <a:pt x="7909" y="20137"/>
                    <a:pt x="8046" y="20063"/>
                    <a:pt x="8153" y="19955"/>
                  </a:cubicBezTo>
                  <a:lnTo>
                    <a:pt x="21259" y="6780"/>
                  </a:lnTo>
                  <a:cubicBezTo>
                    <a:pt x="21563" y="6474"/>
                    <a:pt x="21563" y="5979"/>
                    <a:pt x="21259" y="5674"/>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47" name="Google Shape;1447;p69"/>
          <p:cNvGrpSpPr/>
          <p:nvPr/>
        </p:nvGrpSpPr>
        <p:grpSpPr>
          <a:xfrm>
            <a:off x="8441531" y="10090150"/>
            <a:ext cx="2143126" cy="2143125"/>
            <a:chOff x="8441531" y="10090150"/>
            <a:chExt cx="2143126" cy="2143125"/>
          </a:xfrm>
        </p:grpSpPr>
        <p:sp>
          <p:nvSpPr>
            <p:cNvPr id="1448" name="Google Shape;1448;p69"/>
            <p:cNvSpPr/>
            <p:nvPr/>
          </p:nvSpPr>
          <p:spPr>
            <a:xfrm>
              <a:off x="8441531"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49" name="Google Shape;1449;p69"/>
            <p:cNvSpPr/>
            <p:nvPr/>
          </p:nvSpPr>
          <p:spPr>
            <a:xfrm>
              <a:off x="8908732" y="10581282"/>
              <a:ext cx="1208724" cy="1160861"/>
            </a:xfrm>
            <a:custGeom>
              <a:rect b="b" l="l" r="r" t="t"/>
              <a:pathLst>
                <a:path extrusionOk="0" h="21550" w="21495">
                  <a:moveTo>
                    <a:pt x="2411" y="8983"/>
                  </a:moveTo>
                  <a:lnTo>
                    <a:pt x="6292" y="12955"/>
                  </a:lnTo>
                  <a:cubicBezTo>
                    <a:pt x="6472" y="13140"/>
                    <a:pt x="6554" y="13406"/>
                    <a:pt x="6512" y="13667"/>
                  </a:cubicBezTo>
                  <a:lnTo>
                    <a:pt x="5596" y="19276"/>
                  </a:lnTo>
                  <a:lnTo>
                    <a:pt x="10391" y="16628"/>
                  </a:lnTo>
                  <a:cubicBezTo>
                    <a:pt x="10615" y="16505"/>
                    <a:pt x="10881" y="16505"/>
                    <a:pt x="11105" y="16628"/>
                  </a:cubicBezTo>
                  <a:lnTo>
                    <a:pt x="15900" y="19276"/>
                  </a:lnTo>
                  <a:lnTo>
                    <a:pt x="14984" y="13667"/>
                  </a:lnTo>
                  <a:cubicBezTo>
                    <a:pt x="14941" y="13405"/>
                    <a:pt x="15024" y="13140"/>
                    <a:pt x="15204" y="12955"/>
                  </a:cubicBezTo>
                  <a:lnTo>
                    <a:pt x="19084" y="8983"/>
                  </a:lnTo>
                  <a:lnTo>
                    <a:pt x="13723" y="8165"/>
                  </a:lnTo>
                  <a:cubicBezTo>
                    <a:pt x="13474" y="8126"/>
                    <a:pt x="13258" y="7961"/>
                    <a:pt x="13146" y="7724"/>
                  </a:cubicBezTo>
                  <a:lnTo>
                    <a:pt x="10748" y="2622"/>
                  </a:lnTo>
                  <a:lnTo>
                    <a:pt x="8350" y="7724"/>
                  </a:lnTo>
                  <a:cubicBezTo>
                    <a:pt x="8238" y="7961"/>
                    <a:pt x="8022" y="8126"/>
                    <a:pt x="7773" y="8165"/>
                  </a:cubicBezTo>
                  <a:lnTo>
                    <a:pt x="2411" y="8983"/>
                  </a:lnTo>
                  <a:close/>
                  <a:moveTo>
                    <a:pt x="16917" y="21550"/>
                  </a:moveTo>
                  <a:cubicBezTo>
                    <a:pt x="16795" y="21550"/>
                    <a:pt x="16673" y="21520"/>
                    <a:pt x="16561" y="21458"/>
                  </a:cubicBezTo>
                  <a:lnTo>
                    <a:pt x="10748" y="18248"/>
                  </a:lnTo>
                  <a:lnTo>
                    <a:pt x="4935" y="21458"/>
                  </a:lnTo>
                  <a:cubicBezTo>
                    <a:pt x="4677" y="21600"/>
                    <a:pt x="4364" y="21576"/>
                    <a:pt x="4129" y="21396"/>
                  </a:cubicBezTo>
                  <a:cubicBezTo>
                    <a:pt x="3893" y="21216"/>
                    <a:pt x="3775" y="20912"/>
                    <a:pt x="3824" y="20610"/>
                  </a:cubicBezTo>
                  <a:lnTo>
                    <a:pt x="4934" y="13812"/>
                  </a:lnTo>
                  <a:lnTo>
                    <a:pt x="232" y="8997"/>
                  </a:lnTo>
                  <a:cubicBezTo>
                    <a:pt x="23" y="8783"/>
                    <a:pt x="-52" y="8464"/>
                    <a:pt x="38" y="8173"/>
                  </a:cubicBezTo>
                  <a:cubicBezTo>
                    <a:pt x="128" y="7881"/>
                    <a:pt x="367" y="7670"/>
                    <a:pt x="656" y="7625"/>
                  </a:cubicBezTo>
                  <a:lnTo>
                    <a:pt x="7155" y="6634"/>
                  </a:lnTo>
                  <a:lnTo>
                    <a:pt x="10062" y="448"/>
                  </a:lnTo>
                  <a:cubicBezTo>
                    <a:pt x="10190" y="174"/>
                    <a:pt x="10457" y="0"/>
                    <a:pt x="10748" y="0"/>
                  </a:cubicBezTo>
                  <a:cubicBezTo>
                    <a:pt x="11039" y="0"/>
                    <a:pt x="11306" y="174"/>
                    <a:pt x="11434" y="448"/>
                  </a:cubicBezTo>
                  <a:lnTo>
                    <a:pt x="14341" y="6634"/>
                  </a:lnTo>
                  <a:lnTo>
                    <a:pt x="20840" y="7625"/>
                  </a:lnTo>
                  <a:cubicBezTo>
                    <a:pt x="21129" y="7670"/>
                    <a:pt x="21368" y="7881"/>
                    <a:pt x="21458" y="8173"/>
                  </a:cubicBezTo>
                  <a:cubicBezTo>
                    <a:pt x="21548" y="8464"/>
                    <a:pt x="21473" y="8783"/>
                    <a:pt x="21264" y="8997"/>
                  </a:cubicBezTo>
                  <a:lnTo>
                    <a:pt x="16562" y="13812"/>
                  </a:lnTo>
                  <a:lnTo>
                    <a:pt x="17672" y="20610"/>
                  </a:lnTo>
                  <a:cubicBezTo>
                    <a:pt x="17721" y="20912"/>
                    <a:pt x="17603" y="21216"/>
                    <a:pt x="17367" y="21396"/>
                  </a:cubicBezTo>
                  <a:cubicBezTo>
                    <a:pt x="17234" y="21498"/>
                    <a:pt x="17076" y="21550"/>
                    <a:pt x="16917" y="21550"/>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50" name="Google Shape;1450;p69"/>
          <p:cNvGrpSpPr/>
          <p:nvPr/>
        </p:nvGrpSpPr>
        <p:grpSpPr>
          <a:xfrm>
            <a:off x="13799344" y="4732337"/>
            <a:ext cx="2143126" cy="2143126"/>
            <a:chOff x="13799344" y="4732337"/>
            <a:chExt cx="2143126" cy="2143126"/>
          </a:xfrm>
        </p:grpSpPr>
        <p:sp>
          <p:nvSpPr>
            <p:cNvPr id="1451" name="Google Shape;1451;p69"/>
            <p:cNvSpPr/>
            <p:nvPr/>
          </p:nvSpPr>
          <p:spPr>
            <a:xfrm>
              <a:off x="13799344"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52" name="Google Shape;1452;p69"/>
            <p:cNvSpPr/>
            <p:nvPr/>
          </p:nvSpPr>
          <p:spPr>
            <a:xfrm>
              <a:off x="14380481" y="5178821"/>
              <a:ext cx="980847" cy="1250158"/>
            </a:xfrm>
            <a:custGeom>
              <a:rect b="b" l="l" r="r" t="t"/>
              <a:pathLst>
                <a:path extrusionOk="0" h="21592" w="21600">
                  <a:moveTo>
                    <a:pt x="10785" y="0"/>
                  </a:moveTo>
                  <a:cubicBezTo>
                    <a:pt x="4834" y="0"/>
                    <a:pt x="0" y="3741"/>
                    <a:pt x="0" y="8338"/>
                  </a:cubicBezTo>
                  <a:lnTo>
                    <a:pt x="0" y="20314"/>
                  </a:lnTo>
                  <a:cubicBezTo>
                    <a:pt x="0" y="20533"/>
                    <a:pt x="4" y="20761"/>
                    <a:pt x="31" y="21013"/>
                  </a:cubicBezTo>
                  <a:cubicBezTo>
                    <a:pt x="68" y="21346"/>
                    <a:pt x="436" y="21592"/>
                    <a:pt x="860" y="21592"/>
                  </a:cubicBezTo>
                  <a:cubicBezTo>
                    <a:pt x="876" y="21592"/>
                    <a:pt x="906" y="21592"/>
                    <a:pt x="922" y="21592"/>
                  </a:cubicBezTo>
                  <a:cubicBezTo>
                    <a:pt x="1189" y="21600"/>
                    <a:pt x="1460" y="21506"/>
                    <a:pt x="1628" y="21326"/>
                  </a:cubicBezTo>
                  <a:lnTo>
                    <a:pt x="4240" y="18531"/>
                  </a:lnTo>
                  <a:lnTo>
                    <a:pt x="6883" y="21326"/>
                  </a:lnTo>
                  <a:cubicBezTo>
                    <a:pt x="6890" y="21333"/>
                    <a:pt x="6905" y="21344"/>
                    <a:pt x="6913" y="21351"/>
                  </a:cubicBezTo>
                  <a:cubicBezTo>
                    <a:pt x="6938" y="21374"/>
                    <a:pt x="6975" y="21401"/>
                    <a:pt x="7005" y="21423"/>
                  </a:cubicBezTo>
                  <a:cubicBezTo>
                    <a:pt x="7022" y="21436"/>
                    <a:pt x="7047" y="21435"/>
                    <a:pt x="7067" y="21447"/>
                  </a:cubicBezTo>
                  <a:cubicBezTo>
                    <a:pt x="7075" y="21452"/>
                    <a:pt x="7059" y="21466"/>
                    <a:pt x="7067" y="21471"/>
                  </a:cubicBezTo>
                  <a:cubicBezTo>
                    <a:pt x="7089" y="21484"/>
                    <a:pt x="7135" y="21485"/>
                    <a:pt x="7159" y="21495"/>
                  </a:cubicBezTo>
                  <a:cubicBezTo>
                    <a:pt x="7180" y="21505"/>
                    <a:pt x="7199" y="21512"/>
                    <a:pt x="7220" y="21519"/>
                  </a:cubicBezTo>
                  <a:cubicBezTo>
                    <a:pt x="7268" y="21537"/>
                    <a:pt x="7293" y="21558"/>
                    <a:pt x="7343" y="21567"/>
                  </a:cubicBezTo>
                  <a:cubicBezTo>
                    <a:pt x="7351" y="21569"/>
                    <a:pt x="7368" y="21567"/>
                    <a:pt x="7374" y="21567"/>
                  </a:cubicBezTo>
                  <a:cubicBezTo>
                    <a:pt x="7431" y="21578"/>
                    <a:pt x="7502" y="21591"/>
                    <a:pt x="7558" y="21592"/>
                  </a:cubicBezTo>
                  <a:cubicBezTo>
                    <a:pt x="7568" y="21592"/>
                    <a:pt x="7578" y="21592"/>
                    <a:pt x="7589" y="21592"/>
                  </a:cubicBezTo>
                  <a:cubicBezTo>
                    <a:pt x="7653" y="21590"/>
                    <a:pt x="7712" y="21581"/>
                    <a:pt x="7774" y="21567"/>
                  </a:cubicBezTo>
                  <a:cubicBezTo>
                    <a:pt x="7788" y="21564"/>
                    <a:pt x="7821" y="21570"/>
                    <a:pt x="7835" y="21567"/>
                  </a:cubicBezTo>
                  <a:cubicBezTo>
                    <a:pt x="7907" y="21549"/>
                    <a:pt x="7956" y="21504"/>
                    <a:pt x="8019" y="21471"/>
                  </a:cubicBezTo>
                  <a:cubicBezTo>
                    <a:pt x="8025" y="21467"/>
                    <a:pt x="8044" y="21475"/>
                    <a:pt x="8050" y="21471"/>
                  </a:cubicBezTo>
                  <a:cubicBezTo>
                    <a:pt x="8064" y="21464"/>
                    <a:pt x="8069" y="21455"/>
                    <a:pt x="8081" y="21447"/>
                  </a:cubicBezTo>
                  <a:cubicBezTo>
                    <a:pt x="8101" y="21434"/>
                    <a:pt x="8124" y="21414"/>
                    <a:pt x="8142" y="21399"/>
                  </a:cubicBezTo>
                  <a:cubicBezTo>
                    <a:pt x="8164" y="21382"/>
                    <a:pt x="8185" y="21369"/>
                    <a:pt x="8204" y="21351"/>
                  </a:cubicBezTo>
                  <a:cubicBezTo>
                    <a:pt x="8213" y="21342"/>
                    <a:pt x="8226" y="21335"/>
                    <a:pt x="8234" y="21326"/>
                  </a:cubicBezTo>
                  <a:lnTo>
                    <a:pt x="10877" y="18531"/>
                  </a:lnTo>
                  <a:lnTo>
                    <a:pt x="13519" y="21326"/>
                  </a:lnTo>
                  <a:cubicBezTo>
                    <a:pt x="13526" y="21334"/>
                    <a:pt x="13511" y="21343"/>
                    <a:pt x="13519" y="21351"/>
                  </a:cubicBezTo>
                  <a:cubicBezTo>
                    <a:pt x="13544" y="21374"/>
                    <a:pt x="13583" y="21402"/>
                    <a:pt x="13611" y="21423"/>
                  </a:cubicBezTo>
                  <a:cubicBezTo>
                    <a:pt x="13630" y="21437"/>
                    <a:pt x="13653" y="21435"/>
                    <a:pt x="13673" y="21447"/>
                  </a:cubicBezTo>
                  <a:cubicBezTo>
                    <a:pt x="13681" y="21452"/>
                    <a:pt x="13696" y="21467"/>
                    <a:pt x="13704" y="21471"/>
                  </a:cubicBezTo>
                  <a:cubicBezTo>
                    <a:pt x="13725" y="21484"/>
                    <a:pt x="13742" y="21486"/>
                    <a:pt x="13765" y="21495"/>
                  </a:cubicBezTo>
                  <a:cubicBezTo>
                    <a:pt x="13786" y="21505"/>
                    <a:pt x="13805" y="21512"/>
                    <a:pt x="13826" y="21519"/>
                  </a:cubicBezTo>
                  <a:cubicBezTo>
                    <a:pt x="13874" y="21537"/>
                    <a:pt x="13931" y="21558"/>
                    <a:pt x="13980" y="21567"/>
                  </a:cubicBezTo>
                  <a:cubicBezTo>
                    <a:pt x="14036" y="21578"/>
                    <a:pt x="14106" y="21591"/>
                    <a:pt x="14164" y="21592"/>
                  </a:cubicBezTo>
                  <a:cubicBezTo>
                    <a:pt x="14174" y="21592"/>
                    <a:pt x="14184" y="21592"/>
                    <a:pt x="14195" y="21592"/>
                  </a:cubicBezTo>
                  <a:cubicBezTo>
                    <a:pt x="14259" y="21590"/>
                    <a:pt x="14348" y="21581"/>
                    <a:pt x="14410" y="21567"/>
                  </a:cubicBezTo>
                  <a:cubicBezTo>
                    <a:pt x="14426" y="21564"/>
                    <a:pt x="14426" y="21570"/>
                    <a:pt x="14441" y="21567"/>
                  </a:cubicBezTo>
                  <a:cubicBezTo>
                    <a:pt x="14512" y="21549"/>
                    <a:pt x="14593" y="21504"/>
                    <a:pt x="14656" y="21471"/>
                  </a:cubicBezTo>
                  <a:cubicBezTo>
                    <a:pt x="14668" y="21464"/>
                    <a:pt x="14674" y="21455"/>
                    <a:pt x="14687" y="21447"/>
                  </a:cubicBezTo>
                  <a:cubicBezTo>
                    <a:pt x="14707" y="21434"/>
                    <a:pt x="14730" y="21413"/>
                    <a:pt x="14748" y="21399"/>
                  </a:cubicBezTo>
                  <a:cubicBezTo>
                    <a:pt x="14771" y="21383"/>
                    <a:pt x="14791" y="21368"/>
                    <a:pt x="14810" y="21351"/>
                  </a:cubicBezTo>
                  <a:cubicBezTo>
                    <a:pt x="14818" y="21342"/>
                    <a:pt x="14831" y="21335"/>
                    <a:pt x="14840" y="21326"/>
                  </a:cubicBezTo>
                  <a:lnTo>
                    <a:pt x="17483" y="18531"/>
                  </a:lnTo>
                  <a:lnTo>
                    <a:pt x="20064" y="21254"/>
                  </a:lnTo>
                  <a:cubicBezTo>
                    <a:pt x="20268" y="21472"/>
                    <a:pt x="20620" y="21544"/>
                    <a:pt x="20955" y="21471"/>
                  </a:cubicBezTo>
                  <a:cubicBezTo>
                    <a:pt x="21287" y="21397"/>
                    <a:pt x="21513" y="21184"/>
                    <a:pt x="21538" y="20917"/>
                  </a:cubicBezTo>
                  <a:cubicBezTo>
                    <a:pt x="21556" y="20739"/>
                    <a:pt x="21600" y="20532"/>
                    <a:pt x="21600" y="20314"/>
                  </a:cubicBezTo>
                  <a:lnTo>
                    <a:pt x="21600" y="8338"/>
                  </a:lnTo>
                  <a:cubicBezTo>
                    <a:pt x="21600" y="3741"/>
                    <a:pt x="16736" y="0"/>
                    <a:pt x="10785" y="0"/>
                  </a:cubicBezTo>
                  <a:close/>
                  <a:moveTo>
                    <a:pt x="10785" y="1301"/>
                  </a:moveTo>
                  <a:cubicBezTo>
                    <a:pt x="15824" y="1301"/>
                    <a:pt x="19941" y="4446"/>
                    <a:pt x="19941" y="8338"/>
                  </a:cubicBezTo>
                  <a:lnTo>
                    <a:pt x="19941" y="18941"/>
                  </a:lnTo>
                  <a:lnTo>
                    <a:pt x="18159" y="17061"/>
                  </a:lnTo>
                  <a:cubicBezTo>
                    <a:pt x="18002" y="16896"/>
                    <a:pt x="17746" y="16796"/>
                    <a:pt x="17483" y="16796"/>
                  </a:cubicBezTo>
                  <a:cubicBezTo>
                    <a:pt x="17216" y="16796"/>
                    <a:pt x="16963" y="16895"/>
                    <a:pt x="16807" y="17061"/>
                  </a:cubicBezTo>
                  <a:lnTo>
                    <a:pt x="14164" y="19856"/>
                  </a:lnTo>
                  <a:lnTo>
                    <a:pt x="11553" y="17061"/>
                  </a:lnTo>
                  <a:cubicBezTo>
                    <a:pt x="11396" y="16895"/>
                    <a:pt x="11142" y="16796"/>
                    <a:pt x="10877" y="16796"/>
                  </a:cubicBezTo>
                  <a:cubicBezTo>
                    <a:pt x="10612" y="16796"/>
                    <a:pt x="10355" y="16895"/>
                    <a:pt x="10201" y="17061"/>
                  </a:cubicBezTo>
                  <a:lnTo>
                    <a:pt x="7558" y="19856"/>
                  </a:lnTo>
                  <a:lnTo>
                    <a:pt x="4916" y="17061"/>
                  </a:lnTo>
                  <a:cubicBezTo>
                    <a:pt x="4760" y="16895"/>
                    <a:pt x="4505" y="16796"/>
                    <a:pt x="4240" y="16796"/>
                  </a:cubicBezTo>
                  <a:cubicBezTo>
                    <a:pt x="3975" y="16796"/>
                    <a:pt x="3750" y="16895"/>
                    <a:pt x="3595" y="17061"/>
                  </a:cubicBezTo>
                  <a:lnTo>
                    <a:pt x="1659" y="19109"/>
                  </a:lnTo>
                  <a:lnTo>
                    <a:pt x="1659" y="8338"/>
                  </a:lnTo>
                  <a:cubicBezTo>
                    <a:pt x="1659" y="4446"/>
                    <a:pt x="5747" y="1301"/>
                    <a:pt x="10785" y="1301"/>
                  </a:cubicBezTo>
                  <a:close/>
                  <a:moveTo>
                    <a:pt x="6329" y="6169"/>
                  </a:moveTo>
                  <a:cubicBezTo>
                    <a:pt x="5005" y="6169"/>
                    <a:pt x="3933" y="7001"/>
                    <a:pt x="3933" y="8025"/>
                  </a:cubicBezTo>
                  <a:cubicBezTo>
                    <a:pt x="3933" y="9047"/>
                    <a:pt x="5005" y="9880"/>
                    <a:pt x="6329" y="9880"/>
                  </a:cubicBezTo>
                  <a:cubicBezTo>
                    <a:pt x="7654" y="9880"/>
                    <a:pt x="8726" y="9047"/>
                    <a:pt x="8726" y="8025"/>
                  </a:cubicBezTo>
                  <a:cubicBezTo>
                    <a:pt x="8726" y="7001"/>
                    <a:pt x="7654" y="6169"/>
                    <a:pt x="6329" y="6169"/>
                  </a:cubicBezTo>
                  <a:close/>
                  <a:moveTo>
                    <a:pt x="15178" y="6169"/>
                  </a:moveTo>
                  <a:cubicBezTo>
                    <a:pt x="13854" y="6169"/>
                    <a:pt x="12782" y="7001"/>
                    <a:pt x="12782" y="8025"/>
                  </a:cubicBezTo>
                  <a:cubicBezTo>
                    <a:pt x="12782" y="9047"/>
                    <a:pt x="13854" y="9880"/>
                    <a:pt x="15178" y="9880"/>
                  </a:cubicBezTo>
                  <a:cubicBezTo>
                    <a:pt x="16503" y="9880"/>
                    <a:pt x="17575" y="9047"/>
                    <a:pt x="17575" y="8025"/>
                  </a:cubicBezTo>
                  <a:cubicBezTo>
                    <a:pt x="17575" y="7001"/>
                    <a:pt x="16503" y="6169"/>
                    <a:pt x="15178" y="6169"/>
                  </a:cubicBezTo>
                  <a:close/>
                  <a:moveTo>
                    <a:pt x="6329" y="7470"/>
                  </a:moveTo>
                  <a:cubicBezTo>
                    <a:pt x="6741" y="7470"/>
                    <a:pt x="7098" y="7706"/>
                    <a:pt x="7098" y="8025"/>
                  </a:cubicBezTo>
                  <a:cubicBezTo>
                    <a:pt x="7098" y="8342"/>
                    <a:pt x="6741" y="8603"/>
                    <a:pt x="6329" y="8603"/>
                  </a:cubicBezTo>
                  <a:cubicBezTo>
                    <a:pt x="5917" y="8603"/>
                    <a:pt x="5592" y="8342"/>
                    <a:pt x="5592" y="8025"/>
                  </a:cubicBezTo>
                  <a:cubicBezTo>
                    <a:pt x="5592" y="7706"/>
                    <a:pt x="5917" y="7470"/>
                    <a:pt x="6329" y="7470"/>
                  </a:cubicBezTo>
                  <a:close/>
                  <a:moveTo>
                    <a:pt x="15178" y="7470"/>
                  </a:moveTo>
                  <a:cubicBezTo>
                    <a:pt x="15591" y="7470"/>
                    <a:pt x="15947" y="7706"/>
                    <a:pt x="15946" y="8025"/>
                  </a:cubicBezTo>
                  <a:cubicBezTo>
                    <a:pt x="15946" y="8342"/>
                    <a:pt x="15590" y="8603"/>
                    <a:pt x="15178" y="8603"/>
                  </a:cubicBezTo>
                  <a:cubicBezTo>
                    <a:pt x="14766" y="8603"/>
                    <a:pt x="14441" y="8342"/>
                    <a:pt x="14441" y="8025"/>
                  </a:cubicBezTo>
                  <a:cubicBezTo>
                    <a:pt x="14441" y="7706"/>
                    <a:pt x="14766" y="7470"/>
                    <a:pt x="15178" y="7470"/>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53" name="Google Shape;1453;p69"/>
          <p:cNvGrpSpPr/>
          <p:nvPr/>
        </p:nvGrpSpPr>
        <p:grpSpPr>
          <a:xfrm rot="-3600000">
            <a:off x="9303049" y="12932947"/>
            <a:ext cx="7709768" cy="6314276"/>
            <a:chOff x="0" y="0"/>
            <a:chExt cx="7709766" cy="6314274"/>
          </a:xfrm>
        </p:grpSpPr>
        <p:sp>
          <p:nvSpPr>
            <p:cNvPr id="1454" name="Google Shape;1454;p69"/>
            <p:cNvSpPr/>
            <p:nvPr/>
          </p:nvSpPr>
          <p:spPr>
            <a:xfrm rot="5400000">
              <a:off x="882410" y="-882411"/>
              <a:ext cx="5944945" cy="7709766"/>
            </a:xfrm>
            <a:custGeom>
              <a:rect b="b" l="l" r="r" t="t"/>
              <a:pathLst>
                <a:path extrusionOk="0" h="20950" w="20795">
                  <a:moveTo>
                    <a:pt x="8458" y="15526"/>
                  </a:moveTo>
                  <a:lnTo>
                    <a:pt x="8461" y="15521"/>
                  </a:lnTo>
                  <a:cubicBezTo>
                    <a:pt x="8465" y="15525"/>
                    <a:pt x="8467" y="15526"/>
                    <a:pt x="8471" y="15530"/>
                  </a:cubicBezTo>
                  <a:cubicBezTo>
                    <a:pt x="8465" y="15528"/>
                    <a:pt x="8458" y="15526"/>
                    <a:pt x="8458" y="15526"/>
                  </a:cubicBezTo>
                  <a:moveTo>
                    <a:pt x="6426" y="6608"/>
                  </a:moveTo>
                  <a:cubicBezTo>
                    <a:pt x="6391" y="6551"/>
                    <a:pt x="6359" y="6499"/>
                    <a:pt x="6331" y="6451"/>
                  </a:cubicBezTo>
                  <a:cubicBezTo>
                    <a:pt x="6329" y="6451"/>
                    <a:pt x="6293" y="6450"/>
                    <a:pt x="6288" y="6446"/>
                  </a:cubicBezTo>
                  <a:cubicBezTo>
                    <a:pt x="6293" y="6438"/>
                    <a:pt x="6261" y="6428"/>
                    <a:pt x="6261" y="6419"/>
                  </a:cubicBezTo>
                  <a:lnTo>
                    <a:pt x="6261" y="6416"/>
                  </a:lnTo>
                  <a:cubicBezTo>
                    <a:pt x="6261" y="6398"/>
                    <a:pt x="6269" y="6381"/>
                    <a:pt x="6282" y="6364"/>
                  </a:cubicBezTo>
                  <a:lnTo>
                    <a:pt x="3123" y="756"/>
                  </a:lnTo>
                  <a:cubicBezTo>
                    <a:pt x="2352" y="-650"/>
                    <a:pt x="-805" y="39"/>
                    <a:pt x="193" y="1728"/>
                  </a:cubicBezTo>
                  <a:lnTo>
                    <a:pt x="6391" y="11338"/>
                  </a:lnTo>
                  <a:lnTo>
                    <a:pt x="6446" y="11432"/>
                  </a:lnTo>
                  <a:cubicBezTo>
                    <a:pt x="6446" y="11432"/>
                    <a:pt x="4937" y="9143"/>
                    <a:pt x="4936" y="9143"/>
                  </a:cubicBezTo>
                  <a:lnTo>
                    <a:pt x="4659" y="8943"/>
                  </a:lnTo>
                  <a:cubicBezTo>
                    <a:pt x="3524" y="8444"/>
                    <a:pt x="2451" y="9155"/>
                    <a:pt x="1895" y="9481"/>
                  </a:cubicBezTo>
                  <a:lnTo>
                    <a:pt x="5878" y="13862"/>
                  </a:lnTo>
                  <a:cubicBezTo>
                    <a:pt x="6209" y="14226"/>
                    <a:pt x="7447" y="15076"/>
                    <a:pt x="8482" y="15545"/>
                  </a:cubicBezTo>
                  <a:cubicBezTo>
                    <a:pt x="8482" y="15545"/>
                    <a:pt x="8486" y="15546"/>
                    <a:pt x="8490" y="15545"/>
                  </a:cubicBezTo>
                  <a:cubicBezTo>
                    <a:pt x="8890" y="15868"/>
                    <a:pt x="9450" y="16113"/>
                    <a:pt x="10122" y="16430"/>
                  </a:cubicBezTo>
                  <a:lnTo>
                    <a:pt x="10064" y="16303"/>
                  </a:lnTo>
                  <a:lnTo>
                    <a:pt x="10165" y="16448"/>
                  </a:lnTo>
                  <a:lnTo>
                    <a:pt x="10162" y="16448"/>
                  </a:lnTo>
                  <a:cubicBezTo>
                    <a:pt x="10150" y="16442"/>
                    <a:pt x="10135" y="16435"/>
                    <a:pt x="10122" y="16430"/>
                  </a:cubicBezTo>
                  <a:lnTo>
                    <a:pt x="10165" y="16523"/>
                  </a:lnTo>
                  <a:lnTo>
                    <a:pt x="10188" y="16572"/>
                  </a:lnTo>
                  <a:lnTo>
                    <a:pt x="12534" y="20950"/>
                  </a:lnTo>
                  <a:lnTo>
                    <a:pt x="19848" y="20950"/>
                  </a:lnTo>
                  <a:cubicBezTo>
                    <a:pt x="20170" y="20617"/>
                    <a:pt x="20486" y="20462"/>
                    <a:pt x="20795" y="20228"/>
                  </a:cubicBezTo>
                  <a:lnTo>
                    <a:pt x="18179" y="15140"/>
                  </a:lnTo>
                  <a:lnTo>
                    <a:pt x="18175" y="15129"/>
                  </a:lnTo>
                  <a:cubicBezTo>
                    <a:pt x="18175" y="15126"/>
                    <a:pt x="18177" y="15123"/>
                    <a:pt x="18179" y="15120"/>
                  </a:cubicBezTo>
                  <a:cubicBezTo>
                    <a:pt x="18228" y="15023"/>
                    <a:pt x="18273" y="14921"/>
                    <a:pt x="18312" y="14816"/>
                  </a:cubicBezTo>
                  <a:cubicBezTo>
                    <a:pt x="18662" y="13869"/>
                    <a:pt x="18612" y="11803"/>
                    <a:pt x="17842" y="10448"/>
                  </a:cubicBezTo>
                  <a:lnTo>
                    <a:pt x="15099" y="5624"/>
                  </a:lnTo>
                  <a:cubicBezTo>
                    <a:pt x="14535" y="4632"/>
                    <a:pt x="12702" y="4660"/>
                    <a:pt x="12255" y="5494"/>
                  </a:cubicBezTo>
                  <a:cubicBezTo>
                    <a:pt x="12227" y="5546"/>
                    <a:pt x="12208" y="5599"/>
                    <a:pt x="12193" y="5658"/>
                  </a:cubicBezTo>
                  <a:cubicBezTo>
                    <a:pt x="12146" y="5616"/>
                    <a:pt x="12101" y="5576"/>
                    <a:pt x="12047" y="5541"/>
                  </a:cubicBezTo>
                  <a:cubicBezTo>
                    <a:pt x="12028" y="5527"/>
                    <a:pt x="12023" y="5516"/>
                    <a:pt x="12004" y="5504"/>
                  </a:cubicBezTo>
                  <a:cubicBezTo>
                    <a:pt x="11989" y="5494"/>
                    <a:pt x="11998" y="5484"/>
                    <a:pt x="11983" y="5476"/>
                  </a:cubicBezTo>
                  <a:cubicBezTo>
                    <a:pt x="11105" y="4969"/>
                    <a:pt x="9695" y="5201"/>
                    <a:pt x="9480" y="6024"/>
                  </a:cubicBezTo>
                  <a:lnTo>
                    <a:pt x="9480" y="6026"/>
                  </a:lnTo>
                  <a:cubicBezTo>
                    <a:pt x="9265" y="6053"/>
                    <a:pt x="9411" y="6081"/>
                    <a:pt x="9407" y="6109"/>
                  </a:cubicBezTo>
                  <a:cubicBezTo>
                    <a:pt x="9398" y="6148"/>
                    <a:pt x="9340" y="6188"/>
                    <a:pt x="9338" y="6229"/>
                  </a:cubicBezTo>
                  <a:cubicBezTo>
                    <a:pt x="9298" y="6178"/>
                    <a:pt x="9252" y="6128"/>
                    <a:pt x="9207" y="6081"/>
                  </a:cubicBezTo>
                  <a:cubicBezTo>
                    <a:pt x="9184" y="6058"/>
                    <a:pt x="9160" y="6036"/>
                    <a:pt x="9134" y="6014"/>
                  </a:cubicBezTo>
                  <a:cubicBezTo>
                    <a:pt x="9108" y="5993"/>
                    <a:pt x="9083" y="5973"/>
                    <a:pt x="9057" y="5954"/>
                  </a:cubicBezTo>
                  <a:cubicBezTo>
                    <a:pt x="9021" y="5928"/>
                    <a:pt x="8986" y="5903"/>
                    <a:pt x="8948" y="5879"/>
                  </a:cubicBezTo>
                  <a:cubicBezTo>
                    <a:pt x="8160" y="5386"/>
                    <a:pt x="6889" y="5519"/>
                    <a:pt x="6454" y="6164"/>
                  </a:cubicBezTo>
                  <a:cubicBezTo>
                    <a:pt x="6441" y="6184"/>
                    <a:pt x="6426" y="6206"/>
                    <a:pt x="6415" y="6228"/>
                  </a:cubicBezTo>
                  <a:cubicBezTo>
                    <a:pt x="6406" y="6244"/>
                    <a:pt x="6359" y="6261"/>
                    <a:pt x="6351" y="6276"/>
                  </a:cubicBezTo>
                  <a:cubicBezTo>
                    <a:pt x="6338" y="6304"/>
                    <a:pt x="6306" y="6334"/>
                    <a:pt x="6282" y="6364"/>
                  </a:cubicBezTo>
                  <a:lnTo>
                    <a:pt x="6329" y="6446"/>
                  </a:lnTo>
                  <a:cubicBezTo>
                    <a:pt x="6331" y="6450"/>
                    <a:pt x="6331" y="6451"/>
                    <a:pt x="6334" y="6451"/>
                  </a:cubicBezTo>
                  <a:cubicBezTo>
                    <a:pt x="6361" y="6499"/>
                    <a:pt x="6394" y="6551"/>
                    <a:pt x="6426" y="6608"/>
                  </a:cubicBezTo>
                </a:path>
              </a:pathLst>
            </a:custGeom>
            <a:solidFill>
              <a:srgbClr val="FFE6E6"/>
            </a:solidFill>
            <a:ln cap="flat" cmpd="sng" w="254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55" name="Google Shape;1455;p69"/>
            <p:cNvSpPr/>
            <p:nvPr/>
          </p:nvSpPr>
          <p:spPr>
            <a:xfrm rot="5400000">
              <a:off x="-736652" y="3758265"/>
              <a:ext cx="3307712" cy="1804306"/>
            </a:xfrm>
            <a:custGeom>
              <a:rect b="b" l="l" r="r" t="t"/>
              <a:pathLst>
                <a:path extrusionOk="0" h="21600" w="21600">
                  <a:moveTo>
                    <a:pt x="17004" y="0"/>
                  </a:moveTo>
                  <a:lnTo>
                    <a:pt x="21600" y="21600"/>
                  </a:lnTo>
                  <a:lnTo>
                    <a:pt x="1996" y="21600"/>
                  </a:lnTo>
                  <a:lnTo>
                    <a:pt x="0" y="12415"/>
                  </a:lnTo>
                  <a:close/>
                </a:path>
              </a:pathLst>
            </a:custGeom>
            <a:solidFill>
              <a:srgbClr val="5F5353"/>
            </a:solidFill>
            <a:ln cap="flat" cmpd="sng" w="63500">
              <a:solidFill>
                <a:srgbClr val="413838"/>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56" name="Google Shape;1456;p69"/>
            <p:cNvSpPr/>
            <p:nvPr/>
          </p:nvSpPr>
          <p:spPr>
            <a:xfrm rot="5400000">
              <a:off x="6908379" y="140305"/>
              <a:ext cx="757618" cy="679730"/>
            </a:xfrm>
            <a:custGeom>
              <a:rect b="b" l="l" r="r" t="t"/>
              <a:pathLst>
                <a:path extrusionOk="0" h="16197" w="17618">
                  <a:moveTo>
                    <a:pt x="15800" y="4780"/>
                  </a:moveTo>
                  <a:lnTo>
                    <a:pt x="17618" y="9065"/>
                  </a:lnTo>
                  <a:cubicBezTo>
                    <a:pt x="14309" y="15148"/>
                    <a:pt x="9254" y="17164"/>
                    <a:pt x="2740" y="15781"/>
                  </a:cubicBezTo>
                  <a:lnTo>
                    <a:pt x="926" y="11719"/>
                  </a:lnTo>
                  <a:cubicBezTo>
                    <a:pt x="-3982" y="654"/>
                    <a:pt x="12028" y="-4436"/>
                    <a:pt x="15800" y="478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57" name="Google Shape;1457;p69"/>
            <p:cNvSpPr/>
            <p:nvPr/>
          </p:nvSpPr>
          <p:spPr>
            <a:xfrm rot="5400000">
              <a:off x="3763178" y="461810"/>
              <a:ext cx="441456" cy="619598"/>
            </a:xfrm>
            <a:custGeom>
              <a:rect b="b" l="l" r="r" t="t"/>
              <a:pathLst>
                <a:path extrusionOk="0" h="21600" w="17298">
                  <a:moveTo>
                    <a:pt x="4573" y="0"/>
                  </a:moveTo>
                  <a:cubicBezTo>
                    <a:pt x="3020" y="684"/>
                    <a:pt x="1491" y="1431"/>
                    <a:pt x="0" y="2201"/>
                  </a:cubicBezTo>
                  <a:lnTo>
                    <a:pt x="15356" y="21600"/>
                  </a:lnTo>
                  <a:cubicBezTo>
                    <a:pt x="21600" y="15395"/>
                    <a:pt x="11377" y="6002"/>
                    <a:pt x="4573" y="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458" name="Google Shape;1458;p69"/>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ctr">
              <a:lnSpc>
                <a:spcPct val="105769"/>
              </a:lnSpc>
              <a:spcBef>
                <a:spcPts val="0"/>
              </a:spcBef>
              <a:spcAft>
                <a:spcPts val="0"/>
              </a:spcAft>
              <a:buNone/>
            </a:pPr>
            <a:r>
              <a:rPr lang="en-US"/>
              <a:t>Solving Problems with Gamification</a:t>
            </a:r>
            <a:endParaRPr/>
          </a:p>
        </p:txBody>
      </p:sp>
      <p:sp>
        <p:nvSpPr>
          <p:cNvPr id="1459" name="Google Shape;1459;p69"/>
          <p:cNvSpPr txBox="1"/>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US" sz="4400" u="none" cap="none" strike="noStrike">
                <a:solidFill>
                  <a:srgbClr val="1C6294"/>
                </a:solidFill>
                <a:latin typeface="Rajdhani SemiBold"/>
                <a:ea typeface="Rajdhani SemiBold"/>
                <a:cs typeface="Rajdhani SemiBold"/>
                <a:sym typeface="Rajdhani SemiBold"/>
              </a:rPr>
              <a:t>Participation,  Fun Failing, Incentives and Work Fun</a:t>
            </a:r>
            <a:endParaRPr/>
          </a:p>
        </p:txBody>
      </p:sp>
      <p:sp>
        <p:nvSpPr>
          <p:cNvPr id="1460" name="Google Shape;1460;p69"/>
          <p:cNvSpPr txBox="1"/>
          <p:nvPr/>
        </p:nvSpPr>
        <p:spPr>
          <a:xfrm>
            <a:off x="1080000" y="7902114"/>
            <a:ext cx="5994834" cy="892800"/>
          </a:xfrm>
          <a:prstGeom prst="rect">
            <a:avLst/>
          </a:prstGeom>
          <a:noFill/>
          <a:ln>
            <a:noFill/>
          </a:ln>
        </p:spPr>
        <p:txBody>
          <a:bodyPr anchorCtr="0" anchor="ctr" bIns="45700" lIns="91425" spcFirstLastPara="1" rIns="91425" wrap="square" tIns="45700">
            <a:noAutofit/>
          </a:bodyPr>
          <a:lstStyle/>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Increase in Participation</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Failing is a fun activity</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Milestones incentivize learning complex topics</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What is laborious is fun</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250"/>
                                        <p:tgtEl>
                                          <p:spTgt spid="1417"/>
                                        </p:tgtEl>
                                      </p:cBhvr>
                                    </p:animEffect>
                                  </p:childTnLst>
                                </p:cTn>
                              </p:par>
                            </p:childTnLst>
                          </p:cTn>
                        </p:par>
                        <p:par>
                          <p:cTn fill="hold">
                            <p:stCondLst>
                              <p:cond delay="250"/>
                            </p:stCondLst>
                            <p:childTnLst>
                              <p:par>
                                <p:cTn fill="hold" nodeType="afterEffect" presetClass="entr" presetID="23" presetSubtype="16">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250"/>
                                        <p:tgtEl>
                                          <p:spTgt spid="1441"/>
                                        </p:tgtEl>
                                        <p:attrNameLst>
                                          <p:attrName>ppt_w</p:attrName>
                                        </p:attrNameLst>
                                      </p:cBhvr>
                                      <p:tavLst>
                                        <p:tav fmla="" tm="0">
                                          <p:val>
                                            <p:strVal val="0"/>
                                          </p:val>
                                        </p:tav>
                                        <p:tav fmla="" tm="100000">
                                          <p:val>
                                            <p:strVal val="#ppt_w"/>
                                          </p:val>
                                        </p:tav>
                                      </p:tavLst>
                                    </p:anim>
                                    <p:anim calcmode="lin" valueType="num">
                                      <p:cBhvr additive="base">
                                        <p:cTn dur="250"/>
                                        <p:tgtEl>
                                          <p:spTgt spid="144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44"/>
                                        </p:tgtEl>
                                        <p:attrNameLst>
                                          <p:attrName>style.visibility</p:attrName>
                                        </p:attrNameLst>
                                      </p:cBhvr>
                                      <p:to>
                                        <p:strVal val="visible"/>
                                      </p:to>
                                    </p:set>
                                    <p:anim calcmode="lin" valueType="num">
                                      <p:cBhvr additive="base">
                                        <p:cTn dur="250"/>
                                        <p:tgtEl>
                                          <p:spTgt spid="1444"/>
                                        </p:tgtEl>
                                        <p:attrNameLst>
                                          <p:attrName>ppt_w</p:attrName>
                                        </p:attrNameLst>
                                      </p:cBhvr>
                                      <p:tavLst>
                                        <p:tav fmla="" tm="0">
                                          <p:val>
                                            <p:strVal val="0"/>
                                          </p:val>
                                        </p:tav>
                                        <p:tav fmla="" tm="100000">
                                          <p:val>
                                            <p:strVal val="#ppt_w"/>
                                          </p:val>
                                        </p:tav>
                                      </p:tavLst>
                                    </p:anim>
                                    <p:anim calcmode="lin" valueType="num">
                                      <p:cBhvr additive="base">
                                        <p:cTn dur="250"/>
                                        <p:tgtEl>
                                          <p:spTgt spid="1444"/>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1447"/>
                                        </p:tgtEl>
                                        <p:attrNameLst>
                                          <p:attrName>style.visibility</p:attrName>
                                        </p:attrNameLst>
                                      </p:cBhvr>
                                      <p:to>
                                        <p:strVal val="visible"/>
                                      </p:to>
                                    </p:set>
                                    <p:anim calcmode="lin" valueType="num">
                                      <p:cBhvr additive="base">
                                        <p:cTn dur="250"/>
                                        <p:tgtEl>
                                          <p:spTgt spid="1447"/>
                                        </p:tgtEl>
                                        <p:attrNameLst>
                                          <p:attrName>ppt_w</p:attrName>
                                        </p:attrNameLst>
                                      </p:cBhvr>
                                      <p:tavLst>
                                        <p:tav fmla="" tm="0">
                                          <p:val>
                                            <p:strVal val="0"/>
                                          </p:val>
                                        </p:tav>
                                        <p:tav fmla="" tm="100000">
                                          <p:val>
                                            <p:strVal val="#ppt_w"/>
                                          </p:val>
                                        </p:tav>
                                      </p:tavLst>
                                    </p:anim>
                                    <p:anim calcmode="lin" valueType="num">
                                      <p:cBhvr additive="base">
                                        <p:cTn dur="250"/>
                                        <p:tgtEl>
                                          <p:spTgt spid="144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50"/>
                                        </p:tgtEl>
                                        <p:attrNameLst>
                                          <p:attrName>style.visibility</p:attrName>
                                        </p:attrNameLst>
                                      </p:cBhvr>
                                      <p:to>
                                        <p:strVal val="visible"/>
                                      </p:to>
                                    </p:set>
                                    <p:anim calcmode="lin" valueType="num">
                                      <p:cBhvr additive="base">
                                        <p:cTn dur="250"/>
                                        <p:tgtEl>
                                          <p:spTgt spid="1450"/>
                                        </p:tgtEl>
                                        <p:attrNameLst>
                                          <p:attrName>ppt_w</p:attrName>
                                        </p:attrNameLst>
                                      </p:cBhvr>
                                      <p:tavLst>
                                        <p:tav fmla="" tm="0">
                                          <p:val>
                                            <p:strVal val="0"/>
                                          </p:val>
                                        </p:tav>
                                        <p:tav fmla="" tm="100000">
                                          <p:val>
                                            <p:strVal val="#ppt_w"/>
                                          </p:val>
                                        </p:tav>
                                      </p:tavLst>
                                    </p:anim>
                                    <p:anim calcmode="lin" valueType="num">
                                      <p:cBhvr additive="base">
                                        <p:cTn dur="250"/>
                                        <p:tgtEl>
                                          <p:spTgt spid="1450"/>
                                        </p:tgtEl>
                                        <p:attrNameLst>
                                          <p:attrName>ppt_h</p:attrName>
                                        </p:attrNameLst>
                                      </p:cBhvr>
                                      <p:tavLst>
                                        <p:tav fmla="" tm="0">
                                          <p:val>
                                            <p:strVal val="0"/>
                                          </p:val>
                                        </p:tav>
                                        <p:tav fmla="" tm="100000">
                                          <p:val>
                                            <p:strVal val="#ppt_h"/>
                                          </p:val>
                                        </p:tav>
                                      </p:tavLst>
                                    </p:anim>
                                  </p:childTnLst>
                                </p:cTn>
                              </p:par>
                            </p:childTnLst>
                          </p:cTn>
                        </p:par>
                        <p:par>
                          <p:cTn fill="hold">
                            <p:stCondLst>
                              <p:cond delay="1250"/>
                            </p:stCondLst>
                            <p:childTnLst>
                              <p:par>
                                <p:cTn fill="hold" nodeType="afterEffect" presetClass="entr" presetID="23" presetSubtype="16">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250"/>
                                        <p:tgtEl>
                                          <p:spTgt spid="1435"/>
                                        </p:tgtEl>
                                        <p:attrNameLst>
                                          <p:attrName>ppt_w</p:attrName>
                                        </p:attrNameLst>
                                      </p:cBhvr>
                                      <p:tavLst>
                                        <p:tav fmla="" tm="0">
                                          <p:val>
                                            <p:strVal val="0"/>
                                          </p:val>
                                        </p:tav>
                                        <p:tav fmla="" tm="100000">
                                          <p:val>
                                            <p:strVal val="#ppt_w"/>
                                          </p:val>
                                        </p:tav>
                                      </p:tavLst>
                                    </p:anim>
                                    <p:anim calcmode="lin" valueType="num">
                                      <p:cBhvr additive="base">
                                        <p:cTn dur="250"/>
                                        <p:tgtEl>
                                          <p:spTgt spid="143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250"/>
                                        <p:tgtEl>
                                          <p:spTgt spid="1438"/>
                                        </p:tgtEl>
                                        <p:attrNameLst>
                                          <p:attrName>ppt_w</p:attrName>
                                        </p:attrNameLst>
                                      </p:cBhvr>
                                      <p:tavLst>
                                        <p:tav fmla="" tm="0">
                                          <p:val>
                                            <p:strVal val="0"/>
                                          </p:val>
                                        </p:tav>
                                        <p:tav fmla="" tm="100000">
                                          <p:val>
                                            <p:strVal val="#ppt_w"/>
                                          </p:val>
                                        </p:tav>
                                      </p:tavLst>
                                    </p:anim>
                                    <p:anim calcmode="lin" valueType="num">
                                      <p:cBhvr additive="base">
                                        <p:cTn dur="250"/>
                                        <p:tgtEl>
                                          <p:spTgt spid="1438"/>
                                        </p:tgtEl>
                                        <p:attrNameLst>
                                          <p:attrName>ppt_h</p:attrName>
                                        </p:attrNameLst>
                                      </p:cBhvr>
                                      <p:tavLst>
                                        <p:tav fmla="" tm="0">
                                          <p:val>
                                            <p:strVal val="0"/>
                                          </p:val>
                                        </p:tav>
                                        <p:tav fmla="" tm="100000">
                                          <p:val>
                                            <p:strVal val="#ppt_h"/>
                                          </p:val>
                                        </p:tav>
                                      </p:tavLst>
                                    </p:anim>
                                  </p:childTnLst>
                                </p:cTn>
                              </p:par>
                            </p:childTnLst>
                          </p:cTn>
                        </p:par>
                        <p:par>
                          <p:cTn fill="hold">
                            <p:stCondLst>
                              <p:cond delay="1750"/>
                            </p:stCondLst>
                            <p:childTnLst>
                              <p:par>
                                <p:cTn fill="hold" nodeType="afterEffect" presetClass="entr" presetID="23" presetSubtype="16">
                                  <p:stCondLst>
                                    <p:cond delay="0"/>
                                  </p:stCondLst>
                                  <p:childTnLst>
                                    <p:set>
                                      <p:cBhvr>
                                        <p:cTn dur="1" fill="hold">
                                          <p:stCondLst>
                                            <p:cond delay="0"/>
                                          </p:stCondLst>
                                        </p:cTn>
                                        <p:tgtEl>
                                          <p:spTgt spid="1429"/>
                                        </p:tgtEl>
                                        <p:attrNameLst>
                                          <p:attrName>style.visibility</p:attrName>
                                        </p:attrNameLst>
                                      </p:cBhvr>
                                      <p:to>
                                        <p:strVal val="visible"/>
                                      </p:to>
                                    </p:set>
                                    <p:anim calcmode="lin" valueType="num">
                                      <p:cBhvr additive="base">
                                        <p:cTn dur="250"/>
                                        <p:tgtEl>
                                          <p:spTgt spid="1429"/>
                                        </p:tgtEl>
                                        <p:attrNameLst>
                                          <p:attrName>ppt_w</p:attrName>
                                        </p:attrNameLst>
                                      </p:cBhvr>
                                      <p:tavLst>
                                        <p:tav fmla="" tm="0">
                                          <p:val>
                                            <p:strVal val="0"/>
                                          </p:val>
                                        </p:tav>
                                        <p:tav fmla="" tm="100000">
                                          <p:val>
                                            <p:strVal val="#ppt_w"/>
                                          </p:val>
                                        </p:tav>
                                      </p:tavLst>
                                    </p:anim>
                                    <p:anim calcmode="lin" valueType="num">
                                      <p:cBhvr additive="base">
                                        <p:cTn dur="250"/>
                                        <p:tgtEl>
                                          <p:spTgt spid="142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432"/>
                                        </p:tgtEl>
                                        <p:attrNameLst>
                                          <p:attrName>style.visibility</p:attrName>
                                        </p:attrNameLst>
                                      </p:cBhvr>
                                      <p:to>
                                        <p:strVal val="visible"/>
                                      </p:to>
                                    </p:set>
                                    <p:anim calcmode="lin" valueType="num">
                                      <p:cBhvr additive="base">
                                        <p:cTn dur="250"/>
                                        <p:tgtEl>
                                          <p:spTgt spid="1432"/>
                                        </p:tgtEl>
                                        <p:attrNameLst>
                                          <p:attrName>ppt_w</p:attrName>
                                        </p:attrNameLst>
                                      </p:cBhvr>
                                      <p:tavLst>
                                        <p:tav fmla="" tm="0">
                                          <p:val>
                                            <p:strVal val="0"/>
                                          </p:val>
                                        </p:tav>
                                        <p:tav fmla="" tm="100000">
                                          <p:val>
                                            <p:strVal val="#ppt_w"/>
                                          </p:val>
                                        </p:tav>
                                      </p:tavLst>
                                    </p:anim>
                                    <p:anim calcmode="lin" valueType="num">
                                      <p:cBhvr additive="base">
                                        <p:cTn dur="250"/>
                                        <p:tgtEl>
                                          <p:spTgt spid="1432"/>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2" presetSubtype="4">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500"/>
                                        <p:tgtEl>
                                          <p:spTgt spid="1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grpSp>
        <p:nvGrpSpPr>
          <p:cNvPr id="1465" name="Google Shape;1465;p70"/>
          <p:cNvGrpSpPr/>
          <p:nvPr/>
        </p:nvGrpSpPr>
        <p:grpSpPr>
          <a:xfrm>
            <a:off x="7905750" y="4196556"/>
            <a:ext cx="8572500" cy="8572501"/>
            <a:chOff x="0" y="0"/>
            <a:chExt cx="8572500" cy="8572500"/>
          </a:xfrm>
        </p:grpSpPr>
        <p:sp>
          <p:nvSpPr>
            <p:cNvPr id="1466" name="Google Shape;1466;p70"/>
            <p:cNvSpPr/>
            <p:nvPr/>
          </p:nvSpPr>
          <p:spPr>
            <a:xfrm>
              <a:off x="0" y="0"/>
              <a:ext cx="8572500" cy="8572500"/>
            </a:xfrm>
            <a:prstGeom prst="roundRect">
              <a:avLst>
                <a:gd fmla="val 593" name="adj"/>
              </a:avLst>
            </a:prstGeom>
            <a:solidFill>
              <a:srgbClr val="FFFFFF"/>
            </a:solidFill>
            <a:ln cap="flat" cmpd="sng" w="254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467" name="Google Shape;1467;p70"/>
            <p:cNvGrpSpPr/>
            <p:nvPr/>
          </p:nvGrpSpPr>
          <p:grpSpPr>
            <a:xfrm>
              <a:off x="535781" y="535781"/>
              <a:ext cx="7500939" cy="7500939"/>
              <a:chOff x="0" y="0"/>
              <a:chExt cx="7500938" cy="7500938"/>
            </a:xfrm>
          </p:grpSpPr>
          <p:sp>
            <p:nvSpPr>
              <p:cNvPr id="1468" name="Google Shape;1468;p70"/>
              <p:cNvSpPr/>
              <p:nvPr/>
            </p:nvSpPr>
            <p:spPr>
              <a:xfrm>
                <a:off x="0" y="0"/>
                <a:ext cx="2143125"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69" name="Google Shape;1469;p70"/>
              <p:cNvSpPr/>
              <p:nvPr/>
            </p:nvSpPr>
            <p:spPr>
              <a:xfrm>
                <a:off x="5357812"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0" name="Google Shape;1470;p70"/>
              <p:cNvSpPr/>
              <p:nvPr/>
            </p:nvSpPr>
            <p:spPr>
              <a:xfrm>
                <a:off x="0"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1" name="Google Shape;1471;p70"/>
              <p:cNvSpPr/>
              <p:nvPr/>
            </p:nvSpPr>
            <p:spPr>
              <a:xfrm>
                <a:off x="0" y="2678906"/>
                <a:ext cx="2143125"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2" name="Google Shape;1472;p70"/>
              <p:cNvSpPr/>
              <p:nvPr/>
            </p:nvSpPr>
            <p:spPr>
              <a:xfrm>
                <a:off x="2678906"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3" name="Google Shape;1473;p70"/>
              <p:cNvSpPr/>
              <p:nvPr/>
            </p:nvSpPr>
            <p:spPr>
              <a:xfrm>
                <a:off x="2678906"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4" name="Google Shape;1474;p70"/>
              <p:cNvSpPr/>
              <p:nvPr/>
            </p:nvSpPr>
            <p:spPr>
              <a:xfrm>
                <a:off x="2678906"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5" name="Google Shape;1475;p70"/>
              <p:cNvSpPr/>
              <p:nvPr/>
            </p:nvSpPr>
            <p:spPr>
              <a:xfrm>
                <a:off x="5357812"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476" name="Google Shape;1476;p70"/>
              <p:cNvSpPr/>
              <p:nvPr/>
            </p:nvSpPr>
            <p:spPr>
              <a:xfrm>
                <a:off x="5357812" y="5357812"/>
                <a:ext cx="2143126" cy="2143126"/>
              </a:xfrm>
              <a:prstGeom prst="roundRect">
                <a:avLst>
                  <a:gd fmla="val 2370" name="adj"/>
                </a:avLst>
              </a:prstGeom>
              <a:solidFill>
                <a:srgbClr val="D8F1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477" name="Google Shape;1477;p70"/>
          <p:cNvGrpSpPr/>
          <p:nvPr/>
        </p:nvGrpSpPr>
        <p:grpSpPr>
          <a:xfrm>
            <a:off x="11120437" y="4732337"/>
            <a:ext cx="2143126" cy="2143126"/>
            <a:chOff x="11120437" y="4732337"/>
            <a:chExt cx="2143126" cy="2143126"/>
          </a:xfrm>
        </p:grpSpPr>
        <p:sp>
          <p:nvSpPr>
            <p:cNvPr id="1478" name="Google Shape;1478;p70"/>
            <p:cNvSpPr/>
            <p:nvPr/>
          </p:nvSpPr>
          <p:spPr>
            <a:xfrm>
              <a:off x="11120437"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79" name="Google Shape;1479;p70"/>
            <p:cNvSpPr/>
            <p:nvPr/>
          </p:nvSpPr>
          <p:spPr>
            <a:xfrm>
              <a:off x="11607531" y="5268118"/>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80" name="Google Shape;1480;p70"/>
          <p:cNvGrpSpPr/>
          <p:nvPr/>
        </p:nvGrpSpPr>
        <p:grpSpPr>
          <a:xfrm>
            <a:off x="13799344" y="7411243"/>
            <a:ext cx="2143126" cy="2143126"/>
            <a:chOff x="13799344" y="7411243"/>
            <a:chExt cx="2143126" cy="2143126"/>
          </a:xfrm>
        </p:grpSpPr>
        <p:sp>
          <p:nvSpPr>
            <p:cNvPr id="1481" name="Google Shape;1481;p70"/>
            <p:cNvSpPr/>
            <p:nvPr/>
          </p:nvSpPr>
          <p:spPr>
            <a:xfrm>
              <a:off x="13799344"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82" name="Google Shape;1482;p70"/>
            <p:cNvSpPr/>
            <p:nvPr/>
          </p:nvSpPr>
          <p:spPr>
            <a:xfrm>
              <a:off x="14286438"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83" name="Google Shape;1483;p70"/>
          <p:cNvGrpSpPr/>
          <p:nvPr/>
        </p:nvGrpSpPr>
        <p:grpSpPr>
          <a:xfrm>
            <a:off x="8441531" y="7411243"/>
            <a:ext cx="2143126" cy="2143126"/>
            <a:chOff x="8441531" y="7411243"/>
            <a:chExt cx="2143126" cy="2143126"/>
          </a:xfrm>
        </p:grpSpPr>
        <p:sp>
          <p:nvSpPr>
            <p:cNvPr id="1484" name="Google Shape;1484;p70"/>
            <p:cNvSpPr/>
            <p:nvPr/>
          </p:nvSpPr>
          <p:spPr>
            <a:xfrm>
              <a:off x="8441531"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85" name="Google Shape;1485;p70"/>
            <p:cNvSpPr/>
            <p:nvPr/>
          </p:nvSpPr>
          <p:spPr>
            <a:xfrm>
              <a:off x="8928625"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86" name="Google Shape;1486;p70"/>
          <p:cNvGrpSpPr/>
          <p:nvPr/>
        </p:nvGrpSpPr>
        <p:grpSpPr>
          <a:xfrm>
            <a:off x="13799343" y="10090150"/>
            <a:ext cx="2143126" cy="2143125"/>
            <a:chOff x="11120437" y="10090150"/>
            <a:chExt cx="2143126" cy="2143125"/>
          </a:xfrm>
        </p:grpSpPr>
        <p:sp>
          <p:nvSpPr>
            <p:cNvPr id="1487" name="Google Shape;1487;p70"/>
            <p:cNvSpPr/>
            <p:nvPr/>
          </p:nvSpPr>
          <p:spPr>
            <a:xfrm>
              <a:off x="11120437"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88" name="Google Shape;1488;p70"/>
            <p:cNvSpPr/>
            <p:nvPr/>
          </p:nvSpPr>
          <p:spPr>
            <a:xfrm>
              <a:off x="11799211" y="10536634"/>
              <a:ext cx="785577" cy="1250157"/>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89" name="Google Shape;1489;p70"/>
          <p:cNvGrpSpPr/>
          <p:nvPr/>
        </p:nvGrpSpPr>
        <p:grpSpPr>
          <a:xfrm>
            <a:off x="8441531" y="4732337"/>
            <a:ext cx="2143126" cy="2143126"/>
            <a:chOff x="8441531" y="4732337"/>
            <a:chExt cx="2143126" cy="2143126"/>
          </a:xfrm>
        </p:grpSpPr>
        <p:sp>
          <p:nvSpPr>
            <p:cNvPr id="1490" name="Google Shape;1490;p70"/>
            <p:cNvSpPr/>
            <p:nvPr/>
          </p:nvSpPr>
          <p:spPr>
            <a:xfrm>
              <a:off x="8441531"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91" name="Google Shape;1491;p70"/>
            <p:cNvSpPr/>
            <p:nvPr/>
          </p:nvSpPr>
          <p:spPr>
            <a:xfrm>
              <a:off x="9119650" y="5178821"/>
              <a:ext cx="786887" cy="1250158"/>
            </a:xfrm>
            <a:custGeom>
              <a:rect b="b" l="l" r="r" t="t"/>
              <a:pathLst>
                <a:path extrusionOk="0" h="21600" w="21600">
                  <a:moveTo>
                    <a:pt x="10800" y="0"/>
                  </a:moveTo>
                  <a:cubicBezTo>
                    <a:pt x="4847" y="0"/>
                    <a:pt x="0" y="3096"/>
                    <a:pt x="0" y="6891"/>
                  </a:cubicBezTo>
                  <a:cubicBezTo>
                    <a:pt x="0" y="9523"/>
                    <a:pt x="1671" y="10921"/>
                    <a:pt x="3133" y="12157"/>
                  </a:cubicBezTo>
                  <a:cubicBezTo>
                    <a:pt x="4368" y="13200"/>
                    <a:pt x="5418" y="14100"/>
                    <a:pt x="5418" y="15684"/>
                  </a:cubicBezTo>
                  <a:lnTo>
                    <a:pt x="5418" y="18584"/>
                  </a:lnTo>
                  <a:cubicBezTo>
                    <a:pt x="5418" y="20254"/>
                    <a:pt x="7515" y="21600"/>
                    <a:pt x="10137" y="21600"/>
                  </a:cubicBezTo>
                  <a:lnTo>
                    <a:pt x="11427" y="21600"/>
                  </a:lnTo>
                  <a:cubicBezTo>
                    <a:pt x="14046" y="21600"/>
                    <a:pt x="16182" y="20254"/>
                    <a:pt x="16182" y="18584"/>
                  </a:cubicBezTo>
                  <a:lnTo>
                    <a:pt x="16182" y="15684"/>
                  </a:lnTo>
                  <a:cubicBezTo>
                    <a:pt x="16182" y="14100"/>
                    <a:pt x="17233" y="13200"/>
                    <a:pt x="18467" y="12157"/>
                  </a:cubicBezTo>
                  <a:cubicBezTo>
                    <a:pt x="19930" y="10922"/>
                    <a:pt x="21600" y="9523"/>
                    <a:pt x="21600" y="6891"/>
                  </a:cubicBezTo>
                  <a:cubicBezTo>
                    <a:pt x="21600" y="3096"/>
                    <a:pt x="16753" y="0"/>
                    <a:pt x="10800" y="0"/>
                  </a:cubicBezTo>
                  <a:close/>
                  <a:moveTo>
                    <a:pt x="10800" y="1415"/>
                  </a:moveTo>
                  <a:cubicBezTo>
                    <a:pt x="15540" y="1415"/>
                    <a:pt x="19388" y="3870"/>
                    <a:pt x="19388" y="6891"/>
                  </a:cubicBezTo>
                  <a:cubicBezTo>
                    <a:pt x="19388" y="9054"/>
                    <a:pt x="18074" y="10160"/>
                    <a:pt x="16698" y="11322"/>
                  </a:cubicBezTo>
                  <a:cubicBezTo>
                    <a:pt x="15363" y="12450"/>
                    <a:pt x="13999" y="13601"/>
                    <a:pt x="13970" y="15614"/>
                  </a:cubicBezTo>
                  <a:lnTo>
                    <a:pt x="7630" y="15614"/>
                  </a:lnTo>
                  <a:cubicBezTo>
                    <a:pt x="7601" y="13601"/>
                    <a:pt x="6202" y="12450"/>
                    <a:pt x="4866" y="11322"/>
                  </a:cubicBezTo>
                  <a:cubicBezTo>
                    <a:pt x="3490" y="10160"/>
                    <a:pt x="2212" y="9054"/>
                    <a:pt x="2212" y="6891"/>
                  </a:cubicBezTo>
                  <a:cubicBezTo>
                    <a:pt x="2212" y="3870"/>
                    <a:pt x="6060" y="1415"/>
                    <a:pt x="10800" y="1415"/>
                  </a:cubicBezTo>
                  <a:close/>
                  <a:moveTo>
                    <a:pt x="7741" y="5035"/>
                  </a:moveTo>
                  <a:cubicBezTo>
                    <a:pt x="7417" y="5061"/>
                    <a:pt x="7142" y="5161"/>
                    <a:pt x="6967" y="5336"/>
                  </a:cubicBezTo>
                  <a:lnTo>
                    <a:pt x="5160" y="7146"/>
                  </a:lnTo>
                  <a:cubicBezTo>
                    <a:pt x="4976" y="7330"/>
                    <a:pt x="4933" y="7567"/>
                    <a:pt x="5050" y="7772"/>
                  </a:cubicBezTo>
                  <a:lnTo>
                    <a:pt x="7630" y="12296"/>
                  </a:lnTo>
                  <a:cubicBezTo>
                    <a:pt x="7838" y="12660"/>
                    <a:pt x="8460" y="12846"/>
                    <a:pt x="9031" y="12714"/>
                  </a:cubicBezTo>
                  <a:cubicBezTo>
                    <a:pt x="9601" y="12581"/>
                    <a:pt x="9903" y="12173"/>
                    <a:pt x="9694" y="11809"/>
                  </a:cubicBezTo>
                  <a:lnTo>
                    <a:pt x="7298" y="7610"/>
                  </a:lnTo>
                  <a:lnTo>
                    <a:pt x="8109" y="6798"/>
                  </a:lnTo>
                  <a:lnTo>
                    <a:pt x="9842" y="7842"/>
                  </a:lnTo>
                  <a:cubicBezTo>
                    <a:pt x="10263" y="8091"/>
                    <a:pt x="10931" y="8091"/>
                    <a:pt x="11353" y="7842"/>
                  </a:cubicBezTo>
                  <a:lnTo>
                    <a:pt x="13122" y="6798"/>
                  </a:lnTo>
                  <a:lnTo>
                    <a:pt x="13933" y="7610"/>
                  </a:lnTo>
                  <a:lnTo>
                    <a:pt x="11537" y="11809"/>
                  </a:lnTo>
                  <a:cubicBezTo>
                    <a:pt x="11330" y="12173"/>
                    <a:pt x="11629" y="12581"/>
                    <a:pt x="12201" y="12714"/>
                  </a:cubicBezTo>
                  <a:cubicBezTo>
                    <a:pt x="12324" y="12743"/>
                    <a:pt x="12444" y="12737"/>
                    <a:pt x="12569" y="12737"/>
                  </a:cubicBezTo>
                  <a:cubicBezTo>
                    <a:pt x="13018" y="12737"/>
                    <a:pt x="13440" y="12581"/>
                    <a:pt x="13601" y="12296"/>
                  </a:cubicBezTo>
                  <a:lnTo>
                    <a:pt x="16182" y="7772"/>
                  </a:lnTo>
                  <a:cubicBezTo>
                    <a:pt x="16299" y="7567"/>
                    <a:pt x="16256" y="7330"/>
                    <a:pt x="16071" y="7146"/>
                  </a:cubicBezTo>
                  <a:lnTo>
                    <a:pt x="14265" y="5336"/>
                  </a:lnTo>
                  <a:cubicBezTo>
                    <a:pt x="14089" y="5161"/>
                    <a:pt x="13777" y="5061"/>
                    <a:pt x="13454" y="5035"/>
                  </a:cubicBezTo>
                  <a:cubicBezTo>
                    <a:pt x="13132" y="5008"/>
                    <a:pt x="12809" y="5079"/>
                    <a:pt x="12569" y="5220"/>
                  </a:cubicBezTo>
                  <a:lnTo>
                    <a:pt x="10616" y="6380"/>
                  </a:lnTo>
                  <a:lnTo>
                    <a:pt x="8625" y="5220"/>
                  </a:lnTo>
                  <a:cubicBezTo>
                    <a:pt x="8386" y="5079"/>
                    <a:pt x="8063" y="5008"/>
                    <a:pt x="7741" y="5035"/>
                  </a:cubicBezTo>
                  <a:close/>
                  <a:moveTo>
                    <a:pt x="7741" y="19094"/>
                  </a:moveTo>
                  <a:lnTo>
                    <a:pt x="13859" y="19094"/>
                  </a:lnTo>
                  <a:cubicBezTo>
                    <a:pt x="13518" y="19738"/>
                    <a:pt x="12549" y="20208"/>
                    <a:pt x="11427" y="20208"/>
                  </a:cubicBezTo>
                  <a:lnTo>
                    <a:pt x="10137" y="20208"/>
                  </a:lnTo>
                  <a:cubicBezTo>
                    <a:pt x="9013" y="20208"/>
                    <a:pt x="8081" y="19738"/>
                    <a:pt x="7741" y="19094"/>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92" name="Google Shape;1492;p70"/>
          <p:cNvGrpSpPr/>
          <p:nvPr/>
        </p:nvGrpSpPr>
        <p:grpSpPr>
          <a:xfrm>
            <a:off x="11120437" y="7411243"/>
            <a:ext cx="2143126" cy="2143126"/>
            <a:chOff x="11120437" y="7411243"/>
            <a:chExt cx="2143126" cy="2143126"/>
          </a:xfrm>
        </p:grpSpPr>
        <p:sp>
          <p:nvSpPr>
            <p:cNvPr id="1493" name="Google Shape;1493;p70"/>
            <p:cNvSpPr/>
            <p:nvPr/>
          </p:nvSpPr>
          <p:spPr>
            <a:xfrm>
              <a:off x="11120437"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94" name="Google Shape;1494;p70"/>
            <p:cNvSpPr/>
            <p:nvPr/>
          </p:nvSpPr>
          <p:spPr>
            <a:xfrm>
              <a:off x="11611569" y="7902114"/>
              <a:ext cx="1160862" cy="1161384"/>
            </a:xfrm>
            <a:custGeom>
              <a:rect b="b" l="l" r="r" t="t"/>
              <a:pathLst>
                <a:path extrusionOk="0" h="21600" w="21487">
                  <a:moveTo>
                    <a:pt x="7603" y="18295"/>
                  </a:moveTo>
                  <a:lnTo>
                    <a:pt x="3289" y="13958"/>
                  </a:lnTo>
                  <a:lnTo>
                    <a:pt x="15293" y="1890"/>
                  </a:lnTo>
                  <a:lnTo>
                    <a:pt x="16899" y="3505"/>
                  </a:lnTo>
                  <a:lnTo>
                    <a:pt x="9636" y="10808"/>
                  </a:lnTo>
                  <a:cubicBezTo>
                    <a:pt x="9332" y="11114"/>
                    <a:pt x="9332" y="11609"/>
                    <a:pt x="9636" y="11915"/>
                  </a:cubicBezTo>
                  <a:cubicBezTo>
                    <a:pt x="9788" y="12068"/>
                    <a:pt x="9987" y="12144"/>
                    <a:pt x="10186" y="12144"/>
                  </a:cubicBezTo>
                  <a:cubicBezTo>
                    <a:pt x="10385" y="12144"/>
                    <a:pt x="10585" y="12068"/>
                    <a:pt x="10736" y="11915"/>
                  </a:cubicBezTo>
                  <a:lnTo>
                    <a:pt x="18001" y="4612"/>
                  </a:lnTo>
                  <a:lnTo>
                    <a:pt x="19607" y="6227"/>
                  </a:lnTo>
                  <a:lnTo>
                    <a:pt x="7603" y="18295"/>
                  </a:lnTo>
                  <a:close/>
                  <a:moveTo>
                    <a:pt x="2658" y="15537"/>
                  </a:moveTo>
                  <a:lnTo>
                    <a:pt x="6032" y="18928"/>
                  </a:lnTo>
                  <a:lnTo>
                    <a:pt x="1781" y="19811"/>
                  </a:lnTo>
                  <a:lnTo>
                    <a:pt x="2658" y="15537"/>
                  </a:lnTo>
                  <a:close/>
                  <a:moveTo>
                    <a:pt x="21259" y="5674"/>
                  </a:moveTo>
                  <a:lnTo>
                    <a:pt x="18552" y="2953"/>
                  </a:lnTo>
                  <a:lnTo>
                    <a:pt x="18552" y="2952"/>
                  </a:lnTo>
                  <a:lnTo>
                    <a:pt x="18550" y="2951"/>
                  </a:lnTo>
                  <a:lnTo>
                    <a:pt x="15845" y="229"/>
                  </a:lnTo>
                  <a:cubicBezTo>
                    <a:pt x="15698" y="83"/>
                    <a:pt x="15500" y="0"/>
                    <a:pt x="15293" y="0"/>
                  </a:cubicBezTo>
                  <a:cubicBezTo>
                    <a:pt x="15087" y="0"/>
                    <a:pt x="14889" y="83"/>
                    <a:pt x="14743" y="229"/>
                  </a:cubicBezTo>
                  <a:lnTo>
                    <a:pt x="1637" y="13404"/>
                  </a:lnTo>
                  <a:cubicBezTo>
                    <a:pt x="1530" y="13512"/>
                    <a:pt x="1456" y="13650"/>
                    <a:pt x="1426" y="13800"/>
                  </a:cubicBezTo>
                  <a:lnTo>
                    <a:pt x="17" y="20660"/>
                  </a:lnTo>
                  <a:cubicBezTo>
                    <a:pt x="-37" y="20918"/>
                    <a:pt x="43" y="21185"/>
                    <a:pt x="229" y="21371"/>
                  </a:cubicBezTo>
                  <a:cubicBezTo>
                    <a:pt x="376" y="21520"/>
                    <a:pt x="574" y="21600"/>
                    <a:pt x="778" y="21600"/>
                  </a:cubicBezTo>
                  <a:cubicBezTo>
                    <a:pt x="831" y="21600"/>
                    <a:pt x="884" y="21595"/>
                    <a:pt x="936" y="21585"/>
                  </a:cubicBezTo>
                  <a:lnTo>
                    <a:pt x="7761" y="20168"/>
                  </a:lnTo>
                  <a:cubicBezTo>
                    <a:pt x="7909" y="20137"/>
                    <a:pt x="8046" y="20063"/>
                    <a:pt x="8153" y="19955"/>
                  </a:cubicBezTo>
                  <a:lnTo>
                    <a:pt x="21259" y="6780"/>
                  </a:lnTo>
                  <a:cubicBezTo>
                    <a:pt x="21563" y="6474"/>
                    <a:pt x="21563" y="5979"/>
                    <a:pt x="21259" y="5674"/>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95" name="Google Shape;1495;p70"/>
          <p:cNvGrpSpPr/>
          <p:nvPr/>
        </p:nvGrpSpPr>
        <p:grpSpPr>
          <a:xfrm>
            <a:off x="8441531" y="10090150"/>
            <a:ext cx="2143126" cy="2143125"/>
            <a:chOff x="8441531" y="10090150"/>
            <a:chExt cx="2143126" cy="2143125"/>
          </a:xfrm>
        </p:grpSpPr>
        <p:sp>
          <p:nvSpPr>
            <p:cNvPr id="1496" name="Google Shape;1496;p70"/>
            <p:cNvSpPr/>
            <p:nvPr/>
          </p:nvSpPr>
          <p:spPr>
            <a:xfrm>
              <a:off x="8441531"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497" name="Google Shape;1497;p70"/>
            <p:cNvSpPr/>
            <p:nvPr/>
          </p:nvSpPr>
          <p:spPr>
            <a:xfrm>
              <a:off x="8908732" y="10581282"/>
              <a:ext cx="1208724" cy="1160861"/>
            </a:xfrm>
            <a:custGeom>
              <a:rect b="b" l="l" r="r" t="t"/>
              <a:pathLst>
                <a:path extrusionOk="0" h="21550" w="21495">
                  <a:moveTo>
                    <a:pt x="2411" y="8983"/>
                  </a:moveTo>
                  <a:lnTo>
                    <a:pt x="6292" y="12955"/>
                  </a:lnTo>
                  <a:cubicBezTo>
                    <a:pt x="6472" y="13140"/>
                    <a:pt x="6554" y="13406"/>
                    <a:pt x="6512" y="13667"/>
                  </a:cubicBezTo>
                  <a:lnTo>
                    <a:pt x="5596" y="19276"/>
                  </a:lnTo>
                  <a:lnTo>
                    <a:pt x="10391" y="16628"/>
                  </a:lnTo>
                  <a:cubicBezTo>
                    <a:pt x="10615" y="16505"/>
                    <a:pt x="10881" y="16505"/>
                    <a:pt x="11105" y="16628"/>
                  </a:cubicBezTo>
                  <a:lnTo>
                    <a:pt x="15900" y="19276"/>
                  </a:lnTo>
                  <a:lnTo>
                    <a:pt x="14984" y="13667"/>
                  </a:lnTo>
                  <a:cubicBezTo>
                    <a:pt x="14941" y="13405"/>
                    <a:pt x="15024" y="13140"/>
                    <a:pt x="15204" y="12955"/>
                  </a:cubicBezTo>
                  <a:lnTo>
                    <a:pt x="19084" y="8983"/>
                  </a:lnTo>
                  <a:lnTo>
                    <a:pt x="13723" y="8165"/>
                  </a:lnTo>
                  <a:cubicBezTo>
                    <a:pt x="13474" y="8126"/>
                    <a:pt x="13258" y="7961"/>
                    <a:pt x="13146" y="7724"/>
                  </a:cubicBezTo>
                  <a:lnTo>
                    <a:pt x="10748" y="2622"/>
                  </a:lnTo>
                  <a:lnTo>
                    <a:pt x="8350" y="7724"/>
                  </a:lnTo>
                  <a:cubicBezTo>
                    <a:pt x="8238" y="7961"/>
                    <a:pt x="8022" y="8126"/>
                    <a:pt x="7773" y="8165"/>
                  </a:cubicBezTo>
                  <a:lnTo>
                    <a:pt x="2411" y="8983"/>
                  </a:lnTo>
                  <a:close/>
                  <a:moveTo>
                    <a:pt x="16917" y="21550"/>
                  </a:moveTo>
                  <a:cubicBezTo>
                    <a:pt x="16795" y="21550"/>
                    <a:pt x="16673" y="21520"/>
                    <a:pt x="16561" y="21458"/>
                  </a:cubicBezTo>
                  <a:lnTo>
                    <a:pt x="10748" y="18248"/>
                  </a:lnTo>
                  <a:lnTo>
                    <a:pt x="4935" y="21458"/>
                  </a:lnTo>
                  <a:cubicBezTo>
                    <a:pt x="4677" y="21600"/>
                    <a:pt x="4364" y="21576"/>
                    <a:pt x="4129" y="21396"/>
                  </a:cubicBezTo>
                  <a:cubicBezTo>
                    <a:pt x="3893" y="21216"/>
                    <a:pt x="3775" y="20912"/>
                    <a:pt x="3824" y="20610"/>
                  </a:cubicBezTo>
                  <a:lnTo>
                    <a:pt x="4934" y="13812"/>
                  </a:lnTo>
                  <a:lnTo>
                    <a:pt x="232" y="8997"/>
                  </a:lnTo>
                  <a:cubicBezTo>
                    <a:pt x="23" y="8783"/>
                    <a:pt x="-52" y="8464"/>
                    <a:pt x="38" y="8173"/>
                  </a:cubicBezTo>
                  <a:cubicBezTo>
                    <a:pt x="128" y="7881"/>
                    <a:pt x="367" y="7670"/>
                    <a:pt x="656" y="7625"/>
                  </a:cubicBezTo>
                  <a:lnTo>
                    <a:pt x="7155" y="6634"/>
                  </a:lnTo>
                  <a:lnTo>
                    <a:pt x="10062" y="448"/>
                  </a:lnTo>
                  <a:cubicBezTo>
                    <a:pt x="10190" y="174"/>
                    <a:pt x="10457" y="0"/>
                    <a:pt x="10748" y="0"/>
                  </a:cubicBezTo>
                  <a:cubicBezTo>
                    <a:pt x="11039" y="0"/>
                    <a:pt x="11306" y="174"/>
                    <a:pt x="11434" y="448"/>
                  </a:cubicBezTo>
                  <a:lnTo>
                    <a:pt x="14341" y="6634"/>
                  </a:lnTo>
                  <a:lnTo>
                    <a:pt x="20840" y="7625"/>
                  </a:lnTo>
                  <a:cubicBezTo>
                    <a:pt x="21129" y="7670"/>
                    <a:pt x="21368" y="7881"/>
                    <a:pt x="21458" y="8173"/>
                  </a:cubicBezTo>
                  <a:cubicBezTo>
                    <a:pt x="21548" y="8464"/>
                    <a:pt x="21473" y="8783"/>
                    <a:pt x="21264" y="8997"/>
                  </a:cubicBezTo>
                  <a:lnTo>
                    <a:pt x="16562" y="13812"/>
                  </a:lnTo>
                  <a:lnTo>
                    <a:pt x="17672" y="20610"/>
                  </a:lnTo>
                  <a:cubicBezTo>
                    <a:pt x="17721" y="20912"/>
                    <a:pt x="17603" y="21216"/>
                    <a:pt x="17367" y="21396"/>
                  </a:cubicBezTo>
                  <a:cubicBezTo>
                    <a:pt x="17234" y="21498"/>
                    <a:pt x="17076" y="21550"/>
                    <a:pt x="16917" y="21550"/>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498" name="Google Shape;1498;p70"/>
          <p:cNvGrpSpPr/>
          <p:nvPr/>
        </p:nvGrpSpPr>
        <p:grpSpPr>
          <a:xfrm>
            <a:off x="13799344" y="4732337"/>
            <a:ext cx="2143126" cy="2143126"/>
            <a:chOff x="13799344" y="4732337"/>
            <a:chExt cx="2143126" cy="2143126"/>
          </a:xfrm>
        </p:grpSpPr>
        <p:sp>
          <p:nvSpPr>
            <p:cNvPr id="1499" name="Google Shape;1499;p70"/>
            <p:cNvSpPr/>
            <p:nvPr/>
          </p:nvSpPr>
          <p:spPr>
            <a:xfrm>
              <a:off x="13799344"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00" name="Google Shape;1500;p70"/>
            <p:cNvSpPr/>
            <p:nvPr/>
          </p:nvSpPr>
          <p:spPr>
            <a:xfrm>
              <a:off x="14380481" y="5178821"/>
              <a:ext cx="980847" cy="1250158"/>
            </a:xfrm>
            <a:custGeom>
              <a:rect b="b" l="l" r="r" t="t"/>
              <a:pathLst>
                <a:path extrusionOk="0" h="21592" w="21600">
                  <a:moveTo>
                    <a:pt x="10785" y="0"/>
                  </a:moveTo>
                  <a:cubicBezTo>
                    <a:pt x="4834" y="0"/>
                    <a:pt x="0" y="3741"/>
                    <a:pt x="0" y="8338"/>
                  </a:cubicBezTo>
                  <a:lnTo>
                    <a:pt x="0" y="20314"/>
                  </a:lnTo>
                  <a:cubicBezTo>
                    <a:pt x="0" y="20533"/>
                    <a:pt x="4" y="20761"/>
                    <a:pt x="31" y="21013"/>
                  </a:cubicBezTo>
                  <a:cubicBezTo>
                    <a:pt x="68" y="21346"/>
                    <a:pt x="436" y="21592"/>
                    <a:pt x="860" y="21592"/>
                  </a:cubicBezTo>
                  <a:cubicBezTo>
                    <a:pt x="876" y="21592"/>
                    <a:pt x="906" y="21592"/>
                    <a:pt x="922" y="21592"/>
                  </a:cubicBezTo>
                  <a:cubicBezTo>
                    <a:pt x="1189" y="21600"/>
                    <a:pt x="1460" y="21506"/>
                    <a:pt x="1628" y="21326"/>
                  </a:cubicBezTo>
                  <a:lnTo>
                    <a:pt x="4240" y="18531"/>
                  </a:lnTo>
                  <a:lnTo>
                    <a:pt x="6883" y="21326"/>
                  </a:lnTo>
                  <a:cubicBezTo>
                    <a:pt x="6890" y="21333"/>
                    <a:pt x="6905" y="21344"/>
                    <a:pt x="6913" y="21351"/>
                  </a:cubicBezTo>
                  <a:cubicBezTo>
                    <a:pt x="6938" y="21374"/>
                    <a:pt x="6975" y="21401"/>
                    <a:pt x="7005" y="21423"/>
                  </a:cubicBezTo>
                  <a:cubicBezTo>
                    <a:pt x="7022" y="21436"/>
                    <a:pt x="7047" y="21435"/>
                    <a:pt x="7067" y="21447"/>
                  </a:cubicBezTo>
                  <a:cubicBezTo>
                    <a:pt x="7075" y="21452"/>
                    <a:pt x="7059" y="21466"/>
                    <a:pt x="7067" y="21471"/>
                  </a:cubicBezTo>
                  <a:cubicBezTo>
                    <a:pt x="7089" y="21484"/>
                    <a:pt x="7135" y="21485"/>
                    <a:pt x="7159" y="21495"/>
                  </a:cubicBezTo>
                  <a:cubicBezTo>
                    <a:pt x="7180" y="21505"/>
                    <a:pt x="7199" y="21512"/>
                    <a:pt x="7220" y="21519"/>
                  </a:cubicBezTo>
                  <a:cubicBezTo>
                    <a:pt x="7268" y="21537"/>
                    <a:pt x="7293" y="21558"/>
                    <a:pt x="7343" y="21567"/>
                  </a:cubicBezTo>
                  <a:cubicBezTo>
                    <a:pt x="7351" y="21569"/>
                    <a:pt x="7368" y="21567"/>
                    <a:pt x="7374" y="21567"/>
                  </a:cubicBezTo>
                  <a:cubicBezTo>
                    <a:pt x="7431" y="21578"/>
                    <a:pt x="7502" y="21591"/>
                    <a:pt x="7558" y="21592"/>
                  </a:cubicBezTo>
                  <a:cubicBezTo>
                    <a:pt x="7568" y="21592"/>
                    <a:pt x="7578" y="21592"/>
                    <a:pt x="7589" y="21592"/>
                  </a:cubicBezTo>
                  <a:cubicBezTo>
                    <a:pt x="7653" y="21590"/>
                    <a:pt x="7712" y="21581"/>
                    <a:pt x="7774" y="21567"/>
                  </a:cubicBezTo>
                  <a:cubicBezTo>
                    <a:pt x="7788" y="21564"/>
                    <a:pt x="7821" y="21570"/>
                    <a:pt x="7835" y="21567"/>
                  </a:cubicBezTo>
                  <a:cubicBezTo>
                    <a:pt x="7907" y="21549"/>
                    <a:pt x="7956" y="21504"/>
                    <a:pt x="8019" y="21471"/>
                  </a:cubicBezTo>
                  <a:cubicBezTo>
                    <a:pt x="8025" y="21467"/>
                    <a:pt x="8044" y="21475"/>
                    <a:pt x="8050" y="21471"/>
                  </a:cubicBezTo>
                  <a:cubicBezTo>
                    <a:pt x="8064" y="21464"/>
                    <a:pt x="8069" y="21455"/>
                    <a:pt x="8081" y="21447"/>
                  </a:cubicBezTo>
                  <a:cubicBezTo>
                    <a:pt x="8101" y="21434"/>
                    <a:pt x="8124" y="21414"/>
                    <a:pt x="8142" y="21399"/>
                  </a:cubicBezTo>
                  <a:cubicBezTo>
                    <a:pt x="8164" y="21382"/>
                    <a:pt x="8185" y="21369"/>
                    <a:pt x="8204" y="21351"/>
                  </a:cubicBezTo>
                  <a:cubicBezTo>
                    <a:pt x="8213" y="21342"/>
                    <a:pt x="8226" y="21335"/>
                    <a:pt x="8234" y="21326"/>
                  </a:cubicBezTo>
                  <a:lnTo>
                    <a:pt x="10877" y="18531"/>
                  </a:lnTo>
                  <a:lnTo>
                    <a:pt x="13519" y="21326"/>
                  </a:lnTo>
                  <a:cubicBezTo>
                    <a:pt x="13526" y="21334"/>
                    <a:pt x="13511" y="21343"/>
                    <a:pt x="13519" y="21351"/>
                  </a:cubicBezTo>
                  <a:cubicBezTo>
                    <a:pt x="13544" y="21374"/>
                    <a:pt x="13583" y="21402"/>
                    <a:pt x="13611" y="21423"/>
                  </a:cubicBezTo>
                  <a:cubicBezTo>
                    <a:pt x="13630" y="21437"/>
                    <a:pt x="13653" y="21435"/>
                    <a:pt x="13673" y="21447"/>
                  </a:cubicBezTo>
                  <a:cubicBezTo>
                    <a:pt x="13681" y="21452"/>
                    <a:pt x="13696" y="21467"/>
                    <a:pt x="13704" y="21471"/>
                  </a:cubicBezTo>
                  <a:cubicBezTo>
                    <a:pt x="13725" y="21484"/>
                    <a:pt x="13742" y="21486"/>
                    <a:pt x="13765" y="21495"/>
                  </a:cubicBezTo>
                  <a:cubicBezTo>
                    <a:pt x="13786" y="21505"/>
                    <a:pt x="13805" y="21512"/>
                    <a:pt x="13826" y="21519"/>
                  </a:cubicBezTo>
                  <a:cubicBezTo>
                    <a:pt x="13874" y="21537"/>
                    <a:pt x="13931" y="21558"/>
                    <a:pt x="13980" y="21567"/>
                  </a:cubicBezTo>
                  <a:cubicBezTo>
                    <a:pt x="14036" y="21578"/>
                    <a:pt x="14106" y="21591"/>
                    <a:pt x="14164" y="21592"/>
                  </a:cubicBezTo>
                  <a:cubicBezTo>
                    <a:pt x="14174" y="21592"/>
                    <a:pt x="14184" y="21592"/>
                    <a:pt x="14195" y="21592"/>
                  </a:cubicBezTo>
                  <a:cubicBezTo>
                    <a:pt x="14259" y="21590"/>
                    <a:pt x="14348" y="21581"/>
                    <a:pt x="14410" y="21567"/>
                  </a:cubicBezTo>
                  <a:cubicBezTo>
                    <a:pt x="14426" y="21564"/>
                    <a:pt x="14426" y="21570"/>
                    <a:pt x="14441" y="21567"/>
                  </a:cubicBezTo>
                  <a:cubicBezTo>
                    <a:pt x="14512" y="21549"/>
                    <a:pt x="14593" y="21504"/>
                    <a:pt x="14656" y="21471"/>
                  </a:cubicBezTo>
                  <a:cubicBezTo>
                    <a:pt x="14668" y="21464"/>
                    <a:pt x="14674" y="21455"/>
                    <a:pt x="14687" y="21447"/>
                  </a:cubicBezTo>
                  <a:cubicBezTo>
                    <a:pt x="14707" y="21434"/>
                    <a:pt x="14730" y="21413"/>
                    <a:pt x="14748" y="21399"/>
                  </a:cubicBezTo>
                  <a:cubicBezTo>
                    <a:pt x="14771" y="21383"/>
                    <a:pt x="14791" y="21368"/>
                    <a:pt x="14810" y="21351"/>
                  </a:cubicBezTo>
                  <a:cubicBezTo>
                    <a:pt x="14818" y="21342"/>
                    <a:pt x="14831" y="21335"/>
                    <a:pt x="14840" y="21326"/>
                  </a:cubicBezTo>
                  <a:lnTo>
                    <a:pt x="17483" y="18531"/>
                  </a:lnTo>
                  <a:lnTo>
                    <a:pt x="20064" y="21254"/>
                  </a:lnTo>
                  <a:cubicBezTo>
                    <a:pt x="20268" y="21472"/>
                    <a:pt x="20620" y="21544"/>
                    <a:pt x="20955" y="21471"/>
                  </a:cubicBezTo>
                  <a:cubicBezTo>
                    <a:pt x="21287" y="21397"/>
                    <a:pt x="21513" y="21184"/>
                    <a:pt x="21538" y="20917"/>
                  </a:cubicBezTo>
                  <a:cubicBezTo>
                    <a:pt x="21556" y="20739"/>
                    <a:pt x="21600" y="20532"/>
                    <a:pt x="21600" y="20314"/>
                  </a:cubicBezTo>
                  <a:lnTo>
                    <a:pt x="21600" y="8338"/>
                  </a:lnTo>
                  <a:cubicBezTo>
                    <a:pt x="21600" y="3741"/>
                    <a:pt x="16736" y="0"/>
                    <a:pt x="10785" y="0"/>
                  </a:cubicBezTo>
                  <a:close/>
                  <a:moveTo>
                    <a:pt x="10785" y="1301"/>
                  </a:moveTo>
                  <a:cubicBezTo>
                    <a:pt x="15824" y="1301"/>
                    <a:pt x="19941" y="4446"/>
                    <a:pt x="19941" y="8338"/>
                  </a:cubicBezTo>
                  <a:lnTo>
                    <a:pt x="19941" y="18941"/>
                  </a:lnTo>
                  <a:lnTo>
                    <a:pt x="18159" y="17061"/>
                  </a:lnTo>
                  <a:cubicBezTo>
                    <a:pt x="18002" y="16896"/>
                    <a:pt x="17746" y="16796"/>
                    <a:pt x="17483" y="16796"/>
                  </a:cubicBezTo>
                  <a:cubicBezTo>
                    <a:pt x="17216" y="16796"/>
                    <a:pt x="16963" y="16895"/>
                    <a:pt x="16807" y="17061"/>
                  </a:cubicBezTo>
                  <a:lnTo>
                    <a:pt x="14164" y="19856"/>
                  </a:lnTo>
                  <a:lnTo>
                    <a:pt x="11553" y="17061"/>
                  </a:lnTo>
                  <a:cubicBezTo>
                    <a:pt x="11396" y="16895"/>
                    <a:pt x="11142" y="16796"/>
                    <a:pt x="10877" y="16796"/>
                  </a:cubicBezTo>
                  <a:cubicBezTo>
                    <a:pt x="10612" y="16796"/>
                    <a:pt x="10355" y="16895"/>
                    <a:pt x="10201" y="17061"/>
                  </a:cubicBezTo>
                  <a:lnTo>
                    <a:pt x="7558" y="19856"/>
                  </a:lnTo>
                  <a:lnTo>
                    <a:pt x="4916" y="17061"/>
                  </a:lnTo>
                  <a:cubicBezTo>
                    <a:pt x="4760" y="16895"/>
                    <a:pt x="4505" y="16796"/>
                    <a:pt x="4240" y="16796"/>
                  </a:cubicBezTo>
                  <a:cubicBezTo>
                    <a:pt x="3975" y="16796"/>
                    <a:pt x="3750" y="16895"/>
                    <a:pt x="3595" y="17061"/>
                  </a:cubicBezTo>
                  <a:lnTo>
                    <a:pt x="1659" y="19109"/>
                  </a:lnTo>
                  <a:lnTo>
                    <a:pt x="1659" y="8338"/>
                  </a:lnTo>
                  <a:cubicBezTo>
                    <a:pt x="1659" y="4446"/>
                    <a:pt x="5747" y="1301"/>
                    <a:pt x="10785" y="1301"/>
                  </a:cubicBezTo>
                  <a:close/>
                  <a:moveTo>
                    <a:pt x="6329" y="6169"/>
                  </a:moveTo>
                  <a:cubicBezTo>
                    <a:pt x="5005" y="6169"/>
                    <a:pt x="3933" y="7001"/>
                    <a:pt x="3933" y="8025"/>
                  </a:cubicBezTo>
                  <a:cubicBezTo>
                    <a:pt x="3933" y="9047"/>
                    <a:pt x="5005" y="9880"/>
                    <a:pt x="6329" y="9880"/>
                  </a:cubicBezTo>
                  <a:cubicBezTo>
                    <a:pt x="7654" y="9880"/>
                    <a:pt x="8726" y="9047"/>
                    <a:pt x="8726" y="8025"/>
                  </a:cubicBezTo>
                  <a:cubicBezTo>
                    <a:pt x="8726" y="7001"/>
                    <a:pt x="7654" y="6169"/>
                    <a:pt x="6329" y="6169"/>
                  </a:cubicBezTo>
                  <a:close/>
                  <a:moveTo>
                    <a:pt x="15178" y="6169"/>
                  </a:moveTo>
                  <a:cubicBezTo>
                    <a:pt x="13854" y="6169"/>
                    <a:pt x="12782" y="7001"/>
                    <a:pt x="12782" y="8025"/>
                  </a:cubicBezTo>
                  <a:cubicBezTo>
                    <a:pt x="12782" y="9047"/>
                    <a:pt x="13854" y="9880"/>
                    <a:pt x="15178" y="9880"/>
                  </a:cubicBezTo>
                  <a:cubicBezTo>
                    <a:pt x="16503" y="9880"/>
                    <a:pt x="17575" y="9047"/>
                    <a:pt x="17575" y="8025"/>
                  </a:cubicBezTo>
                  <a:cubicBezTo>
                    <a:pt x="17575" y="7001"/>
                    <a:pt x="16503" y="6169"/>
                    <a:pt x="15178" y="6169"/>
                  </a:cubicBezTo>
                  <a:close/>
                  <a:moveTo>
                    <a:pt x="6329" y="7470"/>
                  </a:moveTo>
                  <a:cubicBezTo>
                    <a:pt x="6741" y="7470"/>
                    <a:pt x="7098" y="7706"/>
                    <a:pt x="7098" y="8025"/>
                  </a:cubicBezTo>
                  <a:cubicBezTo>
                    <a:pt x="7098" y="8342"/>
                    <a:pt x="6741" y="8603"/>
                    <a:pt x="6329" y="8603"/>
                  </a:cubicBezTo>
                  <a:cubicBezTo>
                    <a:pt x="5917" y="8603"/>
                    <a:pt x="5592" y="8342"/>
                    <a:pt x="5592" y="8025"/>
                  </a:cubicBezTo>
                  <a:cubicBezTo>
                    <a:pt x="5592" y="7706"/>
                    <a:pt x="5917" y="7470"/>
                    <a:pt x="6329" y="7470"/>
                  </a:cubicBezTo>
                  <a:close/>
                  <a:moveTo>
                    <a:pt x="15178" y="7470"/>
                  </a:moveTo>
                  <a:cubicBezTo>
                    <a:pt x="15591" y="7470"/>
                    <a:pt x="15947" y="7706"/>
                    <a:pt x="15946" y="8025"/>
                  </a:cubicBezTo>
                  <a:cubicBezTo>
                    <a:pt x="15946" y="8342"/>
                    <a:pt x="15590" y="8603"/>
                    <a:pt x="15178" y="8603"/>
                  </a:cubicBezTo>
                  <a:cubicBezTo>
                    <a:pt x="14766" y="8603"/>
                    <a:pt x="14441" y="8342"/>
                    <a:pt x="14441" y="8025"/>
                  </a:cubicBezTo>
                  <a:cubicBezTo>
                    <a:pt x="14441" y="7706"/>
                    <a:pt x="14766" y="7470"/>
                    <a:pt x="15178" y="7470"/>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01" name="Google Shape;1501;p70"/>
          <p:cNvGrpSpPr/>
          <p:nvPr/>
        </p:nvGrpSpPr>
        <p:grpSpPr>
          <a:xfrm rot="-3600000">
            <a:off x="11981954" y="12932947"/>
            <a:ext cx="7709768" cy="6314276"/>
            <a:chOff x="0" y="0"/>
            <a:chExt cx="7709766" cy="6314274"/>
          </a:xfrm>
        </p:grpSpPr>
        <p:sp>
          <p:nvSpPr>
            <p:cNvPr id="1502" name="Google Shape;1502;p70"/>
            <p:cNvSpPr/>
            <p:nvPr/>
          </p:nvSpPr>
          <p:spPr>
            <a:xfrm rot="5400000">
              <a:off x="882410" y="-882411"/>
              <a:ext cx="5944945" cy="7709766"/>
            </a:xfrm>
            <a:custGeom>
              <a:rect b="b" l="l" r="r" t="t"/>
              <a:pathLst>
                <a:path extrusionOk="0" h="20950" w="20795">
                  <a:moveTo>
                    <a:pt x="8458" y="15526"/>
                  </a:moveTo>
                  <a:lnTo>
                    <a:pt x="8461" y="15521"/>
                  </a:lnTo>
                  <a:cubicBezTo>
                    <a:pt x="8465" y="15525"/>
                    <a:pt x="8467" y="15526"/>
                    <a:pt x="8471" y="15530"/>
                  </a:cubicBezTo>
                  <a:cubicBezTo>
                    <a:pt x="8465" y="15528"/>
                    <a:pt x="8458" y="15526"/>
                    <a:pt x="8458" y="15526"/>
                  </a:cubicBezTo>
                  <a:moveTo>
                    <a:pt x="6426" y="6608"/>
                  </a:moveTo>
                  <a:cubicBezTo>
                    <a:pt x="6391" y="6551"/>
                    <a:pt x="6359" y="6499"/>
                    <a:pt x="6331" y="6451"/>
                  </a:cubicBezTo>
                  <a:cubicBezTo>
                    <a:pt x="6329" y="6451"/>
                    <a:pt x="6293" y="6450"/>
                    <a:pt x="6288" y="6446"/>
                  </a:cubicBezTo>
                  <a:cubicBezTo>
                    <a:pt x="6293" y="6438"/>
                    <a:pt x="6261" y="6428"/>
                    <a:pt x="6261" y="6419"/>
                  </a:cubicBezTo>
                  <a:lnTo>
                    <a:pt x="6261" y="6416"/>
                  </a:lnTo>
                  <a:cubicBezTo>
                    <a:pt x="6261" y="6398"/>
                    <a:pt x="6269" y="6381"/>
                    <a:pt x="6282" y="6364"/>
                  </a:cubicBezTo>
                  <a:lnTo>
                    <a:pt x="3123" y="756"/>
                  </a:lnTo>
                  <a:cubicBezTo>
                    <a:pt x="2352" y="-650"/>
                    <a:pt x="-805" y="39"/>
                    <a:pt x="193" y="1728"/>
                  </a:cubicBezTo>
                  <a:lnTo>
                    <a:pt x="6391" y="11338"/>
                  </a:lnTo>
                  <a:lnTo>
                    <a:pt x="6446" y="11432"/>
                  </a:lnTo>
                  <a:cubicBezTo>
                    <a:pt x="6446" y="11432"/>
                    <a:pt x="4937" y="9143"/>
                    <a:pt x="4936" y="9143"/>
                  </a:cubicBezTo>
                  <a:lnTo>
                    <a:pt x="4659" y="8943"/>
                  </a:lnTo>
                  <a:cubicBezTo>
                    <a:pt x="3524" y="8444"/>
                    <a:pt x="2451" y="9155"/>
                    <a:pt x="1895" y="9481"/>
                  </a:cubicBezTo>
                  <a:lnTo>
                    <a:pt x="5878" y="13862"/>
                  </a:lnTo>
                  <a:cubicBezTo>
                    <a:pt x="6209" y="14226"/>
                    <a:pt x="7447" y="15076"/>
                    <a:pt x="8482" y="15545"/>
                  </a:cubicBezTo>
                  <a:cubicBezTo>
                    <a:pt x="8482" y="15545"/>
                    <a:pt x="8486" y="15546"/>
                    <a:pt x="8490" y="15545"/>
                  </a:cubicBezTo>
                  <a:cubicBezTo>
                    <a:pt x="8890" y="15868"/>
                    <a:pt x="9450" y="16113"/>
                    <a:pt x="10122" y="16430"/>
                  </a:cubicBezTo>
                  <a:lnTo>
                    <a:pt x="10064" y="16303"/>
                  </a:lnTo>
                  <a:lnTo>
                    <a:pt x="10165" y="16448"/>
                  </a:lnTo>
                  <a:lnTo>
                    <a:pt x="10162" y="16448"/>
                  </a:lnTo>
                  <a:cubicBezTo>
                    <a:pt x="10150" y="16442"/>
                    <a:pt x="10135" y="16435"/>
                    <a:pt x="10122" y="16430"/>
                  </a:cubicBezTo>
                  <a:lnTo>
                    <a:pt x="10165" y="16523"/>
                  </a:lnTo>
                  <a:lnTo>
                    <a:pt x="10188" y="16572"/>
                  </a:lnTo>
                  <a:lnTo>
                    <a:pt x="12534" y="20950"/>
                  </a:lnTo>
                  <a:lnTo>
                    <a:pt x="19848" y="20950"/>
                  </a:lnTo>
                  <a:cubicBezTo>
                    <a:pt x="20170" y="20617"/>
                    <a:pt x="20486" y="20462"/>
                    <a:pt x="20795" y="20228"/>
                  </a:cubicBezTo>
                  <a:lnTo>
                    <a:pt x="18179" y="15140"/>
                  </a:lnTo>
                  <a:lnTo>
                    <a:pt x="18175" y="15129"/>
                  </a:lnTo>
                  <a:cubicBezTo>
                    <a:pt x="18175" y="15126"/>
                    <a:pt x="18177" y="15123"/>
                    <a:pt x="18179" y="15120"/>
                  </a:cubicBezTo>
                  <a:cubicBezTo>
                    <a:pt x="18228" y="15023"/>
                    <a:pt x="18273" y="14921"/>
                    <a:pt x="18312" y="14816"/>
                  </a:cubicBezTo>
                  <a:cubicBezTo>
                    <a:pt x="18662" y="13869"/>
                    <a:pt x="18612" y="11803"/>
                    <a:pt x="17842" y="10448"/>
                  </a:cubicBezTo>
                  <a:lnTo>
                    <a:pt x="15099" y="5624"/>
                  </a:lnTo>
                  <a:cubicBezTo>
                    <a:pt x="14535" y="4632"/>
                    <a:pt x="12702" y="4660"/>
                    <a:pt x="12255" y="5494"/>
                  </a:cubicBezTo>
                  <a:cubicBezTo>
                    <a:pt x="12227" y="5546"/>
                    <a:pt x="12208" y="5599"/>
                    <a:pt x="12193" y="5658"/>
                  </a:cubicBezTo>
                  <a:cubicBezTo>
                    <a:pt x="12146" y="5616"/>
                    <a:pt x="12101" y="5576"/>
                    <a:pt x="12047" y="5541"/>
                  </a:cubicBezTo>
                  <a:cubicBezTo>
                    <a:pt x="12028" y="5527"/>
                    <a:pt x="12023" y="5516"/>
                    <a:pt x="12004" y="5504"/>
                  </a:cubicBezTo>
                  <a:cubicBezTo>
                    <a:pt x="11989" y="5494"/>
                    <a:pt x="11998" y="5484"/>
                    <a:pt x="11983" y="5476"/>
                  </a:cubicBezTo>
                  <a:cubicBezTo>
                    <a:pt x="11105" y="4969"/>
                    <a:pt x="9695" y="5201"/>
                    <a:pt x="9480" y="6024"/>
                  </a:cubicBezTo>
                  <a:lnTo>
                    <a:pt x="9480" y="6026"/>
                  </a:lnTo>
                  <a:cubicBezTo>
                    <a:pt x="9265" y="6053"/>
                    <a:pt x="9411" y="6081"/>
                    <a:pt x="9407" y="6109"/>
                  </a:cubicBezTo>
                  <a:cubicBezTo>
                    <a:pt x="9398" y="6148"/>
                    <a:pt x="9340" y="6188"/>
                    <a:pt x="9338" y="6229"/>
                  </a:cubicBezTo>
                  <a:cubicBezTo>
                    <a:pt x="9298" y="6178"/>
                    <a:pt x="9252" y="6128"/>
                    <a:pt x="9207" y="6081"/>
                  </a:cubicBezTo>
                  <a:cubicBezTo>
                    <a:pt x="9184" y="6058"/>
                    <a:pt x="9160" y="6036"/>
                    <a:pt x="9134" y="6014"/>
                  </a:cubicBezTo>
                  <a:cubicBezTo>
                    <a:pt x="9108" y="5993"/>
                    <a:pt x="9083" y="5973"/>
                    <a:pt x="9057" y="5954"/>
                  </a:cubicBezTo>
                  <a:cubicBezTo>
                    <a:pt x="9021" y="5928"/>
                    <a:pt x="8986" y="5903"/>
                    <a:pt x="8948" y="5879"/>
                  </a:cubicBezTo>
                  <a:cubicBezTo>
                    <a:pt x="8160" y="5386"/>
                    <a:pt x="6889" y="5519"/>
                    <a:pt x="6454" y="6164"/>
                  </a:cubicBezTo>
                  <a:cubicBezTo>
                    <a:pt x="6441" y="6184"/>
                    <a:pt x="6426" y="6206"/>
                    <a:pt x="6415" y="6228"/>
                  </a:cubicBezTo>
                  <a:cubicBezTo>
                    <a:pt x="6406" y="6244"/>
                    <a:pt x="6359" y="6261"/>
                    <a:pt x="6351" y="6276"/>
                  </a:cubicBezTo>
                  <a:cubicBezTo>
                    <a:pt x="6338" y="6304"/>
                    <a:pt x="6306" y="6334"/>
                    <a:pt x="6282" y="6364"/>
                  </a:cubicBezTo>
                  <a:lnTo>
                    <a:pt x="6329" y="6446"/>
                  </a:lnTo>
                  <a:cubicBezTo>
                    <a:pt x="6331" y="6450"/>
                    <a:pt x="6331" y="6451"/>
                    <a:pt x="6334" y="6451"/>
                  </a:cubicBezTo>
                  <a:cubicBezTo>
                    <a:pt x="6361" y="6499"/>
                    <a:pt x="6394" y="6551"/>
                    <a:pt x="6426" y="6608"/>
                  </a:cubicBezTo>
                </a:path>
              </a:pathLst>
            </a:custGeom>
            <a:solidFill>
              <a:srgbClr val="FFE6E6"/>
            </a:solidFill>
            <a:ln cap="flat" cmpd="sng" w="254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03" name="Google Shape;1503;p70"/>
            <p:cNvSpPr/>
            <p:nvPr/>
          </p:nvSpPr>
          <p:spPr>
            <a:xfrm rot="5400000">
              <a:off x="-736652" y="3758265"/>
              <a:ext cx="3307712" cy="1804306"/>
            </a:xfrm>
            <a:custGeom>
              <a:rect b="b" l="l" r="r" t="t"/>
              <a:pathLst>
                <a:path extrusionOk="0" h="21600" w="21600">
                  <a:moveTo>
                    <a:pt x="17004" y="0"/>
                  </a:moveTo>
                  <a:lnTo>
                    <a:pt x="21600" y="21600"/>
                  </a:lnTo>
                  <a:lnTo>
                    <a:pt x="1996" y="21600"/>
                  </a:lnTo>
                  <a:lnTo>
                    <a:pt x="0" y="12415"/>
                  </a:lnTo>
                  <a:close/>
                </a:path>
              </a:pathLst>
            </a:custGeom>
            <a:solidFill>
              <a:srgbClr val="5F5353"/>
            </a:solidFill>
            <a:ln cap="flat" cmpd="sng" w="63500">
              <a:solidFill>
                <a:srgbClr val="413838"/>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04" name="Google Shape;1504;p70"/>
            <p:cNvSpPr/>
            <p:nvPr/>
          </p:nvSpPr>
          <p:spPr>
            <a:xfrm rot="5400000">
              <a:off x="6908379" y="140305"/>
              <a:ext cx="757618" cy="679730"/>
            </a:xfrm>
            <a:custGeom>
              <a:rect b="b" l="l" r="r" t="t"/>
              <a:pathLst>
                <a:path extrusionOk="0" h="16197" w="17618">
                  <a:moveTo>
                    <a:pt x="15800" y="4780"/>
                  </a:moveTo>
                  <a:lnTo>
                    <a:pt x="17618" y="9065"/>
                  </a:lnTo>
                  <a:cubicBezTo>
                    <a:pt x="14309" y="15148"/>
                    <a:pt x="9254" y="17164"/>
                    <a:pt x="2740" y="15781"/>
                  </a:cubicBezTo>
                  <a:lnTo>
                    <a:pt x="926" y="11719"/>
                  </a:lnTo>
                  <a:cubicBezTo>
                    <a:pt x="-3982" y="654"/>
                    <a:pt x="12028" y="-4436"/>
                    <a:pt x="15800" y="478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05" name="Google Shape;1505;p70"/>
            <p:cNvSpPr/>
            <p:nvPr/>
          </p:nvSpPr>
          <p:spPr>
            <a:xfrm rot="5400000">
              <a:off x="3763178" y="461810"/>
              <a:ext cx="441456" cy="619598"/>
            </a:xfrm>
            <a:custGeom>
              <a:rect b="b" l="l" r="r" t="t"/>
              <a:pathLst>
                <a:path extrusionOk="0" h="21600" w="17298">
                  <a:moveTo>
                    <a:pt x="4573" y="0"/>
                  </a:moveTo>
                  <a:cubicBezTo>
                    <a:pt x="3020" y="684"/>
                    <a:pt x="1491" y="1431"/>
                    <a:pt x="0" y="2201"/>
                  </a:cubicBezTo>
                  <a:lnTo>
                    <a:pt x="15356" y="21600"/>
                  </a:lnTo>
                  <a:cubicBezTo>
                    <a:pt x="21600" y="15395"/>
                    <a:pt x="11377" y="6002"/>
                    <a:pt x="4573" y="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506" name="Google Shape;1506;p70"/>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ctr">
              <a:lnSpc>
                <a:spcPct val="105769"/>
              </a:lnSpc>
              <a:spcBef>
                <a:spcPts val="0"/>
              </a:spcBef>
              <a:spcAft>
                <a:spcPts val="0"/>
              </a:spcAft>
              <a:buNone/>
            </a:pPr>
            <a:r>
              <a:rPr lang="en-US"/>
              <a:t>Solving Problems with Gamification</a:t>
            </a:r>
            <a:endParaRPr/>
          </a:p>
        </p:txBody>
      </p:sp>
      <p:sp>
        <p:nvSpPr>
          <p:cNvPr id="1507" name="Google Shape;1507;p70"/>
          <p:cNvSpPr txBox="1"/>
          <p:nvPr>
            <p:ph idx="1" type="body"/>
          </p:nvPr>
        </p:nvSpPr>
        <p:spPr>
          <a:xfrm>
            <a:off x="1080000" y="7902114"/>
            <a:ext cx="5994834" cy="892800"/>
          </a:xfrm>
          <a:prstGeom prst="rect">
            <a:avLst/>
          </a:prstGeom>
          <a:noFill/>
          <a:ln>
            <a:noFill/>
          </a:ln>
        </p:spPr>
        <p:txBody>
          <a:bodyPr anchorCtr="0" anchor="ctr" bIns="45700" lIns="91425" spcFirstLastPara="1" rIns="91425" wrap="square" tIns="45700">
            <a:noAutofit/>
          </a:bodyPr>
          <a:lstStyle/>
          <a:p>
            <a:pPr indent="-571500" lvl="0" marL="571500" rtl="0" algn="l">
              <a:lnSpc>
                <a:spcPct val="150000"/>
              </a:lnSpc>
              <a:spcBef>
                <a:spcPts val="0"/>
              </a:spcBef>
              <a:spcAft>
                <a:spcPts val="0"/>
              </a:spcAft>
              <a:buClr>
                <a:srgbClr val="1C6294"/>
              </a:buClr>
              <a:buSzPts val="3600"/>
              <a:buFont typeface="Arial"/>
              <a:buChar char="•"/>
            </a:pPr>
            <a:r>
              <a:rPr lang="en-US" sz="3600"/>
              <a:t>Increase in Participation</a:t>
            </a:r>
            <a:endParaRPr/>
          </a:p>
          <a:p>
            <a:pPr indent="-342900" lvl="0" marL="571500" rtl="0" algn="l">
              <a:lnSpc>
                <a:spcPct val="150000"/>
              </a:lnSpc>
              <a:spcBef>
                <a:spcPts val="0"/>
              </a:spcBef>
              <a:spcAft>
                <a:spcPts val="0"/>
              </a:spcAft>
              <a:buClr>
                <a:srgbClr val="1C6294"/>
              </a:buClr>
              <a:buSzPts val="3600"/>
              <a:buFont typeface="Arial"/>
              <a:buNone/>
            </a:pPr>
            <a:r>
              <a:t/>
            </a:r>
            <a:endParaRPr sz="3600"/>
          </a:p>
          <a:p>
            <a:pPr indent="-571500" lvl="0" marL="571500" rtl="0" algn="l">
              <a:lnSpc>
                <a:spcPct val="150000"/>
              </a:lnSpc>
              <a:spcBef>
                <a:spcPts val="0"/>
              </a:spcBef>
              <a:spcAft>
                <a:spcPts val="0"/>
              </a:spcAft>
              <a:buClr>
                <a:srgbClr val="1C6294"/>
              </a:buClr>
              <a:buSzPts val="3600"/>
              <a:buFont typeface="Arial"/>
              <a:buChar char="•"/>
            </a:pPr>
            <a:r>
              <a:rPr lang="en-US" sz="3600"/>
              <a:t>Failing is a fun activity</a:t>
            </a:r>
            <a:endParaRPr/>
          </a:p>
          <a:p>
            <a:pPr indent="-342900" lvl="0" marL="571500" rtl="0" algn="l">
              <a:lnSpc>
                <a:spcPct val="150000"/>
              </a:lnSpc>
              <a:spcBef>
                <a:spcPts val="0"/>
              </a:spcBef>
              <a:spcAft>
                <a:spcPts val="0"/>
              </a:spcAft>
              <a:buClr>
                <a:srgbClr val="1C6294"/>
              </a:buClr>
              <a:buSzPts val="3600"/>
              <a:buFont typeface="Arial"/>
              <a:buNone/>
            </a:pPr>
            <a:r>
              <a:t/>
            </a:r>
            <a:endParaRPr sz="3600"/>
          </a:p>
          <a:p>
            <a:pPr indent="-571500" lvl="0" marL="571500" rtl="0" algn="l">
              <a:lnSpc>
                <a:spcPct val="150000"/>
              </a:lnSpc>
              <a:spcBef>
                <a:spcPts val="0"/>
              </a:spcBef>
              <a:spcAft>
                <a:spcPts val="0"/>
              </a:spcAft>
              <a:buClr>
                <a:srgbClr val="1C6294"/>
              </a:buClr>
              <a:buSzPts val="3600"/>
              <a:buFont typeface="Arial"/>
              <a:buChar char="•"/>
            </a:pPr>
            <a:r>
              <a:rPr lang="en-US" sz="3600"/>
              <a:t>Milestones incentivize learning complex topics</a:t>
            </a:r>
            <a:endParaRPr/>
          </a:p>
          <a:p>
            <a:pPr indent="-342900" lvl="0" marL="571500" rtl="0" algn="l">
              <a:lnSpc>
                <a:spcPct val="150000"/>
              </a:lnSpc>
              <a:spcBef>
                <a:spcPts val="0"/>
              </a:spcBef>
              <a:spcAft>
                <a:spcPts val="0"/>
              </a:spcAft>
              <a:buClr>
                <a:srgbClr val="1C6294"/>
              </a:buClr>
              <a:buSzPts val="3600"/>
              <a:buFont typeface="Arial"/>
              <a:buNone/>
            </a:pPr>
            <a:r>
              <a:t/>
            </a:r>
            <a:endParaRPr sz="3600"/>
          </a:p>
          <a:p>
            <a:pPr indent="-571500" lvl="0" marL="571500" rtl="0" algn="l">
              <a:lnSpc>
                <a:spcPct val="150000"/>
              </a:lnSpc>
              <a:spcBef>
                <a:spcPts val="0"/>
              </a:spcBef>
              <a:spcAft>
                <a:spcPts val="0"/>
              </a:spcAft>
              <a:buClr>
                <a:srgbClr val="1C6294"/>
              </a:buClr>
              <a:buSzPts val="3600"/>
              <a:buFont typeface="Arial"/>
              <a:buChar char="•"/>
            </a:pPr>
            <a:r>
              <a:rPr lang="en-US" sz="3600"/>
              <a:t>What is laborious is fun</a:t>
            </a:r>
            <a:endParaRPr/>
          </a:p>
        </p:txBody>
      </p:sp>
      <p:sp>
        <p:nvSpPr>
          <p:cNvPr id="1508" name="Google Shape;1508;p70"/>
          <p:cNvSpPr txBox="1"/>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US" sz="4400" u="none" cap="none" strike="noStrike">
                <a:solidFill>
                  <a:srgbClr val="1C6294"/>
                </a:solidFill>
                <a:latin typeface="Rajdhani SemiBold"/>
                <a:ea typeface="Rajdhani SemiBold"/>
                <a:cs typeface="Rajdhani SemiBold"/>
                <a:sym typeface="Rajdhani SemiBold"/>
              </a:rPr>
              <a:t>Participation,  Fun Failing, Incentives and Work Fun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grpSp>
        <p:nvGrpSpPr>
          <p:cNvPr id="1513" name="Google Shape;1513;p71"/>
          <p:cNvGrpSpPr/>
          <p:nvPr/>
        </p:nvGrpSpPr>
        <p:grpSpPr>
          <a:xfrm>
            <a:off x="7905750" y="4196556"/>
            <a:ext cx="8572500" cy="8572501"/>
            <a:chOff x="0" y="0"/>
            <a:chExt cx="8572500" cy="8572500"/>
          </a:xfrm>
        </p:grpSpPr>
        <p:sp>
          <p:nvSpPr>
            <p:cNvPr id="1514" name="Google Shape;1514;p71"/>
            <p:cNvSpPr/>
            <p:nvPr/>
          </p:nvSpPr>
          <p:spPr>
            <a:xfrm>
              <a:off x="0" y="0"/>
              <a:ext cx="8572500" cy="8572500"/>
            </a:xfrm>
            <a:prstGeom prst="roundRect">
              <a:avLst>
                <a:gd fmla="val 593" name="adj"/>
              </a:avLst>
            </a:prstGeom>
            <a:solidFill>
              <a:srgbClr val="FFFFFF"/>
            </a:solidFill>
            <a:ln cap="flat" cmpd="sng" w="254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515" name="Google Shape;1515;p71"/>
            <p:cNvGrpSpPr/>
            <p:nvPr/>
          </p:nvGrpSpPr>
          <p:grpSpPr>
            <a:xfrm>
              <a:off x="535781" y="535781"/>
              <a:ext cx="7500939" cy="7500939"/>
              <a:chOff x="0" y="0"/>
              <a:chExt cx="7500938" cy="7500938"/>
            </a:xfrm>
          </p:grpSpPr>
          <p:sp>
            <p:nvSpPr>
              <p:cNvPr id="1516" name="Google Shape;1516;p71"/>
              <p:cNvSpPr/>
              <p:nvPr/>
            </p:nvSpPr>
            <p:spPr>
              <a:xfrm>
                <a:off x="0" y="0"/>
                <a:ext cx="2143125"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17" name="Google Shape;1517;p71"/>
              <p:cNvSpPr/>
              <p:nvPr/>
            </p:nvSpPr>
            <p:spPr>
              <a:xfrm>
                <a:off x="5357812"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18" name="Google Shape;1518;p71"/>
              <p:cNvSpPr/>
              <p:nvPr/>
            </p:nvSpPr>
            <p:spPr>
              <a:xfrm>
                <a:off x="0"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19" name="Google Shape;1519;p71"/>
              <p:cNvSpPr/>
              <p:nvPr/>
            </p:nvSpPr>
            <p:spPr>
              <a:xfrm>
                <a:off x="0" y="2678906"/>
                <a:ext cx="2143125"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20" name="Google Shape;1520;p71"/>
              <p:cNvSpPr/>
              <p:nvPr/>
            </p:nvSpPr>
            <p:spPr>
              <a:xfrm>
                <a:off x="2678906"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21" name="Google Shape;1521;p71"/>
              <p:cNvSpPr/>
              <p:nvPr/>
            </p:nvSpPr>
            <p:spPr>
              <a:xfrm>
                <a:off x="2678906"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22" name="Google Shape;1522;p71"/>
              <p:cNvSpPr/>
              <p:nvPr/>
            </p:nvSpPr>
            <p:spPr>
              <a:xfrm>
                <a:off x="2678906"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23" name="Google Shape;1523;p71"/>
              <p:cNvSpPr/>
              <p:nvPr/>
            </p:nvSpPr>
            <p:spPr>
              <a:xfrm>
                <a:off x="5357812"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24" name="Google Shape;1524;p71"/>
              <p:cNvSpPr/>
              <p:nvPr/>
            </p:nvSpPr>
            <p:spPr>
              <a:xfrm>
                <a:off x="5357812" y="5357812"/>
                <a:ext cx="2143126" cy="2143126"/>
              </a:xfrm>
              <a:prstGeom prst="roundRect">
                <a:avLst>
                  <a:gd fmla="val 2370" name="adj"/>
                </a:avLst>
              </a:prstGeom>
              <a:solidFill>
                <a:srgbClr val="D8F1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525" name="Google Shape;1525;p71"/>
          <p:cNvGrpSpPr/>
          <p:nvPr/>
        </p:nvGrpSpPr>
        <p:grpSpPr>
          <a:xfrm>
            <a:off x="11120437" y="4732337"/>
            <a:ext cx="2143126" cy="2143126"/>
            <a:chOff x="11120437" y="4732337"/>
            <a:chExt cx="2143126" cy="2143126"/>
          </a:xfrm>
        </p:grpSpPr>
        <p:sp>
          <p:nvSpPr>
            <p:cNvPr id="1526" name="Google Shape;1526;p71"/>
            <p:cNvSpPr/>
            <p:nvPr/>
          </p:nvSpPr>
          <p:spPr>
            <a:xfrm>
              <a:off x="11120437"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27" name="Google Shape;1527;p71"/>
            <p:cNvSpPr/>
            <p:nvPr/>
          </p:nvSpPr>
          <p:spPr>
            <a:xfrm>
              <a:off x="11607531" y="5268118"/>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28" name="Google Shape;1528;p71"/>
          <p:cNvGrpSpPr/>
          <p:nvPr/>
        </p:nvGrpSpPr>
        <p:grpSpPr>
          <a:xfrm>
            <a:off x="13799344" y="7411243"/>
            <a:ext cx="2143126" cy="2143126"/>
            <a:chOff x="13799344" y="7411243"/>
            <a:chExt cx="2143126" cy="2143126"/>
          </a:xfrm>
        </p:grpSpPr>
        <p:sp>
          <p:nvSpPr>
            <p:cNvPr id="1529" name="Google Shape;1529;p71"/>
            <p:cNvSpPr/>
            <p:nvPr/>
          </p:nvSpPr>
          <p:spPr>
            <a:xfrm>
              <a:off x="13799344"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30" name="Google Shape;1530;p71"/>
            <p:cNvSpPr/>
            <p:nvPr/>
          </p:nvSpPr>
          <p:spPr>
            <a:xfrm>
              <a:off x="14286438"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31" name="Google Shape;1531;p71"/>
          <p:cNvGrpSpPr/>
          <p:nvPr/>
        </p:nvGrpSpPr>
        <p:grpSpPr>
          <a:xfrm>
            <a:off x="8441531" y="7411243"/>
            <a:ext cx="2143126" cy="2143126"/>
            <a:chOff x="8441531" y="7411243"/>
            <a:chExt cx="2143126" cy="2143126"/>
          </a:xfrm>
        </p:grpSpPr>
        <p:sp>
          <p:nvSpPr>
            <p:cNvPr id="1532" name="Google Shape;1532;p71"/>
            <p:cNvSpPr/>
            <p:nvPr/>
          </p:nvSpPr>
          <p:spPr>
            <a:xfrm>
              <a:off x="8441531"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33" name="Google Shape;1533;p71"/>
            <p:cNvSpPr/>
            <p:nvPr/>
          </p:nvSpPr>
          <p:spPr>
            <a:xfrm>
              <a:off x="8928625"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34" name="Google Shape;1534;p71"/>
          <p:cNvGrpSpPr/>
          <p:nvPr/>
        </p:nvGrpSpPr>
        <p:grpSpPr>
          <a:xfrm>
            <a:off x="13799343" y="10090150"/>
            <a:ext cx="2143126" cy="2143125"/>
            <a:chOff x="11120437" y="10090150"/>
            <a:chExt cx="2143126" cy="2143125"/>
          </a:xfrm>
        </p:grpSpPr>
        <p:sp>
          <p:nvSpPr>
            <p:cNvPr id="1535" name="Google Shape;1535;p71"/>
            <p:cNvSpPr/>
            <p:nvPr/>
          </p:nvSpPr>
          <p:spPr>
            <a:xfrm>
              <a:off x="11120437"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36" name="Google Shape;1536;p71"/>
            <p:cNvSpPr/>
            <p:nvPr/>
          </p:nvSpPr>
          <p:spPr>
            <a:xfrm>
              <a:off x="11799211" y="10536634"/>
              <a:ext cx="785577" cy="1250157"/>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37" name="Google Shape;1537;p71"/>
          <p:cNvGrpSpPr/>
          <p:nvPr/>
        </p:nvGrpSpPr>
        <p:grpSpPr>
          <a:xfrm>
            <a:off x="8441531" y="4732337"/>
            <a:ext cx="2143126" cy="2143126"/>
            <a:chOff x="8441531" y="4732337"/>
            <a:chExt cx="2143126" cy="2143126"/>
          </a:xfrm>
        </p:grpSpPr>
        <p:sp>
          <p:nvSpPr>
            <p:cNvPr id="1538" name="Google Shape;1538;p71"/>
            <p:cNvSpPr/>
            <p:nvPr/>
          </p:nvSpPr>
          <p:spPr>
            <a:xfrm>
              <a:off x="8441531"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39" name="Google Shape;1539;p71"/>
            <p:cNvSpPr/>
            <p:nvPr/>
          </p:nvSpPr>
          <p:spPr>
            <a:xfrm>
              <a:off x="9119650" y="5178821"/>
              <a:ext cx="786887" cy="1250158"/>
            </a:xfrm>
            <a:custGeom>
              <a:rect b="b" l="l" r="r" t="t"/>
              <a:pathLst>
                <a:path extrusionOk="0" h="21600" w="21600">
                  <a:moveTo>
                    <a:pt x="10800" y="0"/>
                  </a:moveTo>
                  <a:cubicBezTo>
                    <a:pt x="4847" y="0"/>
                    <a:pt x="0" y="3096"/>
                    <a:pt x="0" y="6891"/>
                  </a:cubicBezTo>
                  <a:cubicBezTo>
                    <a:pt x="0" y="9523"/>
                    <a:pt x="1671" y="10921"/>
                    <a:pt x="3133" y="12157"/>
                  </a:cubicBezTo>
                  <a:cubicBezTo>
                    <a:pt x="4368" y="13200"/>
                    <a:pt x="5418" y="14100"/>
                    <a:pt x="5418" y="15684"/>
                  </a:cubicBezTo>
                  <a:lnTo>
                    <a:pt x="5418" y="18584"/>
                  </a:lnTo>
                  <a:cubicBezTo>
                    <a:pt x="5418" y="20254"/>
                    <a:pt x="7515" y="21600"/>
                    <a:pt x="10137" y="21600"/>
                  </a:cubicBezTo>
                  <a:lnTo>
                    <a:pt x="11427" y="21600"/>
                  </a:lnTo>
                  <a:cubicBezTo>
                    <a:pt x="14046" y="21600"/>
                    <a:pt x="16182" y="20254"/>
                    <a:pt x="16182" y="18584"/>
                  </a:cubicBezTo>
                  <a:lnTo>
                    <a:pt x="16182" y="15684"/>
                  </a:lnTo>
                  <a:cubicBezTo>
                    <a:pt x="16182" y="14100"/>
                    <a:pt x="17233" y="13200"/>
                    <a:pt x="18467" y="12157"/>
                  </a:cubicBezTo>
                  <a:cubicBezTo>
                    <a:pt x="19930" y="10922"/>
                    <a:pt x="21600" y="9523"/>
                    <a:pt x="21600" y="6891"/>
                  </a:cubicBezTo>
                  <a:cubicBezTo>
                    <a:pt x="21600" y="3096"/>
                    <a:pt x="16753" y="0"/>
                    <a:pt x="10800" y="0"/>
                  </a:cubicBezTo>
                  <a:close/>
                  <a:moveTo>
                    <a:pt x="10800" y="1415"/>
                  </a:moveTo>
                  <a:cubicBezTo>
                    <a:pt x="15540" y="1415"/>
                    <a:pt x="19388" y="3870"/>
                    <a:pt x="19388" y="6891"/>
                  </a:cubicBezTo>
                  <a:cubicBezTo>
                    <a:pt x="19388" y="9054"/>
                    <a:pt x="18074" y="10160"/>
                    <a:pt x="16698" y="11322"/>
                  </a:cubicBezTo>
                  <a:cubicBezTo>
                    <a:pt x="15363" y="12450"/>
                    <a:pt x="13999" y="13601"/>
                    <a:pt x="13970" y="15614"/>
                  </a:cubicBezTo>
                  <a:lnTo>
                    <a:pt x="7630" y="15614"/>
                  </a:lnTo>
                  <a:cubicBezTo>
                    <a:pt x="7601" y="13601"/>
                    <a:pt x="6202" y="12450"/>
                    <a:pt x="4866" y="11322"/>
                  </a:cubicBezTo>
                  <a:cubicBezTo>
                    <a:pt x="3490" y="10160"/>
                    <a:pt x="2212" y="9054"/>
                    <a:pt x="2212" y="6891"/>
                  </a:cubicBezTo>
                  <a:cubicBezTo>
                    <a:pt x="2212" y="3870"/>
                    <a:pt x="6060" y="1415"/>
                    <a:pt x="10800" y="1415"/>
                  </a:cubicBezTo>
                  <a:close/>
                  <a:moveTo>
                    <a:pt x="7741" y="5035"/>
                  </a:moveTo>
                  <a:cubicBezTo>
                    <a:pt x="7417" y="5061"/>
                    <a:pt x="7142" y="5161"/>
                    <a:pt x="6967" y="5336"/>
                  </a:cubicBezTo>
                  <a:lnTo>
                    <a:pt x="5160" y="7146"/>
                  </a:lnTo>
                  <a:cubicBezTo>
                    <a:pt x="4976" y="7330"/>
                    <a:pt x="4933" y="7567"/>
                    <a:pt x="5050" y="7772"/>
                  </a:cubicBezTo>
                  <a:lnTo>
                    <a:pt x="7630" y="12296"/>
                  </a:lnTo>
                  <a:cubicBezTo>
                    <a:pt x="7838" y="12660"/>
                    <a:pt x="8460" y="12846"/>
                    <a:pt x="9031" y="12714"/>
                  </a:cubicBezTo>
                  <a:cubicBezTo>
                    <a:pt x="9601" y="12581"/>
                    <a:pt x="9903" y="12173"/>
                    <a:pt x="9694" y="11809"/>
                  </a:cubicBezTo>
                  <a:lnTo>
                    <a:pt x="7298" y="7610"/>
                  </a:lnTo>
                  <a:lnTo>
                    <a:pt x="8109" y="6798"/>
                  </a:lnTo>
                  <a:lnTo>
                    <a:pt x="9842" y="7842"/>
                  </a:lnTo>
                  <a:cubicBezTo>
                    <a:pt x="10263" y="8091"/>
                    <a:pt x="10931" y="8091"/>
                    <a:pt x="11353" y="7842"/>
                  </a:cubicBezTo>
                  <a:lnTo>
                    <a:pt x="13122" y="6798"/>
                  </a:lnTo>
                  <a:lnTo>
                    <a:pt x="13933" y="7610"/>
                  </a:lnTo>
                  <a:lnTo>
                    <a:pt x="11537" y="11809"/>
                  </a:lnTo>
                  <a:cubicBezTo>
                    <a:pt x="11330" y="12173"/>
                    <a:pt x="11629" y="12581"/>
                    <a:pt x="12201" y="12714"/>
                  </a:cubicBezTo>
                  <a:cubicBezTo>
                    <a:pt x="12324" y="12743"/>
                    <a:pt x="12444" y="12737"/>
                    <a:pt x="12569" y="12737"/>
                  </a:cubicBezTo>
                  <a:cubicBezTo>
                    <a:pt x="13018" y="12737"/>
                    <a:pt x="13440" y="12581"/>
                    <a:pt x="13601" y="12296"/>
                  </a:cubicBezTo>
                  <a:lnTo>
                    <a:pt x="16182" y="7772"/>
                  </a:lnTo>
                  <a:cubicBezTo>
                    <a:pt x="16299" y="7567"/>
                    <a:pt x="16256" y="7330"/>
                    <a:pt x="16071" y="7146"/>
                  </a:cubicBezTo>
                  <a:lnTo>
                    <a:pt x="14265" y="5336"/>
                  </a:lnTo>
                  <a:cubicBezTo>
                    <a:pt x="14089" y="5161"/>
                    <a:pt x="13777" y="5061"/>
                    <a:pt x="13454" y="5035"/>
                  </a:cubicBezTo>
                  <a:cubicBezTo>
                    <a:pt x="13132" y="5008"/>
                    <a:pt x="12809" y="5079"/>
                    <a:pt x="12569" y="5220"/>
                  </a:cubicBezTo>
                  <a:lnTo>
                    <a:pt x="10616" y="6380"/>
                  </a:lnTo>
                  <a:lnTo>
                    <a:pt x="8625" y="5220"/>
                  </a:lnTo>
                  <a:cubicBezTo>
                    <a:pt x="8386" y="5079"/>
                    <a:pt x="8063" y="5008"/>
                    <a:pt x="7741" y="5035"/>
                  </a:cubicBezTo>
                  <a:close/>
                  <a:moveTo>
                    <a:pt x="7741" y="19094"/>
                  </a:moveTo>
                  <a:lnTo>
                    <a:pt x="13859" y="19094"/>
                  </a:lnTo>
                  <a:cubicBezTo>
                    <a:pt x="13518" y="19738"/>
                    <a:pt x="12549" y="20208"/>
                    <a:pt x="11427" y="20208"/>
                  </a:cubicBezTo>
                  <a:lnTo>
                    <a:pt x="10137" y="20208"/>
                  </a:lnTo>
                  <a:cubicBezTo>
                    <a:pt x="9013" y="20208"/>
                    <a:pt x="8081" y="19738"/>
                    <a:pt x="7741" y="19094"/>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40" name="Google Shape;1540;p71"/>
          <p:cNvGrpSpPr/>
          <p:nvPr/>
        </p:nvGrpSpPr>
        <p:grpSpPr>
          <a:xfrm>
            <a:off x="11120437" y="10097243"/>
            <a:ext cx="2143126" cy="2143126"/>
            <a:chOff x="11120437" y="7411243"/>
            <a:chExt cx="2143126" cy="2143126"/>
          </a:xfrm>
        </p:grpSpPr>
        <p:sp>
          <p:nvSpPr>
            <p:cNvPr id="1541" name="Google Shape;1541;p71"/>
            <p:cNvSpPr/>
            <p:nvPr/>
          </p:nvSpPr>
          <p:spPr>
            <a:xfrm>
              <a:off x="11120437"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42" name="Google Shape;1542;p71"/>
            <p:cNvSpPr/>
            <p:nvPr/>
          </p:nvSpPr>
          <p:spPr>
            <a:xfrm>
              <a:off x="11611569" y="7902114"/>
              <a:ext cx="1160862" cy="1161384"/>
            </a:xfrm>
            <a:custGeom>
              <a:rect b="b" l="l" r="r" t="t"/>
              <a:pathLst>
                <a:path extrusionOk="0" h="21600" w="21487">
                  <a:moveTo>
                    <a:pt x="7603" y="18295"/>
                  </a:moveTo>
                  <a:lnTo>
                    <a:pt x="3289" y="13958"/>
                  </a:lnTo>
                  <a:lnTo>
                    <a:pt x="15293" y="1890"/>
                  </a:lnTo>
                  <a:lnTo>
                    <a:pt x="16899" y="3505"/>
                  </a:lnTo>
                  <a:lnTo>
                    <a:pt x="9636" y="10808"/>
                  </a:lnTo>
                  <a:cubicBezTo>
                    <a:pt x="9332" y="11114"/>
                    <a:pt x="9332" y="11609"/>
                    <a:pt x="9636" y="11915"/>
                  </a:cubicBezTo>
                  <a:cubicBezTo>
                    <a:pt x="9788" y="12068"/>
                    <a:pt x="9987" y="12144"/>
                    <a:pt x="10186" y="12144"/>
                  </a:cubicBezTo>
                  <a:cubicBezTo>
                    <a:pt x="10385" y="12144"/>
                    <a:pt x="10585" y="12068"/>
                    <a:pt x="10736" y="11915"/>
                  </a:cubicBezTo>
                  <a:lnTo>
                    <a:pt x="18001" y="4612"/>
                  </a:lnTo>
                  <a:lnTo>
                    <a:pt x="19607" y="6227"/>
                  </a:lnTo>
                  <a:lnTo>
                    <a:pt x="7603" y="18295"/>
                  </a:lnTo>
                  <a:close/>
                  <a:moveTo>
                    <a:pt x="2658" y="15537"/>
                  </a:moveTo>
                  <a:lnTo>
                    <a:pt x="6032" y="18928"/>
                  </a:lnTo>
                  <a:lnTo>
                    <a:pt x="1781" y="19811"/>
                  </a:lnTo>
                  <a:lnTo>
                    <a:pt x="2658" y="15537"/>
                  </a:lnTo>
                  <a:close/>
                  <a:moveTo>
                    <a:pt x="21259" y="5674"/>
                  </a:moveTo>
                  <a:lnTo>
                    <a:pt x="18552" y="2953"/>
                  </a:lnTo>
                  <a:lnTo>
                    <a:pt x="18552" y="2952"/>
                  </a:lnTo>
                  <a:lnTo>
                    <a:pt x="18550" y="2951"/>
                  </a:lnTo>
                  <a:lnTo>
                    <a:pt x="15845" y="229"/>
                  </a:lnTo>
                  <a:cubicBezTo>
                    <a:pt x="15698" y="83"/>
                    <a:pt x="15500" y="0"/>
                    <a:pt x="15293" y="0"/>
                  </a:cubicBezTo>
                  <a:cubicBezTo>
                    <a:pt x="15087" y="0"/>
                    <a:pt x="14889" y="83"/>
                    <a:pt x="14743" y="229"/>
                  </a:cubicBezTo>
                  <a:lnTo>
                    <a:pt x="1637" y="13404"/>
                  </a:lnTo>
                  <a:cubicBezTo>
                    <a:pt x="1530" y="13512"/>
                    <a:pt x="1456" y="13650"/>
                    <a:pt x="1426" y="13800"/>
                  </a:cubicBezTo>
                  <a:lnTo>
                    <a:pt x="17" y="20660"/>
                  </a:lnTo>
                  <a:cubicBezTo>
                    <a:pt x="-37" y="20918"/>
                    <a:pt x="43" y="21185"/>
                    <a:pt x="229" y="21371"/>
                  </a:cubicBezTo>
                  <a:cubicBezTo>
                    <a:pt x="376" y="21520"/>
                    <a:pt x="574" y="21600"/>
                    <a:pt x="778" y="21600"/>
                  </a:cubicBezTo>
                  <a:cubicBezTo>
                    <a:pt x="831" y="21600"/>
                    <a:pt x="884" y="21595"/>
                    <a:pt x="936" y="21585"/>
                  </a:cubicBezTo>
                  <a:lnTo>
                    <a:pt x="7761" y="20168"/>
                  </a:lnTo>
                  <a:cubicBezTo>
                    <a:pt x="7909" y="20137"/>
                    <a:pt x="8046" y="20063"/>
                    <a:pt x="8153" y="19955"/>
                  </a:cubicBezTo>
                  <a:lnTo>
                    <a:pt x="21259" y="6780"/>
                  </a:lnTo>
                  <a:cubicBezTo>
                    <a:pt x="21563" y="6474"/>
                    <a:pt x="21563" y="5979"/>
                    <a:pt x="21259" y="5674"/>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43" name="Google Shape;1543;p71"/>
          <p:cNvGrpSpPr/>
          <p:nvPr/>
        </p:nvGrpSpPr>
        <p:grpSpPr>
          <a:xfrm>
            <a:off x="8441531" y="10090150"/>
            <a:ext cx="2143126" cy="2143125"/>
            <a:chOff x="8441531" y="10090150"/>
            <a:chExt cx="2143126" cy="2143125"/>
          </a:xfrm>
        </p:grpSpPr>
        <p:sp>
          <p:nvSpPr>
            <p:cNvPr id="1544" name="Google Shape;1544;p71"/>
            <p:cNvSpPr/>
            <p:nvPr/>
          </p:nvSpPr>
          <p:spPr>
            <a:xfrm>
              <a:off x="8441531"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45" name="Google Shape;1545;p71"/>
            <p:cNvSpPr/>
            <p:nvPr/>
          </p:nvSpPr>
          <p:spPr>
            <a:xfrm>
              <a:off x="8908732" y="10581282"/>
              <a:ext cx="1208724" cy="1160861"/>
            </a:xfrm>
            <a:custGeom>
              <a:rect b="b" l="l" r="r" t="t"/>
              <a:pathLst>
                <a:path extrusionOk="0" h="21550" w="21495">
                  <a:moveTo>
                    <a:pt x="2411" y="8983"/>
                  </a:moveTo>
                  <a:lnTo>
                    <a:pt x="6292" y="12955"/>
                  </a:lnTo>
                  <a:cubicBezTo>
                    <a:pt x="6472" y="13140"/>
                    <a:pt x="6554" y="13406"/>
                    <a:pt x="6512" y="13667"/>
                  </a:cubicBezTo>
                  <a:lnTo>
                    <a:pt x="5596" y="19276"/>
                  </a:lnTo>
                  <a:lnTo>
                    <a:pt x="10391" y="16628"/>
                  </a:lnTo>
                  <a:cubicBezTo>
                    <a:pt x="10615" y="16505"/>
                    <a:pt x="10881" y="16505"/>
                    <a:pt x="11105" y="16628"/>
                  </a:cubicBezTo>
                  <a:lnTo>
                    <a:pt x="15900" y="19276"/>
                  </a:lnTo>
                  <a:lnTo>
                    <a:pt x="14984" y="13667"/>
                  </a:lnTo>
                  <a:cubicBezTo>
                    <a:pt x="14941" y="13405"/>
                    <a:pt x="15024" y="13140"/>
                    <a:pt x="15204" y="12955"/>
                  </a:cubicBezTo>
                  <a:lnTo>
                    <a:pt x="19084" y="8983"/>
                  </a:lnTo>
                  <a:lnTo>
                    <a:pt x="13723" y="8165"/>
                  </a:lnTo>
                  <a:cubicBezTo>
                    <a:pt x="13474" y="8126"/>
                    <a:pt x="13258" y="7961"/>
                    <a:pt x="13146" y="7724"/>
                  </a:cubicBezTo>
                  <a:lnTo>
                    <a:pt x="10748" y="2622"/>
                  </a:lnTo>
                  <a:lnTo>
                    <a:pt x="8350" y="7724"/>
                  </a:lnTo>
                  <a:cubicBezTo>
                    <a:pt x="8238" y="7961"/>
                    <a:pt x="8022" y="8126"/>
                    <a:pt x="7773" y="8165"/>
                  </a:cubicBezTo>
                  <a:lnTo>
                    <a:pt x="2411" y="8983"/>
                  </a:lnTo>
                  <a:close/>
                  <a:moveTo>
                    <a:pt x="16917" y="21550"/>
                  </a:moveTo>
                  <a:cubicBezTo>
                    <a:pt x="16795" y="21550"/>
                    <a:pt x="16673" y="21520"/>
                    <a:pt x="16561" y="21458"/>
                  </a:cubicBezTo>
                  <a:lnTo>
                    <a:pt x="10748" y="18248"/>
                  </a:lnTo>
                  <a:lnTo>
                    <a:pt x="4935" y="21458"/>
                  </a:lnTo>
                  <a:cubicBezTo>
                    <a:pt x="4677" y="21600"/>
                    <a:pt x="4364" y="21576"/>
                    <a:pt x="4129" y="21396"/>
                  </a:cubicBezTo>
                  <a:cubicBezTo>
                    <a:pt x="3893" y="21216"/>
                    <a:pt x="3775" y="20912"/>
                    <a:pt x="3824" y="20610"/>
                  </a:cubicBezTo>
                  <a:lnTo>
                    <a:pt x="4934" y="13812"/>
                  </a:lnTo>
                  <a:lnTo>
                    <a:pt x="232" y="8997"/>
                  </a:lnTo>
                  <a:cubicBezTo>
                    <a:pt x="23" y="8783"/>
                    <a:pt x="-52" y="8464"/>
                    <a:pt x="38" y="8173"/>
                  </a:cubicBezTo>
                  <a:cubicBezTo>
                    <a:pt x="128" y="7881"/>
                    <a:pt x="367" y="7670"/>
                    <a:pt x="656" y="7625"/>
                  </a:cubicBezTo>
                  <a:lnTo>
                    <a:pt x="7155" y="6634"/>
                  </a:lnTo>
                  <a:lnTo>
                    <a:pt x="10062" y="448"/>
                  </a:lnTo>
                  <a:cubicBezTo>
                    <a:pt x="10190" y="174"/>
                    <a:pt x="10457" y="0"/>
                    <a:pt x="10748" y="0"/>
                  </a:cubicBezTo>
                  <a:cubicBezTo>
                    <a:pt x="11039" y="0"/>
                    <a:pt x="11306" y="174"/>
                    <a:pt x="11434" y="448"/>
                  </a:cubicBezTo>
                  <a:lnTo>
                    <a:pt x="14341" y="6634"/>
                  </a:lnTo>
                  <a:lnTo>
                    <a:pt x="20840" y="7625"/>
                  </a:lnTo>
                  <a:cubicBezTo>
                    <a:pt x="21129" y="7670"/>
                    <a:pt x="21368" y="7881"/>
                    <a:pt x="21458" y="8173"/>
                  </a:cubicBezTo>
                  <a:cubicBezTo>
                    <a:pt x="21548" y="8464"/>
                    <a:pt x="21473" y="8783"/>
                    <a:pt x="21264" y="8997"/>
                  </a:cubicBezTo>
                  <a:lnTo>
                    <a:pt x="16562" y="13812"/>
                  </a:lnTo>
                  <a:lnTo>
                    <a:pt x="17672" y="20610"/>
                  </a:lnTo>
                  <a:cubicBezTo>
                    <a:pt x="17721" y="20912"/>
                    <a:pt x="17603" y="21216"/>
                    <a:pt x="17367" y="21396"/>
                  </a:cubicBezTo>
                  <a:cubicBezTo>
                    <a:pt x="17234" y="21498"/>
                    <a:pt x="17076" y="21550"/>
                    <a:pt x="16917" y="21550"/>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46" name="Google Shape;1546;p71"/>
          <p:cNvGrpSpPr/>
          <p:nvPr/>
        </p:nvGrpSpPr>
        <p:grpSpPr>
          <a:xfrm>
            <a:off x="13799344" y="4732337"/>
            <a:ext cx="2143126" cy="2143126"/>
            <a:chOff x="13799344" y="4732337"/>
            <a:chExt cx="2143126" cy="2143126"/>
          </a:xfrm>
        </p:grpSpPr>
        <p:sp>
          <p:nvSpPr>
            <p:cNvPr id="1547" name="Google Shape;1547;p71"/>
            <p:cNvSpPr/>
            <p:nvPr/>
          </p:nvSpPr>
          <p:spPr>
            <a:xfrm>
              <a:off x="13799344"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48" name="Google Shape;1548;p71"/>
            <p:cNvSpPr/>
            <p:nvPr/>
          </p:nvSpPr>
          <p:spPr>
            <a:xfrm>
              <a:off x="14380481" y="5178821"/>
              <a:ext cx="980847" cy="1250158"/>
            </a:xfrm>
            <a:custGeom>
              <a:rect b="b" l="l" r="r" t="t"/>
              <a:pathLst>
                <a:path extrusionOk="0" h="21592" w="21600">
                  <a:moveTo>
                    <a:pt x="10785" y="0"/>
                  </a:moveTo>
                  <a:cubicBezTo>
                    <a:pt x="4834" y="0"/>
                    <a:pt x="0" y="3741"/>
                    <a:pt x="0" y="8338"/>
                  </a:cubicBezTo>
                  <a:lnTo>
                    <a:pt x="0" y="20314"/>
                  </a:lnTo>
                  <a:cubicBezTo>
                    <a:pt x="0" y="20533"/>
                    <a:pt x="4" y="20761"/>
                    <a:pt x="31" y="21013"/>
                  </a:cubicBezTo>
                  <a:cubicBezTo>
                    <a:pt x="68" y="21346"/>
                    <a:pt x="436" y="21592"/>
                    <a:pt x="860" y="21592"/>
                  </a:cubicBezTo>
                  <a:cubicBezTo>
                    <a:pt x="876" y="21592"/>
                    <a:pt x="906" y="21592"/>
                    <a:pt x="922" y="21592"/>
                  </a:cubicBezTo>
                  <a:cubicBezTo>
                    <a:pt x="1189" y="21600"/>
                    <a:pt x="1460" y="21506"/>
                    <a:pt x="1628" y="21326"/>
                  </a:cubicBezTo>
                  <a:lnTo>
                    <a:pt x="4240" y="18531"/>
                  </a:lnTo>
                  <a:lnTo>
                    <a:pt x="6883" y="21326"/>
                  </a:lnTo>
                  <a:cubicBezTo>
                    <a:pt x="6890" y="21333"/>
                    <a:pt x="6905" y="21344"/>
                    <a:pt x="6913" y="21351"/>
                  </a:cubicBezTo>
                  <a:cubicBezTo>
                    <a:pt x="6938" y="21374"/>
                    <a:pt x="6975" y="21401"/>
                    <a:pt x="7005" y="21423"/>
                  </a:cubicBezTo>
                  <a:cubicBezTo>
                    <a:pt x="7022" y="21436"/>
                    <a:pt x="7047" y="21435"/>
                    <a:pt x="7067" y="21447"/>
                  </a:cubicBezTo>
                  <a:cubicBezTo>
                    <a:pt x="7075" y="21452"/>
                    <a:pt x="7059" y="21466"/>
                    <a:pt x="7067" y="21471"/>
                  </a:cubicBezTo>
                  <a:cubicBezTo>
                    <a:pt x="7089" y="21484"/>
                    <a:pt x="7135" y="21485"/>
                    <a:pt x="7159" y="21495"/>
                  </a:cubicBezTo>
                  <a:cubicBezTo>
                    <a:pt x="7180" y="21505"/>
                    <a:pt x="7199" y="21512"/>
                    <a:pt x="7220" y="21519"/>
                  </a:cubicBezTo>
                  <a:cubicBezTo>
                    <a:pt x="7268" y="21537"/>
                    <a:pt x="7293" y="21558"/>
                    <a:pt x="7343" y="21567"/>
                  </a:cubicBezTo>
                  <a:cubicBezTo>
                    <a:pt x="7351" y="21569"/>
                    <a:pt x="7368" y="21567"/>
                    <a:pt x="7374" y="21567"/>
                  </a:cubicBezTo>
                  <a:cubicBezTo>
                    <a:pt x="7431" y="21578"/>
                    <a:pt x="7502" y="21591"/>
                    <a:pt x="7558" y="21592"/>
                  </a:cubicBezTo>
                  <a:cubicBezTo>
                    <a:pt x="7568" y="21592"/>
                    <a:pt x="7578" y="21592"/>
                    <a:pt x="7589" y="21592"/>
                  </a:cubicBezTo>
                  <a:cubicBezTo>
                    <a:pt x="7653" y="21590"/>
                    <a:pt x="7712" y="21581"/>
                    <a:pt x="7774" y="21567"/>
                  </a:cubicBezTo>
                  <a:cubicBezTo>
                    <a:pt x="7788" y="21564"/>
                    <a:pt x="7821" y="21570"/>
                    <a:pt x="7835" y="21567"/>
                  </a:cubicBezTo>
                  <a:cubicBezTo>
                    <a:pt x="7907" y="21549"/>
                    <a:pt x="7956" y="21504"/>
                    <a:pt x="8019" y="21471"/>
                  </a:cubicBezTo>
                  <a:cubicBezTo>
                    <a:pt x="8025" y="21467"/>
                    <a:pt x="8044" y="21475"/>
                    <a:pt x="8050" y="21471"/>
                  </a:cubicBezTo>
                  <a:cubicBezTo>
                    <a:pt x="8064" y="21464"/>
                    <a:pt x="8069" y="21455"/>
                    <a:pt x="8081" y="21447"/>
                  </a:cubicBezTo>
                  <a:cubicBezTo>
                    <a:pt x="8101" y="21434"/>
                    <a:pt x="8124" y="21414"/>
                    <a:pt x="8142" y="21399"/>
                  </a:cubicBezTo>
                  <a:cubicBezTo>
                    <a:pt x="8164" y="21382"/>
                    <a:pt x="8185" y="21369"/>
                    <a:pt x="8204" y="21351"/>
                  </a:cubicBezTo>
                  <a:cubicBezTo>
                    <a:pt x="8213" y="21342"/>
                    <a:pt x="8226" y="21335"/>
                    <a:pt x="8234" y="21326"/>
                  </a:cubicBezTo>
                  <a:lnTo>
                    <a:pt x="10877" y="18531"/>
                  </a:lnTo>
                  <a:lnTo>
                    <a:pt x="13519" y="21326"/>
                  </a:lnTo>
                  <a:cubicBezTo>
                    <a:pt x="13526" y="21334"/>
                    <a:pt x="13511" y="21343"/>
                    <a:pt x="13519" y="21351"/>
                  </a:cubicBezTo>
                  <a:cubicBezTo>
                    <a:pt x="13544" y="21374"/>
                    <a:pt x="13583" y="21402"/>
                    <a:pt x="13611" y="21423"/>
                  </a:cubicBezTo>
                  <a:cubicBezTo>
                    <a:pt x="13630" y="21437"/>
                    <a:pt x="13653" y="21435"/>
                    <a:pt x="13673" y="21447"/>
                  </a:cubicBezTo>
                  <a:cubicBezTo>
                    <a:pt x="13681" y="21452"/>
                    <a:pt x="13696" y="21467"/>
                    <a:pt x="13704" y="21471"/>
                  </a:cubicBezTo>
                  <a:cubicBezTo>
                    <a:pt x="13725" y="21484"/>
                    <a:pt x="13742" y="21486"/>
                    <a:pt x="13765" y="21495"/>
                  </a:cubicBezTo>
                  <a:cubicBezTo>
                    <a:pt x="13786" y="21505"/>
                    <a:pt x="13805" y="21512"/>
                    <a:pt x="13826" y="21519"/>
                  </a:cubicBezTo>
                  <a:cubicBezTo>
                    <a:pt x="13874" y="21537"/>
                    <a:pt x="13931" y="21558"/>
                    <a:pt x="13980" y="21567"/>
                  </a:cubicBezTo>
                  <a:cubicBezTo>
                    <a:pt x="14036" y="21578"/>
                    <a:pt x="14106" y="21591"/>
                    <a:pt x="14164" y="21592"/>
                  </a:cubicBezTo>
                  <a:cubicBezTo>
                    <a:pt x="14174" y="21592"/>
                    <a:pt x="14184" y="21592"/>
                    <a:pt x="14195" y="21592"/>
                  </a:cubicBezTo>
                  <a:cubicBezTo>
                    <a:pt x="14259" y="21590"/>
                    <a:pt x="14348" y="21581"/>
                    <a:pt x="14410" y="21567"/>
                  </a:cubicBezTo>
                  <a:cubicBezTo>
                    <a:pt x="14426" y="21564"/>
                    <a:pt x="14426" y="21570"/>
                    <a:pt x="14441" y="21567"/>
                  </a:cubicBezTo>
                  <a:cubicBezTo>
                    <a:pt x="14512" y="21549"/>
                    <a:pt x="14593" y="21504"/>
                    <a:pt x="14656" y="21471"/>
                  </a:cubicBezTo>
                  <a:cubicBezTo>
                    <a:pt x="14668" y="21464"/>
                    <a:pt x="14674" y="21455"/>
                    <a:pt x="14687" y="21447"/>
                  </a:cubicBezTo>
                  <a:cubicBezTo>
                    <a:pt x="14707" y="21434"/>
                    <a:pt x="14730" y="21413"/>
                    <a:pt x="14748" y="21399"/>
                  </a:cubicBezTo>
                  <a:cubicBezTo>
                    <a:pt x="14771" y="21383"/>
                    <a:pt x="14791" y="21368"/>
                    <a:pt x="14810" y="21351"/>
                  </a:cubicBezTo>
                  <a:cubicBezTo>
                    <a:pt x="14818" y="21342"/>
                    <a:pt x="14831" y="21335"/>
                    <a:pt x="14840" y="21326"/>
                  </a:cubicBezTo>
                  <a:lnTo>
                    <a:pt x="17483" y="18531"/>
                  </a:lnTo>
                  <a:lnTo>
                    <a:pt x="20064" y="21254"/>
                  </a:lnTo>
                  <a:cubicBezTo>
                    <a:pt x="20268" y="21472"/>
                    <a:pt x="20620" y="21544"/>
                    <a:pt x="20955" y="21471"/>
                  </a:cubicBezTo>
                  <a:cubicBezTo>
                    <a:pt x="21287" y="21397"/>
                    <a:pt x="21513" y="21184"/>
                    <a:pt x="21538" y="20917"/>
                  </a:cubicBezTo>
                  <a:cubicBezTo>
                    <a:pt x="21556" y="20739"/>
                    <a:pt x="21600" y="20532"/>
                    <a:pt x="21600" y="20314"/>
                  </a:cubicBezTo>
                  <a:lnTo>
                    <a:pt x="21600" y="8338"/>
                  </a:lnTo>
                  <a:cubicBezTo>
                    <a:pt x="21600" y="3741"/>
                    <a:pt x="16736" y="0"/>
                    <a:pt x="10785" y="0"/>
                  </a:cubicBezTo>
                  <a:close/>
                  <a:moveTo>
                    <a:pt x="10785" y="1301"/>
                  </a:moveTo>
                  <a:cubicBezTo>
                    <a:pt x="15824" y="1301"/>
                    <a:pt x="19941" y="4446"/>
                    <a:pt x="19941" y="8338"/>
                  </a:cubicBezTo>
                  <a:lnTo>
                    <a:pt x="19941" y="18941"/>
                  </a:lnTo>
                  <a:lnTo>
                    <a:pt x="18159" y="17061"/>
                  </a:lnTo>
                  <a:cubicBezTo>
                    <a:pt x="18002" y="16896"/>
                    <a:pt x="17746" y="16796"/>
                    <a:pt x="17483" y="16796"/>
                  </a:cubicBezTo>
                  <a:cubicBezTo>
                    <a:pt x="17216" y="16796"/>
                    <a:pt x="16963" y="16895"/>
                    <a:pt x="16807" y="17061"/>
                  </a:cubicBezTo>
                  <a:lnTo>
                    <a:pt x="14164" y="19856"/>
                  </a:lnTo>
                  <a:lnTo>
                    <a:pt x="11553" y="17061"/>
                  </a:lnTo>
                  <a:cubicBezTo>
                    <a:pt x="11396" y="16895"/>
                    <a:pt x="11142" y="16796"/>
                    <a:pt x="10877" y="16796"/>
                  </a:cubicBezTo>
                  <a:cubicBezTo>
                    <a:pt x="10612" y="16796"/>
                    <a:pt x="10355" y="16895"/>
                    <a:pt x="10201" y="17061"/>
                  </a:cubicBezTo>
                  <a:lnTo>
                    <a:pt x="7558" y="19856"/>
                  </a:lnTo>
                  <a:lnTo>
                    <a:pt x="4916" y="17061"/>
                  </a:lnTo>
                  <a:cubicBezTo>
                    <a:pt x="4760" y="16895"/>
                    <a:pt x="4505" y="16796"/>
                    <a:pt x="4240" y="16796"/>
                  </a:cubicBezTo>
                  <a:cubicBezTo>
                    <a:pt x="3975" y="16796"/>
                    <a:pt x="3750" y="16895"/>
                    <a:pt x="3595" y="17061"/>
                  </a:cubicBezTo>
                  <a:lnTo>
                    <a:pt x="1659" y="19109"/>
                  </a:lnTo>
                  <a:lnTo>
                    <a:pt x="1659" y="8338"/>
                  </a:lnTo>
                  <a:cubicBezTo>
                    <a:pt x="1659" y="4446"/>
                    <a:pt x="5747" y="1301"/>
                    <a:pt x="10785" y="1301"/>
                  </a:cubicBezTo>
                  <a:close/>
                  <a:moveTo>
                    <a:pt x="6329" y="6169"/>
                  </a:moveTo>
                  <a:cubicBezTo>
                    <a:pt x="5005" y="6169"/>
                    <a:pt x="3933" y="7001"/>
                    <a:pt x="3933" y="8025"/>
                  </a:cubicBezTo>
                  <a:cubicBezTo>
                    <a:pt x="3933" y="9047"/>
                    <a:pt x="5005" y="9880"/>
                    <a:pt x="6329" y="9880"/>
                  </a:cubicBezTo>
                  <a:cubicBezTo>
                    <a:pt x="7654" y="9880"/>
                    <a:pt x="8726" y="9047"/>
                    <a:pt x="8726" y="8025"/>
                  </a:cubicBezTo>
                  <a:cubicBezTo>
                    <a:pt x="8726" y="7001"/>
                    <a:pt x="7654" y="6169"/>
                    <a:pt x="6329" y="6169"/>
                  </a:cubicBezTo>
                  <a:close/>
                  <a:moveTo>
                    <a:pt x="15178" y="6169"/>
                  </a:moveTo>
                  <a:cubicBezTo>
                    <a:pt x="13854" y="6169"/>
                    <a:pt x="12782" y="7001"/>
                    <a:pt x="12782" y="8025"/>
                  </a:cubicBezTo>
                  <a:cubicBezTo>
                    <a:pt x="12782" y="9047"/>
                    <a:pt x="13854" y="9880"/>
                    <a:pt x="15178" y="9880"/>
                  </a:cubicBezTo>
                  <a:cubicBezTo>
                    <a:pt x="16503" y="9880"/>
                    <a:pt x="17575" y="9047"/>
                    <a:pt x="17575" y="8025"/>
                  </a:cubicBezTo>
                  <a:cubicBezTo>
                    <a:pt x="17575" y="7001"/>
                    <a:pt x="16503" y="6169"/>
                    <a:pt x="15178" y="6169"/>
                  </a:cubicBezTo>
                  <a:close/>
                  <a:moveTo>
                    <a:pt x="6329" y="7470"/>
                  </a:moveTo>
                  <a:cubicBezTo>
                    <a:pt x="6741" y="7470"/>
                    <a:pt x="7098" y="7706"/>
                    <a:pt x="7098" y="8025"/>
                  </a:cubicBezTo>
                  <a:cubicBezTo>
                    <a:pt x="7098" y="8342"/>
                    <a:pt x="6741" y="8603"/>
                    <a:pt x="6329" y="8603"/>
                  </a:cubicBezTo>
                  <a:cubicBezTo>
                    <a:pt x="5917" y="8603"/>
                    <a:pt x="5592" y="8342"/>
                    <a:pt x="5592" y="8025"/>
                  </a:cubicBezTo>
                  <a:cubicBezTo>
                    <a:pt x="5592" y="7706"/>
                    <a:pt x="5917" y="7470"/>
                    <a:pt x="6329" y="7470"/>
                  </a:cubicBezTo>
                  <a:close/>
                  <a:moveTo>
                    <a:pt x="15178" y="7470"/>
                  </a:moveTo>
                  <a:cubicBezTo>
                    <a:pt x="15591" y="7470"/>
                    <a:pt x="15947" y="7706"/>
                    <a:pt x="15946" y="8025"/>
                  </a:cubicBezTo>
                  <a:cubicBezTo>
                    <a:pt x="15946" y="8342"/>
                    <a:pt x="15590" y="8603"/>
                    <a:pt x="15178" y="8603"/>
                  </a:cubicBezTo>
                  <a:cubicBezTo>
                    <a:pt x="14766" y="8603"/>
                    <a:pt x="14441" y="8342"/>
                    <a:pt x="14441" y="8025"/>
                  </a:cubicBezTo>
                  <a:cubicBezTo>
                    <a:pt x="14441" y="7706"/>
                    <a:pt x="14766" y="7470"/>
                    <a:pt x="15178" y="7470"/>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49" name="Google Shape;1549;p71"/>
          <p:cNvGrpSpPr/>
          <p:nvPr/>
        </p:nvGrpSpPr>
        <p:grpSpPr>
          <a:xfrm rot="-3600000">
            <a:off x="9168739" y="12813680"/>
            <a:ext cx="7709768" cy="6314276"/>
            <a:chOff x="0" y="0"/>
            <a:chExt cx="7709766" cy="6314274"/>
          </a:xfrm>
        </p:grpSpPr>
        <p:sp>
          <p:nvSpPr>
            <p:cNvPr id="1550" name="Google Shape;1550;p71"/>
            <p:cNvSpPr/>
            <p:nvPr/>
          </p:nvSpPr>
          <p:spPr>
            <a:xfrm rot="5400000">
              <a:off x="882410" y="-882411"/>
              <a:ext cx="5944945" cy="7709766"/>
            </a:xfrm>
            <a:custGeom>
              <a:rect b="b" l="l" r="r" t="t"/>
              <a:pathLst>
                <a:path extrusionOk="0" h="20950" w="20795">
                  <a:moveTo>
                    <a:pt x="8458" y="15526"/>
                  </a:moveTo>
                  <a:lnTo>
                    <a:pt x="8461" y="15521"/>
                  </a:lnTo>
                  <a:cubicBezTo>
                    <a:pt x="8465" y="15525"/>
                    <a:pt x="8467" y="15526"/>
                    <a:pt x="8471" y="15530"/>
                  </a:cubicBezTo>
                  <a:cubicBezTo>
                    <a:pt x="8465" y="15528"/>
                    <a:pt x="8458" y="15526"/>
                    <a:pt x="8458" y="15526"/>
                  </a:cubicBezTo>
                  <a:moveTo>
                    <a:pt x="6426" y="6608"/>
                  </a:moveTo>
                  <a:cubicBezTo>
                    <a:pt x="6391" y="6551"/>
                    <a:pt x="6359" y="6499"/>
                    <a:pt x="6331" y="6451"/>
                  </a:cubicBezTo>
                  <a:cubicBezTo>
                    <a:pt x="6329" y="6451"/>
                    <a:pt x="6293" y="6450"/>
                    <a:pt x="6288" y="6446"/>
                  </a:cubicBezTo>
                  <a:cubicBezTo>
                    <a:pt x="6293" y="6438"/>
                    <a:pt x="6261" y="6428"/>
                    <a:pt x="6261" y="6419"/>
                  </a:cubicBezTo>
                  <a:lnTo>
                    <a:pt x="6261" y="6416"/>
                  </a:lnTo>
                  <a:cubicBezTo>
                    <a:pt x="6261" y="6398"/>
                    <a:pt x="6269" y="6381"/>
                    <a:pt x="6282" y="6364"/>
                  </a:cubicBezTo>
                  <a:lnTo>
                    <a:pt x="3123" y="756"/>
                  </a:lnTo>
                  <a:cubicBezTo>
                    <a:pt x="2352" y="-650"/>
                    <a:pt x="-805" y="39"/>
                    <a:pt x="193" y="1728"/>
                  </a:cubicBezTo>
                  <a:lnTo>
                    <a:pt x="6391" y="11338"/>
                  </a:lnTo>
                  <a:lnTo>
                    <a:pt x="6446" y="11432"/>
                  </a:lnTo>
                  <a:cubicBezTo>
                    <a:pt x="6446" y="11432"/>
                    <a:pt x="4937" y="9143"/>
                    <a:pt x="4936" y="9143"/>
                  </a:cubicBezTo>
                  <a:lnTo>
                    <a:pt x="4659" y="8943"/>
                  </a:lnTo>
                  <a:cubicBezTo>
                    <a:pt x="3524" y="8444"/>
                    <a:pt x="2451" y="9155"/>
                    <a:pt x="1895" y="9481"/>
                  </a:cubicBezTo>
                  <a:lnTo>
                    <a:pt x="5878" y="13862"/>
                  </a:lnTo>
                  <a:cubicBezTo>
                    <a:pt x="6209" y="14226"/>
                    <a:pt x="7447" y="15076"/>
                    <a:pt x="8482" y="15545"/>
                  </a:cubicBezTo>
                  <a:cubicBezTo>
                    <a:pt x="8482" y="15545"/>
                    <a:pt x="8486" y="15546"/>
                    <a:pt x="8490" y="15545"/>
                  </a:cubicBezTo>
                  <a:cubicBezTo>
                    <a:pt x="8890" y="15868"/>
                    <a:pt x="9450" y="16113"/>
                    <a:pt x="10122" y="16430"/>
                  </a:cubicBezTo>
                  <a:lnTo>
                    <a:pt x="10064" y="16303"/>
                  </a:lnTo>
                  <a:lnTo>
                    <a:pt x="10165" y="16448"/>
                  </a:lnTo>
                  <a:lnTo>
                    <a:pt x="10162" y="16448"/>
                  </a:lnTo>
                  <a:cubicBezTo>
                    <a:pt x="10150" y="16442"/>
                    <a:pt x="10135" y="16435"/>
                    <a:pt x="10122" y="16430"/>
                  </a:cubicBezTo>
                  <a:lnTo>
                    <a:pt x="10165" y="16523"/>
                  </a:lnTo>
                  <a:lnTo>
                    <a:pt x="10188" y="16572"/>
                  </a:lnTo>
                  <a:lnTo>
                    <a:pt x="12534" y="20950"/>
                  </a:lnTo>
                  <a:lnTo>
                    <a:pt x="19848" y="20950"/>
                  </a:lnTo>
                  <a:cubicBezTo>
                    <a:pt x="20170" y="20617"/>
                    <a:pt x="20486" y="20462"/>
                    <a:pt x="20795" y="20228"/>
                  </a:cubicBezTo>
                  <a:lnTo>
                    <a:pt x="18179" y="15140"/>
                  </a:lnTo>
                  <a:lnTo>
                    <a:pt x="18175" y="15129"/>
                  </a:lnTo>
                  <a:cubicBezTo>
                    <a:pt x="18175" y="15126"/>
                    <a:pt x="18177" y="15123"/>
                    <a:pt x="18179" y="15120"/>
                  </a:cubicBezTo>
                  <a:cubicBezTo>
                    <a:pt x="18228" y="15023"/>
                    <a:pt x="18273" y="14921"/>
                    <a:pt x="18312" y="14816"/>
                  </a:cubicBezTo>
                  <a:cubicBezTo>
                    <a:pt x="18662" y="13869"/>
                    <a:pt x="18612" y="11803"/>
                    <a:pt x="17842" y="10448"/>
                  </a:cubicBezTo>
                  <a:lnTo>
                    <a:pt x="15099" y="5624"/>
                  </a:lnTo>
                  <a:cubicBezTo>
                    <a:pt x="14535" y="4632"/>
                    <a:pt x="12702" y="4660"/>
                    <a:pt x="12255" y="5494"/>
                  </a:cubicBezTo>
                  <a:cubicBezTo>
                    <a:pt x="12227" y="5546"/>
                    <a:pt x="12208" y="5599"/>
                    <a:pt x="12193" y="5658"/>
                  </a:cubicBezTo>
                  <a:cubicBezTo>
                    <a:pt x="12146" y="5616"/>
                    <a:pt x="12101" y="5576"/>
                    <a:pt x="12047" y="5541"/>
                  </a:cubicBezTo>
                  <a:cubicBezTo>
                    <a:pt x="12028" y="5527"/>
                    <a:pt x="12023" y="5516"/>
                    <a:pt x="12004" y="5504"/>
                  </a:cubicBezTo>
                  <a:cubicBezTo>
                    <a:pt x="11989" y="5494"/>
                    <a:pt x="11998" y="5484"/>
                    <a:pt x="11983" y="5476"/>
                  </a:cubicBezTo>
                  <a:cubicBezTo>
                    <a:pt x="11105" y="4969"/>
                    <a:pt x="9695" y="5201"/>
                    <a:pt x="9480" y="6024"/>
                  </a:cubicBezTo>
                  <a:lnTo>
                    <a:pt x="9480" y="6026"/>
                  </a:lnTo>
                  <a:cubicBezTo>
                    <a:pt x="9265" y="6053"/>
                    <a:pt x="9411" y="6081"/>
                    <a:pt x="9407" y="6109"/>
                  </a:cubicBezTo>
                  <a:cubicBezTo>
                    <a:pt x="9398" y="6148"/>
                    <a:pt x="9340" y="6188"/>
                    <a:pt x="9338" y="6229"/>
                  </a:cubicBezTo>
                  <a:cubicBezTo>
                    <a:pt x="9298" y="6178"/>
                    <a:pt x="9252" y="6128"/>
                    <a:pt x="9207" y="6081"/>
                  </a:cubicBezTo>
                  <a:cubicBezTo>
                    <a:pt x="9184" y="6058"/>
                    <a:pt x="9160" y="6036"/>
                    <a:pt x="9134" y="6014"/>
                  </a:cubicBezTo>
                  <a:cubicBezTo>
                    <a:pt x="9108" y="5993"/>
                    <a:pt x="9083" y="5973"/>
                    <a:pt x="9057" y="5954"/>
                  </a:cubicBezTo>
                  <a:cubicBezTo>
                    <a:pt x="9021" y="5928"/>
                    <a:pt x="8986" y="5903"/>
                    <a:pt x="8948" y="5879"/>
                  </a:cubicBezTo>
                  <a:cubicBezTo>
                    <a:pt x="8160" y="5386"/>
                    <a:pt x="6889" y="5519"/>
                    <a:pt x="6454" y="6164"/>
                  </a:cubicBezTo>
                  <a:cubicBezTo>
                    <a:pt x="6441" y="6184"/>
                    <a:pt x="6426" y="6206"/>
                    <a:pt x="6415" y="6228"/>
                  </a:cubicBezTo>
                  <a:cubicBezTo>
                    <a:pt x="6406" y="6244"/>
                    <a:pt x="6359" y="6261"/>
                    <a:pt x="6351" y="6276"/>
                  </a:cubicBezTo>
                  <a:cubicBezTo>
                    <a:pt x="6338" y="6304"/>
                    <a:pt x="6306" y="6334"/>
                    <a:pt x="6282" y="6364"/>
                  </a:cubicBezTo>
                  <a:lnTo>
                    <a:pt x="6329" y="6446"/>
                  </a:lnTo>
                  <a:cubicBezTo>
                    <a:pt x="6331" y="6450"/>
                    <a:pt x="6331" y="6451"/>
                    <a:pt x="6334" y="6451"/>
                  </a:cubicBezTo>
                  <a:cubicBezTo>
                    <a:pt x="6361" y="6499"/>
                    <a:pt x="6394" y="6551"/>
                    <a:pt x="6426" y="6608"/>
                  </a:cubicBezTo>
                </a:path>
              </a:pathLst>
            </a:custGeom>
            <a:solidFill>
              <a:srgbClr val="FFE6E6"/>
            </a:solidFill>
            <a:ln cap="flat" cmpd="sng" w="254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51" name="Google Shape;1551;p71"/>
            <p:cNvSpPr/>
            <p:nvPr/>
          </p:nvSpPr>
          <p:spPr>
            <a:xfrm rot="5400000">
              <a:off x="-736652" y="3758265"/>
              <a:ext cx="3307712" cy="1804306"/>
            </a:xfrm>
            <a:custGeom>
              <a:rect b="b" l="l" r="r" t="t"/>
              <a:pathLst>
                <a:path extrusionOk="0" h="21600" w="21600">
                  <a:moveTo>
                    <a:pt x="17004" y="0"/>
                  </a:moveTo>
                  <a:lnTo>
                    <a:pt x="21600" y="21600"/>
                  </a:lnTo>
                  <a:lnTo>
                    <a:pt x="1996" y="21600"/>
                  </a:lnTo>
                  <a:lnTo>
                    <a:pt x="0" y="12415"/>
                  </a:lnTo>
                  <a:close/>
                </a:path>
              </a:pathLst>
            </a:custGeom>
            <a:solidFill>
              <a:srgbClr val="5F5353"/>
            </a:solidFill>
            <a:ln cap="flat" cmpd="sng" w="63500">
              <a:solidFill>
                <a:srgbClr val="413838"/>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52" name="Google Shape;1552;p71"/>
            <p:cNvSpPr/>
            <p:nvPr/>
          </p:nvSpPr>
          <p:spPr>
            <a:xfrm rot="5400000">
              <a:off x="6908379" y="140305"/>
              <a:ext cx="757618" cy="679730"/>
            </a:xfrm>
            <a:custGeom>
              <a:rect b="b" l="l" r="r" t="t"/>
              <a:pathLst>
                <a:path extrusionOk="0" h="16197" w="17618">
                  <a:moveTo>
                    <a:pt x="15800" y="4780"/>
                  </a:moveTo>
                  <a:lnTo>
                    <a:pt x="17618" y="9065"/>
                  </a:lnTo>
                  <a:cubicBezTo>
                    <a:pt x="14309" y="15148"/>
                    <a:pt x="9254" y="17164"/>
                    <a:pt x="2740" y="15781"/>
                  </a:cubicBezTo>
                  <a:lnTo>
                    <a:pt x="926" y="11719"/>
                  </a:lnTo>
                  <a:cubicBezTo>
                    <a:pt x="-3982" y="654"/>
                    <a:pt x="12028" y="-4436"/>
                    <a:pt x="15800" y="478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53" name="Google Shape;1553;p71"/>
            <p:cNvSpPr/>
            <p:nvPr/>
          </p:nvSpPr>
          <p:spPr>
            <a:xfrm rot="5400000">
              <a:off x="3763178" y="461810"/>
              <a:ext cx="441456" cy="619598"/>
            </a:xfrm>
            <a:custGeom>
              <a:rect b="b" l="l" r="r" t="t"/>
              <a:pathLst>
                <a:path extrusionOk="0" h="21600" w="17298">
                  <a:moveTo>
                    <a:pt x="4573" y="0"/>
                  </a:moveTo>
                  <a:cubicBezTo>
                    <a:pt x="3020" y="684"/>
                    <a:pt x="1491" y="1431"/>
                    <a:pt x="0" y="2201"/>
                  </a:cubicBezTo>
                  <a:lnTo>
                    <a:pt x="15356" y="21600"/>
                  </a:lnTo>
                  <a:cubicBezTo>
                    <a:pt x="21600" y="15395"/>
                    <a:pt x="11377" y="6002"/>
                    <a:pt x="4573" y="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554" name="Google Shape;1554;p71"/>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ctr">
              <a:lnSpc>
                <a:spcPct val="105769"/>
              </a:lnSpc>
              <a:spcBef>
                <a:spcPts val="0"/>
              </a:spcBef>
              <a:spcAft>
                <a:spcPts val="0"/>
              </a:spcAft>
              <a:buNone/>
            </a:pPr>
            <a:r>
              <a:rPr lang="en-US"/>
              <a:t>Solving Problems with Gamification</a:t>
            </a:r>
            <a:endParaRPr/>
          </a:p>
        </p:txBody>
      </p:sp>
      <p:sp>
        <p:nvSpPr>
          <p:cNvPr id="1555" name="Google Shape;1555;p71"/>
          <p:cNvSpPr txBox="1"/>
          <p:nvPr/>
        </p:nvSpPr>
        <p:spPr>
          <a:xfrm>
            <a:off x="1080000" y="7902114"/>
            <a:ext cx="5994834" cy="892800"/>
          </a:xfrm>
          <a:prstGeom prst="rect">
            <a:avLst/>
          </a:prstGeom>
          <a:noFill/>
          <a:ln>
            <a:noFill/>
          </a:ln>
        </p:spPr>
        <p:txBody>
          <a:bodyPr anchorCtr="0" anchor="ctr" bIns="45700" lIns="91425" spcFirstLastPara="1" rIns="91425" wrap="square" tIns="45700">
            <a:noAutofit/>
          </a:bodyPr>
          <a:lstStyle/>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Increase in Participation</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Failing is a fun activity</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Milestones incentivize learning complex topics</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What is laborious is fun</a:t>
            </a:r>
            <a:endParaRPr/>
          </a:p>
        </p:txBody>
      </p:sp>
      <p:sp>
        <p:nvSpPr>
          <p:cNvPr id="1556" name="Google Shape;1556;p71"/>
          <p:cNvSpPr txBox="1"/>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US" sz="4400" u="none" cap="none" strike="noStrike">
                <a:solidFill>
                  <a:srgbClr val="1C6294"/>
                </a:solidFill>
                <a:latin typeface="Rajdhani SemiBold"/>
                <a:ea typeface="Rajdhani SemiBold"/>
                <a:cs typeface="Rajdhani SemiBold"/>
                <a:sym typeface="Rajdhani SemiBold"/>
              </a:rPr>
              <a:t>Participation,  Fun Failing, Incentives and Work Fun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grpSp>
        <p:nvGrpSpPr>
          <p:cNvPr id="1561" name="Google Shape;1561;p72"/>
          <p:cNvGrpSpPr/>
          <p:nvPr/>
        </p:nvGrpSpPr>
        <p:grpSpPr>
          <a:xfrm>
            <a:off x="7905750" y="4196556"/>
            <a:ext cx="8572500" cy="8572501"/>
            <a:chOff x="7905750" y="4196556"/>
            <a:chExt cx="8572500" cy="8572501"/>
          </a:xfrm>
        </p:grpSpPr>
        <p:grpSp>
          <p:nvGrpSpPr>
            <p:cNvPr id="1562" name="Google Shape;1562;p72"/>
            <p:cNvGrpSpPr/>
            <p:nvPr/>
          </p:nvGrpSpPr>
          <p:grpSpPr>
            <a:xfrm>
              <a:off x="7905750" y="4196556"/>
              <a:ext cx="8572500" cy="8572501"/>
              <a:chOff x="0" y="0"/>
              <a:chExt cx="8572500" cy="8572500"/>
            </a:xfrm>
          </p:grpSpPr>
          <p:sp>
            <p:nvSpPr>
              <p:cNvPr id="1563" name="Google Shape;1563;p72"/>
              <p:cNvSpPr/>
              <p:nvPr/>
            </p:nvSpPr>
            <p:spPr>
              <a:xfrm>
                <a:off x="0" y="0"/>
                <a:ext cx="8572500" cy="8572500"/>
              </a:xfrm>
              <a:prstGeom prst="roundRect">
                <a:avLst>
                  <a:gd fmla="val 593" name="adj"/>
                </a:avLst>
              </a:prstGeom>
              <a:solidFill>
                <a:srgbClr val="FFFFFF"/>
              </a:solidFill>
              <a:ln cap="flat" cmpd="sng" w="254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nvGrpSpPr>
              <p:cNvPr id="1564" name="Google Shape;1564;p72"/>
              <p:cNvGrpSpPr/>
              <p:nvPr/>
            </p:nvGrpSpPr>
            <p:grpSpPr>
              <a:xfrm>
                <a:off x="535781" y="535781"/>
                <a:ext cx="7500939" cy="7500939"/>
                <a:chOff x="0" y="0"/>
                <a:chExt cx="7500938" cy="7500938"/>
              </a:xfrm>
            </p:grpSpPr>
            <p:sp>
              <p:nvSpPr>
                <p:cNvPr id="1565" name="Google Shape;1565;p72"/>
                <p:cNvSpPr/>
                <p:nvPr/>
              </p:nvSpPr>
              <p:spPr>
                <a:xfrm>
                  <a:off x="0" y="0"/>
                  <a:ext cx="2143125"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66" name="Google Shape;1566;p72"/>
                <p:cNvSpPr/>
                <p:nvPr/>
              </p:nvSpPr>
              <p:spPr>
                <a:xfrm>
                  <a:off x="5357812"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67" name="Google Shape;1567;p72"/>
                <p:cNvSpPr/>
                <p:nvPr/>
              </p:nvSpPr>
              <p:spPr>
                <a:xfrm>
                  <a:off x="0"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68" name="Google Shape;1568;p72"/>
                <p:cNvSpPr/>
                <p:nvPr/>
              </p:nvSpPr>
              <p:spPr>
                <a:xfrm>
                  <a:off x="0" y="2678906"/>
                  <a:ext cx="2143125"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69" name="Google Shape;1569;p72"/>
                <p:cNvSpPr/>
                <p:nvPr/>
              </p:nvSpPr>
              <p:spPr>
                <a:xfrm>
                  <a:off x="2678906"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70" name="Google Shape;1570;p72"/>
                <p:cNvSpPr/>
                <p:nvPr/>
              </p:nvSpPr>
              <p:spPr>
                <a:xfrm>
                  <a:off x="2678906"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71" name="Google Shape;1571;p72"/>
                <p:cNvSpPr/>
                <p:nvPr/>
              </p:nvSpPr>
              <p:spPr>
                <a:xfrm>
                  <a:off x="2678906"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72" name="Google Shape;1572;p72"/>
                <p:cNvSpPr/>
                <p:nvPr/>
              </p:nvSpPr>
              <p:spPr>
                <a:xfrm>
                  <a:off x="5357812"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573" name="Google Shape;1573;p72"/>
                <p:cNvSpPr/>
                <p:nvPr/>
              </p:nvSpPr>
              <p:spPr>
                <a:xfrm>
                  <a:off x="5357812" y="5357812"/>
                  <a:ext cx="2143126" cy="2143126"/>
                </a:xfrm>
                <a:prstGeom prst="roundRect">
                  <a:avLst>
                    <a:gd fmla="val 2370" name="adj"/>
                  </a:avLst>
                </a:prstGeom>
                <a:solidFill>
                  <a:srgbClr val="D8F1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574" name="Google Shape;1574;p72"/>
            <p:cNvGrpSpPr/>
            <p:nvPr/>
          </p:nvGrpSpPr>
          <p:grpSpPr>
            <a:xfrm>
              <a:off x="13799343" y="10090150"/>
              <a:ext cx="2143126" cy="2143125"/>
              <a:chOff x="11120437" y="10090150"/>
              <a:chExt cx="2143126" cy="2143125"/>
            </a:xfrm>
          </p:grpSpPr>
          <p:sp>
            <p:nvSpPr>
              <p:cNvPr id="1575" name="Google Shape;1575;p72"/>
              <p:cNvSpPr/>
              <p:nvPr/>
            </p:nvSpPr>
            <p:spPr>
              <a:xfrm>
                <a:off x="11120437"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76" name="Google Shape;1576;p72"/>
              <p:cNvSpPr/>
              <p:nvPr/>
            </p:nvSpPr>
            <p:spPr>
              <a:xfrm>
                <a:off x="11799211" y="10536634"/>
                <a:ext cx="785577" cy="1250157"/>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77" name="Google Shape;1577;p72"/>
            <p:cNvGrpSpPr/>
            <p:nvPr/>
          </p:nvGrpSpPr>
          <p:grpSpPr>
            <a:xfrm>
              <a:off x="8441531" y="4732337"/>
              <a:ext cx="2143126" cy="2143126"/>
              <a:chOff x="8441531" y="4732337"/>
              <a:chExt cx="2143126" cy="2143126"/>
            </a:xfrm>
          </p:grpSpPr>
          <p:sp>
            <p:nvSpPr>
              <p:cNvPr id="1578" name="Google Shape;1578;p72"/>
              <p:cNvSpPr/>
              <p:nvPr/>
            </p:nvSpPr>
            <p:spPr>
              <a:xfrm>
                <a:off x="8441531"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79" name="Google Shape;1579;p72"/>
              <p:cNvSpPr/>
              <p:nvPr/>
            </p:nvSpPr>
            <p:spPr>
              <a:xfrm>
                <a:off x="9119650" y="5178821"/>
                <a:ext cx="786887" cy="1250158"/>
              </a:xfrm>
              <a:custGeom>
                <a:rect b="b" l="l" r="r" t="t"/>
                <a:pathLst>
                  <a:path extrusionOk="0" h="21600" w="21600">
                    <a:moveTo>
                      <a:pt x="10800" y="0"/>
                    </a:moveTo>
                    <a:cubicBezTo>
                      <a:pt x="4847" y="0"/>
                      <a:pt x="0" y="3096"/>
                      <a:pt x="0" y="6891"/>
                    </a:cubicBezTo>
                    <a:cubicBezTo>
                      <a:pt x="0" y="9523"/>
                      <a:pt x="1671" y="10921"/>
                      <a:pt x="3133" y="12157"/>
                    </a:cubicBezTo>
                    <a:cubicBezTo>
                      <a:pt x="4368" y="13200"/>
                      <a:pt x="5418" y="14100"/>
                      <a:pt x="5418" y="15684"/>
                    </a:cubicBezTo>
                    <a:lnTo>
                      <a:pt x="5418" y="18584"/>
                    </a:lnTo>
                    <a:cubicBezTo>
                      <a:pt x="5418" y="20254"/>
                      <a:pt x="7515" y="21600"/>
                      <a:pt x="10137" y="21600"/>
                    </a:cubicBezTo>
                    <a:lnTo>
                      <a:pt x="11427" y="21600"/>
                    </a:lnTo>
                    <a:cubicBezTo>
                      <a:pt x="14046" y="21600"/>
                      <a:pt x="16182" y="20254"/>
                      <a:pt x="16182" y="18584"/>
                    </a:cubicBezTo>
                    <a:lnTo>
                      <a:pt x="16182" y="15684"/>
                    </a:lnTo>
                    <a:cubicBezTo>
                      <a:pt x="16182" y="14100"/>
                      <a:pt x="17233" y="13200"/>
                      <a:pt x="18467" y="12157"/>
                    </a:cubicBezTo>
                    <a:cubicBezTo>
                      <a:pt x="19930" y="10922"/>
                      <a:pt x="21600" y="9523"/>
                      <a:pt x="21600" y="6891"/>
                    </a:cubicBezTo>
                    <a:cubicBezTo>
                      <a:pt x="21600" y="3096"/>
                      <a:pt x="16753" y="0"/>
                      <a:pt x="10800" y="0"/>
                    </a:cubicBezTo>
                    <a:close/>
                    <a:moveTo>
                      <a:pt x="10800" y="1415"/>
                    </a:moveTo>
                    <a:cubicBezTo>
                      <a:pt x="15540" y="1415"/>
                      <a:pt x="19388" y="3870"/>
                      <a:pt x="19388" y="6891"/>
                    </a:cubicBezTo>
                    <a:cubicBezTo>
                      <a:pt x="19388" y="9054"/>
                      <a:pt x="18074" y="10160"/>
                      <a:pt x="16698" y="11322"/>
                    </a:cubicBezTo>
                    <a:cubicBezTo>
                      <a:pt x="15363" y="12450"/>
                      <a:pt x="13999" y="13601"/>
                      <a:pt x="13970" y="15614"/>
                    </a:cubicBezTo>
                    <a:lnTo>
                      <a:pt x="7630" y="15614"/>
                    </a:lnTo>
                    <a:cubicBezTo>
                      <a:pt x="7601" y="13601"/>
                      <a:pt x="6202" y="12450"/>
                      <a:pt x="4866" y="11322"/>
                    </a:cubicBezTo>
                    <a:cubicBezTo>
                      <a:pt x="3490" y="10160"/>
                      <a:pt x="2212" y="9054"/>
                      <a:pt x="2212" y="6891"/>
                    </a:cubicBezTo>
                    <a:cubicBezTo>
                      <a:pt x="2212" y="3870"/>
                      <a:pt x="6060" y="1415"/>
                      <a:pt x="10800" y="1415"/>
                    </a:cubicBezTo>
                    <a:close/>
                    <a:moveTo>
                      <a:pt x="7741" y="5035"/>
                    </a:moveTo>
                    <a:cubicBezTo>
                      <a:pt x="7417" y="5061"/>
                      <a:pt x="7142" y="5161"/>
                      <a:pt x="6967" y="5336"/>
                    </a:cubicBezTo>
                    <a:lnTo>
                      <a:pt x="5160" y="7146"/>
                    </a:lnTo>
                    <a:cubicBezTo>
                      <a:pt x="4976" y="7330"/>
                      <a:pt x="4933" y="7567"/>
                      <a:pt x="5050" y="7772"/>
                    </a:cubicBezTo>
                    <a:lnTo>
                      <a:pt x="7630" y="12296"/>
                    </a:lnTo>
                    <a:cubicBezTo>
                      <a:pt x="7838" y="12660"/>
                      <a:pt x="8460" y="12846"/>
                      <a:pt x="9031" y="12714"/>
                    </a:cubicBezTo>
                    <a:cubicBezTo>
                      <a:pt x="9601" y="12581"/>
                      <a:pt x="9903" y="12173"/>
                      <a:pt x="9694" y="11809"/>
                    </a:cubicBezTo>
                    <a:lnTo>
                      <a:pt x="7298" y="7610"/>
                    </a:lnTo>
                    <a:lnTo>
                      <a:pt x="8109" y="6798"/>
                    </a:lnTo>
                    <a:lnTo>
                      <a:pt x="9842" y="7842"/>
                    </a:lnTo>
                    <a:cubicBezTo>
                      <a:pt x="10263" y="8091"/>
                      <a:pt x="10931" y="8091"/>
                      <a:pt x="11353" y="7842"/>
                    </a:cubicBezTo>
                    <a:lnTo>
                      <a:pt x="13122" y="6798"/>
                    </a:lnTo>
                    <a:lnTo>
                      <a:pt x="13933" y="7610"/>
                    </a:lnTo>
                    <a:lnTo>
                      <a:pt x="11537" y="11809"/>
                    </a:lnTo>
                    <a:cubicBezTo>
                      <a:pt x="11330" y="12173"/>
                      <a:pt x="11629" y="12581"/>
                      <a:pt x="12201" y="12714"/>
                    </a:cubicBezTo>
                    <a:cubicBezTo>
                      <a:pt x="12324" y="12743"/>
                      <a:pt x="12444" y="12737"/>
                      <a:pt x="12569" y="12737"/>
                    </a:cubicBezTo>
                    <a:cubicBezTo>
                      <a:pt x="13018" y="12737"/>
                      <a:pt x="13440" y="12581"/>
                      <a:pt x="13601" y="12296"/>
                    </a:cubicBezTo>
                    <a:lnTo>
                      <a:pt x="16182" y="7772"/>
                    </a:lnTo>
                    <a:cubicBezTo>
                      <a:pt x="16299" y="7567"/>
                      <a:pt x="16256" y="7330"/>
                      <a:pt x="16071" y="7146"/>
                    </a:cubicBezTo>
                    <a:lnTo>
                      <a:pt x="14265" y="5336"/>
                    </a:lnTo>
                    <a:cubicBezTo>
                      <a:pt x="14089" y="5161"/>
                      <a:pt x="13777" y="5061"/>
                      <a:pt x="13454" y="5035"/>
                    </a:cubicBezTo>
                    <a:cubicBezTo>
                      <a:pt x="13132" y="5008"/>
                      <a:pt x="12809" y="5079"/>
                      <a:pt x="12569" y="5220"/>
                    </a:cubicBezTo>
                    <a:lnTo>
                      <a:pt x="10616" y="6380"/>
                    </a:lnTo>
                    <a:lnTo>
                      <a:pt x="8625" y="5220"/>
                    </a:lnTo>
                    <a:cubicBezTo>
                      <a:pt x="8386" y="5079"/>
                      <a:pt x="8063" y="5008"/>
                      <a:pt x="7741" y="5035"/>
                    </a:cubicBezTo>
                    <a:close/>
                    <a:moveTo>
                      <a:pt x="7741" y="19094"/>
                    </a:moveTo>
                    <a:lnTo>
                      <a:pt x="13859" y="19094"/>
                    </a:lnTo>
                    <a:cubicBezTo>
                      <a:pt x="13518" y="19738"/>
                      <a:pt x="12549" y="20208"/>
                      <a:pt x="11427" y="20208"/>
                    </a:cubicBezTo>
                    <a:lnTo>
                      <a:pt x="10137" y="20208"/>
                    </a:lnTo>
                    <a:cubicBezTo>
                      <a:pt x="9013" y="20208"/>
                      <a:pt x="8081" y="19738"/>
                      <a:pt x="7741" y="19094"/>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80" name="Google Shape;1580;p72"/>
            <p:cNvGrpSpPr/>
            <p:nvPr/>
          </p:nvGrpSpPr>
          <p:grpSpPr>
            <a:xfrm>
              <a:off x="11120437" y="10097243"/>
              <a:ext cx="2143126" cy="2143126"/>
              <a:chOff x="11120437" y="7411243"/>
              <a:chExt cx="2143126" cy="2143126"/>
            </a:xfrm>
          </p:grpSpPr>
          <p:sp>
            <p:nvSpPr>
              <p:cNvPr id="1581" name="Google Shape;1581;p72"/>
              <p:cNvSpPr/>
              <p:nvPr/>
            </p:nvSpPr>
            <p:spPr>
              <a:xfrm>
                <a:off x="11120437"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82" name="Google Shape;1582;p72"/>
              <p:cNvSpPr/>
              <p:nvPr/>
            </p:nvSpPr>
            <p:spPr>
              <a:xfrm>
                <a:off x="11611569" y="7902114"/>
                <a:ext cx="1160862" cy="1161384"/>
              </a:xfrm>
              <a:custGeom>
                <a:rect b="b" l="l" r="r" t="t"/>
                <a:pathLst>
                  <a:path extrusionOk="0" h="21600" w="21487">
                    <a:moveTo>
                      <a:pt x="7603" y="18295"/>
                    </a:moveTo>
                    <a:lnTo>
                      <a:pt x="3289" y="13958"/>
                    </a:lnTo>
                    <a:lnTo>
                      <a:pt x="15293" y="1890"/>
                    </a:lnTo>
                    <a:lnTo>
                      <a:pt x="16899" y="3505"/>
                    </a:lnTo>
                    <a:lnTo>
                      <a:pt x="9636" y="10808"/>
                    </a:lnTo>
                    <a:cubicBezTo>
                      <a:pt x="9332" y="11114"/>
                      <a:pt x="9332" y="11609"/>
                      <a:pt x="9636" y="11915"/>
                    </a:cubicBezTo>
                    <a:cubicBezTo>
                      <a:pt x="9788" y="12068"/>
                      <a:pt x="9987" y="12144"/>
                      <a:pt x="10186" y="12144"/>
                    </a:cubicBezTo>
                    <a:cubicBezTo>
                      <a:pt x="10385" y="12144"/>
                      <a:pt x="10585" y="12068"/>
                      <a:pt x="10736" y="11915"/>
                    </a:cubicBezTo>
                    <a:lnTo>
                      <a:pt x="18001" y="4612"/>
                    </a:lnTo>
                    <a:lnTo>
                      <a:pt x="19607" y="6227"/>
                    </a:lnTo>
                    <a:lnTo>
                      <a:pt x="7603" y="18295"/>
                    </a:lnTo>
                    <a:close/>
                    <a:moveTo>
                      <a:pt x="2658" y="15537"/>
                    </a:moveTo>
                    <a:lnTo>
                      <a:pt x="6032" y="18928"/>
                    </a:lnTo>
                    <a:lnTo>
                      <a:pt x="1781" y="19811"/>
                    </a:lnTo>
                    <a:lnTo>
                      <a:pt x="2658" y="15537"/>
                    </a:lnTo>
                    <a:close/>
                    <a:moveTo>
                      <a:pt x="21259" y="5674"/>
                    </a:moveTo>
                    <a:lnTo>
                      <a:pt x="18552" y="2953"/>
                    </a:lnTo>
                    <a:lnTo>
                      <a:pt x="18552" y="2952"/>
                    </a:lnTo>
                    <a:lnTo>
                      <a:pt x="18550" y="2951"/>
                    </a:lnTo>
                    <a:lnTo>
                      <a:pt x="15845" y="229"/>
                    </a:lnTo>
                    <a:cubicBezTo>
                      <a:pt x="15698" y="83"/>
                      <a:pt x="15500" y="0"/>
                      <a:pt x="15293" y="0"/>
                    </a:cubicBezTo>
                    <a:cubicBezTo>
                      <a:pt x="15087" y="0"/>
                      <a:pt x="14889" y="83"/>
                      <a:pt x="14743" y="229"/>
                    </a:cubicBezTo>
                    <a:lnTo>
                      <a:pt x="1637" y="13404"/>
                    </a:lnTo>
                    <a:cubicBezTo>
                      <a:pt x="1530" y="13512"/>
                      <a:pt x="1456" y="13650"/>
                      <a:pt x="1426" y="13800"/>
                    </a:cubicBezTo>
                    <a:lnTo>
                      <a:pt x="17" y="20660"/>
                    </a:lnTo>
                    <a:cubicBezTo>
                      <a:pt x="-37" y="20918"/>
                      <a:pt x="43" y="21185"/>
                      <a:pt x="229" y="21371"/>
                    </a:cubicBezTo>
                    <a:cubicBezTo>
                      <a:pt x="376" y="21520"/>
                      <a:pt x="574" y="21600"/>
                      <a:pt x="778" y="21600"/>
                    </a:cubicBezTo>
                    <a:cubicBezTo>
                      <a:pt x="831" y="21600"/>
                      <a:pt x="884" y="21595"/>
                      <a:pt x="936" y="21585"/>
                    </a:cubicBezTo>
                    <a:lnTo>
                      <a:pt x="7761" y="20168"/>
                    </a:lnTo>
                    <a:cubicBezTo>
                      <a:pt x="7909" y="20137"/>
                      <a:pt x="8046" y="20063"/>
                      <a:pt x="8153" y="19955"/>
                    </a:cubicBezTo>
                    <a:lnTo>
                      <a:pt x="21259" y="6780"/>
                    </a:lnTo>
                    <a:cubicBezTo>
                      <a:pt x="21563" y="6474"/>
                      <a:pt x="21563" y="5979"/>
                      <a:pt x="21259" y="5674"/>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83" name="Google Shape;1583;p72"/>
            <p:cNvGrpSpPr/>
            <p:nvPr/>
          </p:nvGrpSpPr>
          <p:grpSpPr>
            <a:xfrm>
              <a:off x="8441531" y="10090150"/>
              <a:ext cx="2143126" cy="2143125"/>
              <a:chOff x="8441531" y="10090150"/>
              <a:chExt cx="2143126" cy="2143125"/>
            </a:xfrm>
          </p:grpSpPr>
          <p:sp>
            <p:nvSpPr>
              <p:cNvPr id="1584" name="Google Shape;1584;p72"/>
              <p:cNvSpPr/>
              <p:nvPr/>
            </p:nvSpPr>
            <p:spPr>
              <a:xfrm>
                <a:off x="8441531" y="10090150"/>
                <a:ext cx="2143126" cy="2143125"/>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85" name="Google Shape;1585;p72"/>
              <p:cNvSpPr/>
              <p:nvPr/>
            </p:nvSpPr>
            <p:spPr>
              <a:xfrm>
                <a:off x="8908732" y="10581282"/>
                <a:ext cx="1208724" cy="1160861"/>
              </a:xfrm>
              <a:custGeom>
                <a:rect b="b" l="l" r="r" t="t"/>
                <a:pathLst>
                  <a:path extrusionOk="0" h="21550" w="21495">
                    <a:moveTo>
                      <a:pt x="2411" y="8983"/>
                    </a:moveTo>
                    <a:lnTo>
                      <a:pt x="6292" y="12955"/>
                    </a:lnTo>
                    <a:cubicBezTo>
                      <a:pt x="6472" y="13140"/>
                      <a:pt x="6554" y="13406"/>
                      <a:pt x="6512" y="13667"/>
                    </a:cubicBezTo>
                    <a:lnTo>
                      <a:pt x="5596" y="19276"/>
                    </a:lnTo>
                    <a:lnTo>
                      <a:pt x="10391" y="16628"/>
                    </a:lnTo>
                    <a:cubicBezTo>
                      <a:pt x="10615" y="16505"/>
                      <a:pt x="10881" y="16505"/>
                      <a:pt x="11105" y="16628"/>
                    </a:cubicBezTo>
                    <a:lnTo>
                      <a:pt x="15900" y="19276"/>
                    </a:lnTo>
                    <a:lnTo>
                      <a:pt x="14984" y="13667"/>
                    </a:lnTo>
                    <a:cubicBezTo>
                      <a:pt x="14941" y="13405"/>
                      <a:pt x="15024" y="13140"/>
                      <a:pt x="15204" y="12955"/>
                    </a:cubicBezTo>
                    <a:lnTo>
                      <a:pt x="19084" y="8983"/>
                    </a:lnTo>
                    <a:lnTo>
                      <a:pt x="13723" y="8165"/>
                    </a:lnTo>
                    <a:cubicBezTo>
                      <a:pt x="13474" y="8126"/>
                      <a:pt x="13258" y="7961"/>
                      <a:pt x="13146" y="7724"/>
                    </a:cubicBezTo>
                    <a:lnTo>
                      <a:pt x="10748" y="2622"/>
                    </a:lnTo>
                    <a:lnTo>
                      <a:pt x="8350" y="7724"/>
                    </a:lnTo>
                    <a:cubicBezTo>
                      <a:pt x="8238" y="7961"/>
                      <a:pt x="8022" y="8126"/>
                      <a:pt x="7773" y="8165"/>
                    </a:cubicBezTo>
                    <a:lnTo>
                      <a:pt x="2411" y="8983"/>
                    </a:lnTo>
                    <a:close/>
                    <a:moveTo>
                      <a:pt x="16917" y="21550"/>
                    </a:moveTo>
                    <a:cubicBezTo>
                      <a:pt x="16795" y="21550"/>
                      <a:pt x="16673" y="21520"/>
                      <a:pt x="16561" y="21458"/>
                    </a:cubicBezTo>
                    <a:lnTo>
                      <a:pt x="10748" y="18248"/>
                    </a:lnTo>
                    <a:lnTo>
                      <a:pt x="4935" y="21458"/>
                    </a:lnTo>
                    <a:cubicBezTo>
                      <a:pt x="4677" y="21600"/>
                      <a:pt x="4364" y="21576"/>
                      <a:pt x="4129" y="21396"/>
                    </a:cubicBezTo>
                    <a:cubicBezTo>
                      <a:pt x="3893" y="21216"/>
                      <a:pt x="3775" y="20912"/>
                      <a:pt x="3824" y="20610"/>
                    </a:cubicBezTo>
                    <a:lnTo>
                      <a:pt x="4934" y="13812"/>
                    </a:lnTo>
                    <a:lnTo>
                      <a:pt x="232" y="8997"/>
                    </a:lnTo>
                    <a:cubicBezTo>
                      <a:pt x="23" y="8783"/>
                      <a:pt x="-52" y="8464"/>
                      <a:pt x="38" y="8173"/>
                    </a:cubicBezTo>
                    <a:cubicBezTo>
                      <a:pt x="128" y="7881"/>
                      <a:pt x="367" y="7670"/>
                      <a:pt x="656" y="7625"/>
                    </a:cubicBezTo>
                    <a:lnTo>
                      <a:pt x="7155" y="6634"/>
                    </a:lnTo>
                    <a:lnTo>
                      <a:pt x="10062" y="448"/>
                    </a:lnTo>
                    <a:cubicBezTo>
                      <a:pt x="10190" y="174"/>
                      <a:pt x="10457" y="0"/>
                      <a:pt x="10748" y="0"/>
                    </a:cubicBezTo>
                    <a:cubicBezTo>
                      <a:pt x="11039" y="0"/>
                      <a:pt x="11306" y="174"/>
                      <a:pt x="11434" y="448"/>
                    </a:cubicBezTo>
                    <a:lnTo>
                      <a:pt x="14341" y="6634"/>
                    </a:lnTo>
                    <a:lnTo>
                      <a:pt x="20840" y="7625"/>
                    </a:lnTo>
                    <a:cubicBezTo>
                      <a:pt x="21129" y="7670"/>
                      <a:pt x="21368" y="7881"/>
                      <a:pt x="21458" y="8173"/>
                    </a:cubicBezTo>
                    <a:cubicBezTo>
                      <a:pt x="21548" y="8464"/>
                      <a:pt x="21473" y="8783"/>
                      <a:pt x="21264" y="8997"/>
                    </a:cubicBezTo>
                    <a:lnTo>
                      <a:pt x="16562" y="13812"/>
                    </a:lnTo>
                    <a:lnTo>
                      <a:pt x="17672" y="20610"/>
                    </a:lnTo>
                    <a:cubicBezTo>
                      <a:pt x="17721" y="20912"/>
                      <a:pt x="17603" y="21216"/>
                      <a:pt x="17367" y="21396"/>
                    </a:cubicBezTo>
                    <a:cubicBezTo>
                      <a:pt x="17234" y="21498"/>
                      <a:pt x="17076" y="21550"/>
                      <a:pt x="16917" y="21550"/>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86" name="Google Shape;1586;p72"/>
            <p:cNvGrpSpPr/>
            <p:nvPr/>
          </p:nvGrpSpPr>
          <p:grpSpPr>
            <a:xfrm>
              <a:off x="13799344" y="4732337"/>
              <a:ext cx="2143126" cy="2143126"/>
              <a:chOff x="13799344" y="4732337"/>
              <a:chExt cx="2143126" cy="2143126"/>
            </a:xfrm>
          </p:grpSpPr>
          <p:sp>
            <p:nvSpPr>
              <p:cNvPr id="1587" name="Google Shape;1587;p72"/>
              <p:cNvSpPr/>
              <p:nvPr/>
            </p:nvSpPr>
            <p:spPr>
              <a:xfrm>
                <a:off x="13799344"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88" name="Google Shape;1588;p72"/>
              <p:cNvSpPr/>
              <p:nvPr/>
            </p:nvSpPr>
            <p:spPr>
              <a:xfrm>
                <a:off x="14380481" y="5178821"/>
                <a:ext cx="980847" cy="1250158"/>
              </a:xfrm>
              <a:custGeom>
                <a:rect b="b" l="l" r="r" t="t"/>
                <a:pathLst>
                  <a:path extrusionOk="0" h="21592" w="21600">
                    <a:moveTo>
                      <a:pt x="10785" y="0"/>
                    </a:moveTo>
                    <a:cubicBezTo>
                      <a:pt x="4834" y="0"/>
                      <a:pt x="0" y="3741"/>
                      <a:pt x="0" y="8338"/>
                    </a:cubicBezTo>
                    <a:lnTo>
                      <a:pt x="0" y="20314"/>
                    </a:lnTo>
                    <a:cubicBezTo>
                      <a:pt x="0" y="20533"/>
                      <a:pt x="4" y="20761"/>
                      <a:pt x="31" y="21013"/>
                    </a:cubicBezTo>
                    <a:cubicBezTo>
                      <a:pt x="68" y="21346"/>
                      <a:pt x="436" y="21592"/>
                      <a:pt x="860" y="21592"/>
                    </a:cubicBezTo>
                    <a:cubicBezTo>
                      <a:pt x="876" y="21592"/>
                      <a:pt x="906" y="21592"/>
                      <a:pt x="922" y="21592"/>
                    </a:cubicBezTo>
                    <a:cubicBezTo>
                      <a:pt x="1189" y="21600"/>
                      <a:pt x="1460" y="21506"/>
                      <a:pt x="1628" y="21326"/>
                    </a:cubicBezTo>
                    <a:lnTo>
                      <a:pt x="4240" y="18531"/>
                    </a:lnTo>
                    <a:lnTo>
                      <a:pt x="6883" y="21326"/>
                    </a:lnTo>
                    <a:cubicBezTo>
                      <a:pt x="6890" y="21333"/>
                      <a:pt x="6905" y="21344"/>
                      <a:pt x="6913" y="21351"/>
                    </a:cubicBezTo>
                    <a:cubicBezTo>
                      <a:pt x="6938" y="21374"/>
                      <a:pt x="6975" y="21401"/>
                      <a:pt x="7005" y="21423"/>
                    </a:cubicBezTo>
                    <a:cubicBezTo>
                      <a:pt x="7022" y="21436"/>
                      <a:pt x="7047" y="21435"/>
                      <a:pt x="7067" y="21447"/>
                    </a:cubicBezTo>
                    <a:cubicBezTo>
                      <a:pt x="7075" y="21452"/>
                      <a:pt x="7059" y="21466"/>
                      <a:pt x="7067" y="21471"/>
                    </a:cubicBezTo>
                    <a:cubicBezTo>
                      <a:pt x="7089" y="21484"/>
                      <a:pt x="7135" y="21485"/>
                      <a:pt x="7159" y="21495"/>
                    </a:cubicBezTo>
                    <a:cubicBezTo>
                      <a:pt x="7180" y="21505"/>
                      <a:pt x="7199" y="21512"/>
                      <a:pt x="7220" y="21519"/>
                    </a:cubicBezTo>
                    <a:cubicBezTo>
                      <a:pt x="7268" y="21537"/>
                      <a:pt x="7293" y="21558"/>
                      <a:pt x="7343" y="21567"/>
                    </a:cubicBezTo>
                    <a:cubicBezTo>
                      <a:pt x="7351" y="21569"/>
                      <a:pt x="7368" y="21567"/>
                      <a:pt x="7374" y="21567"/>
                    </a:cubicBezTo>
                    <a:cubicBezTo>
                      <a:pt x="7431" y="21578"/>
                      <a:pt x="7502" y="21591"/>
                      <a:pt x="7558" y="21592"/>
                    </a:cubicBezTo>
                    <a:cubicBezTo>
                      <a:pt x="7568" y="21592"/>
                      <a:pt x="7578" y="21592"/>
                      <a:pt x="7589" y="21592"/>
                    </a:cubicBezTo>
                    <a:cubicBezTo>
                      <a:pt x="7653" y="21590"/>
                      <a:pt x="7712" y="21581"/>
                      <a:pt x="7774" y="21567"/>
                    </a:cubicBezTo>
                    <a:cubicBezTo>
                      <a:pt x="7788" y="21564"/>
                      <a:pt x="7821" y="21570"/>
                      <a:pt x="7835" y="21567"/>
                    </a:cubicBezTo>
                    <a:cubicBezTo>
                      <a:pt x="7907" y="21549"/>
                      <a:pt x="7956" y="21504"/>
                      <a:pt x="8019" y="21471"/>
                    </a:cubicBezTo>
                    <a:cubicBezTo>
                      <a:pt x="8025" y="21467"/>
                      <a:pt x="8044" y="21475"/>
                      <a:pt x="8050" y="21471"/>
                    </a:cubicBezTo>
                    <a:cubicBezTo>
                      <a:pt x="8064" y="21464"/>
                      <a:pt x="8069" y="21455"/>
                      <a:pt x="8081" y="21447"/>
                    </a:cubicBezTo>
                    <a:cubicBezTo>
                      <a:pt x="8101" y="21434"/>
                      <a:pt x="8124" y="21414"/>
                      <a:pt x="8142" y="21399"/>
                    </a:cubicBezTo>
                    <a:cubicBezTo>
                      <a:pt x="8164" y="21382"/>
                      <a:pt x="8185" y="21369"/>
                      <a:pt x="8204" y="21351"/>
                    </a:cubicBezTo>
                    <a:cubicBezTo>
                      <a:pt x="8213" y="21342"/>
                      <a:pt x="8226" y="21335"/>
                      <a:pt x="8234" y="21326"/>
                    </a:cubicBezTo>
                    <a:lnTo>
                      <a:pt x="10877" y="18531"/>
                    </a:lnTo>
                    <a:lnTo>
                      <a:pt x="13519" y="21326"/>
                    </a:lnTo>
                    <a:cubicBezTo>
                      <a:pt x="13526" y="21334"/>
                      <a:pt x="13511" y="21343"/>
                      <a:pt x="13519" y="21351"/>
                    </a:cubicBezTo>
                    <a:cubicBezTo>
                      <a:pt x="13544" y="21374"/>
                      <a:pt x="13583" y="21402"/>
                      <a:pt x="13611" y="21423"/>
                    </a:cubicBezTo>
                    <a:cubicBezTo>
                      <a:pt x="13630" y="21437"/>
                      <a:pt x="13653" y="21435"/>
                      <a:pt x="13673" y="21447"/>
                    </a:cubicBezTo>
                    <a:cubicBezTo>
                      <a:pt x="13681" y="21452"/>
                      <a:pt x="13696" y="21467"/>
                      <a:pt x="13704" y="21471"/>
                    </a:cubicBezTo>
                    <a:cubicBezTo>
                      <a:pt x="13725" y="21484"/>
                      <a:pt x="13742" y="21486"/>
                      <a:pt x="13765" y="21495"/>
                    </a:cubicBezTo>
                    <a:cubicBezTo>
                      <a:pt x="13786" y="21505"/>
                      <a:pt x="13805" y="21512"/>
                      <a:pt x="13826" y="21519"/>
                    </a:cubicBezTo>
                    <a:cubicBezTo>
                      <a:pt x="13874" y="21537"/>
                      <a:pt x="13931" y="21558"/>
                      <a:pt x="13980" y="21567"/>
                    </a:cubicBezTo>
                    <a:cubicBezTo>
                      <a:pt x="14036" y="21578"/>
                      <a:pt x="14106" y="21591"/>
                      <a:pt x="14164" y="21592"/>
                    </a:cubicBezTo>
                    <a:cubicBezTo>
                      <a:pt x="14174" y="21592"/>
                      <a:pt x="14184" y="21592"/>
                      <a:pt x="14195" y="21592"/>
                    </a:cubicBezTo>
                    <a:cubicBezTo>
                      <a:pt x="14259" y="21590"/>
                      <a:pt x="14348" y="21581"/>
                      <a:pt x="14410" y="21567"/>
                    </a:cubicBezTo>
                    <a:cubicBezTo>
                      <a:pt x="14426" y="21564"/>
                      <a:pt x="14426" y="21570"/>
                      <a:pt x="14441" y="21567"/>
                    </a:cubicBezTo>
                    <a:cubicBezTo>
                      <a:pt x="14512" y="21549"/>
                      <a:pt x="14593" y="21504"/>
                      <a:pt x="14656" y="21471"/>
                    </a:cubicBezTo>
                    <a:cubicBezTo>
                      <a:pt x="14668" y="21464"/>
                      <a:pt x="14674" y="21455"/>
                      <a:pt x="14687" y="21447"/>
                    </a:cubicBezTo>
                    <a:cubicBezTo>
                      <a:pt x="14707" y="21434"/>
                      <a:pt x="14730" y="21413"/>
                      <a:pt x="14748" y="21399"/>
                    </a:cubicBezTo>
                    <a:cubicBezTo>
                      <a:pt x="14771" y="21383"/>
                      <a:pt x="14791" y="21368"/>
                      <a:pt x="14810" y="21351"/>
                    </a:cubicBezTo>
                    <a:cubicBezTo>
                      <a:pt x="14818" y="21342"/>
                      <a:pt x="14831" y="21335"/>
                      <a:pt x="14840" y="21326"/>
                    </a:cubicBezTo>
                    <a:lnTo>
                      <a:pt x="17483" y="18531"/>
                    </a:lnTo>
                    <a:lnTo>
                      <a:pt x="20064" y="21254"/>
                    </a:lnTo>
                    <a:cubicBezTo>
                      <a:pt x="20268" y="21472"/>
                      <a:pt x="20620" y="21544"/>
                      <a:pt x="20955" y="21471"/>
                    </a:cubicBezTo>
                    <a:cubicBezTo>
                      <a:pt x="21287" y="21397"/>
                      <a:pt x="21513" y="21184"/>
                      <a:pt x="21538" y="20917"/>
                    </a:cubicBezTo>
                    <a:cubicBezTo>
                      <a:pt x="21556" y="20739"/>
                      <a:pt x="21600" y="20532"/>
                      <a:pt x="21600" y="20314"/>
                    </a:cubicBezTo>
                    <a:lnTo>
                      <a:pt x="21600" y="8338"/>
                    </a:lnTo>
                    <a:cubicBezTo>
                      <a:pt x="21600" y="3741"/>
                      <a:pt x="16736" y="0"/>
                      <a:pt x="10785" y="0"/>
                    </a:cubicBezTo>
                    <a:close/>
                    <a:moveTo>
                      <a:pt x="10785" y="1301"/>
                    </a:moveTo>
                    <a:cubicBezTo>
                      <a:pt x="15824" y="1301"/>
                      <a:pt x="19941" y="4446"/>
                      <a:pt x="19941" y="8338"/>
                    </a:cubicBezTo>
                    <a:lnTo>
                      <a:pt x="19941" y="18941"/>
                    </a:lnTo>
                    <a:lnTo>
                      <a:pt x="18159" y="17061"/>
                    </a:lnTo>
                    <a:cubicBezTo>
                      <a:pt x="18002" y="16896"/>
                      <a:pt x="17746" y="16796"/>
                      <a:pt x="17483" y="16796"/>
                    </a:cubicBezTo>
                    <a:cubicBezTo>
                      <a:pt x="17216" y="16796"/>
                      <a:pt x="16963" y="16895"/>
                      <a:pt x="16807" y="17061"/>
                    </a:cubicBezTo>
                    <a:lnTo>
                      <a:pt x="14164" y="19856"/>
                    </a:lnTo>
                    <a:lnTo>
                      <a:pt x="11553" y="17061"/>
                    </a:lnTo>
                    <a:cubicBezTo>
                      <a:pt x="11396" y="16895"/>
                      <a:pt x="11142" y="16796"/>
                      <a:pt x="10877" y="16796"/>
                    </a:cubicBezTo>
                    <a:cubicBezTo>
                      <a:pt x="10612" y="16796"/>
                      <a:pt x="10355" y="16895"/>
                      <a:pt x="10201" y="17061"/>
                    </a:cubicBezTo>
                    <a:lnTo>
                      <a:pt x="7558" y="19856"/>
                    </a:lnTo>
                    <a:lnTo>
                      <a:pt x="4916" y="17061"/>
                    </a:lnTo>
                    <a:cubicBezTo>
                      <a:pt x="4760" y="16895"/>
                      <a:pt x="4505" y="16796"/>
                      <a:pt x="4240" y="16796"/>
                    </a:cubicBezTo>
                    <a:cubicBezTo>
                      <a:pt x="3975" y="16796"/>
                      <a:pt x="3750" y="16895"/>
                      <a:pt x="3595" y="17061"/>
                    </a:cubicBezTo>
                    <a:lnTo>
                      <a:pt x="1659" y="19109"/>
                    </a:lnTo>
                    <a:lnTo>
                      <a:pt x="1659" y="8338"/>
                    </a:lnTo>
                    <a:cubicBezTo>
                      <a:pt x="1659" y="4446"/>
                      <a:pt x="5747" y="1301"/>
                      <a:pt x="10785" y="1301"/>
                    </a:cubicBezTo>
                    <a:close/>
                    <a:moveTo>
                      <a:pt x="6329" y="6169"/>
                    </a:moveTo>
                    <a:cubicBezTo>
                      <a:pt x="5005" y="6169"/>
                      <a:pt x="3933" y="7001"/>
                      <a:pt x="3933" y="8025"/>
                    </a:cubicBezTo>
                    <a:cubicBezTo>
                      <a:pt x="3933" y="9047"/>
                      <a:pt x="5005" y="9880"/>
                      <a:pt x="6329" y="9880"/>
                    </a:cubicBezTo>
                    <a:cubicBezTo>
                      <a:pt x="7654" y="9880"/>
                      <a:pt x="8726" y="9047"/>
                      <a:pt x="8726" y="8025"/>
                    </a:cubicBezTo>
                    <a:cubicBezTo>
                      <a:pt x="8726" y="7001"/>
                      <a:pt x="7654" y="6169"/>
                      <a:pt x="6329" y="6169"/>
                    </a:cubicBezTo>
                    <a:close/>
                    <a:moveTo>
                      <a:pt x="15178" y="6169"/>
                    </a:moveTo>
                    <a:cubicBezTo>
                      <a:pt x="13854" y="6169"/>
                      <a:pt x="12782" y="7001"/>
                      <a:pt x="12782" y="8025"/>
                    </a:cubicBezTo>
                    <a:cubicBezTo>
                      <a:pt x="12782" y="9047"/>
                      <a:pt x="13854" y="9880"/>
                      <a:pt x="15178" y="9880"/>
                    </a:cubicBezTo>
                    <a:cubicBezTo>
                      <a:pt x="16503" y="9880"/>
                      <a:pt x="17575" y="9047"/>
                      <a:pt x="17575" y="8025"/>
                    </a:cubicBezTo>
                    <a:cubicBezTo>
                      <a:pt x="17575" y="7001"/>
                      <a:pt x="16503" y="6169"/>
                      <a:pt x="15178" y="6169"/>
                    </a:cubicBezTo>
                    <a:close/>
                    <a:moveTo>
                      <a:pt x="6329" y="7470"/>
                    </a:moveTo>
                    <a:cubicBezTo>
                      <a:pt x="6741" y="7470"/>
                      <a:pt x="7098" y="7706"/>
                      <a:pt x="7098" y="8025"/>
                    </a:cubicBezTo>
                    <a:cubicBezTo>
                      <a:pt x="7098" y="8342"/>
                      <a:pt x="6741" y="8603"/>
                      <a:pt x="6329" y="8603"/>
                    </a:cubicBezTo>
                    <a:cubicBezTo>
                      <a:pt x="5917" y="8603"/>
                      <a:pt x="5592" y="8342"/>
                      <a:pt x="5592" y="8025"/>
                    </a:cubicBezTo>
                    <a:cubicBezTo>
                      <a:pt x="5592" y="7706"/>
                      <a:pt x="5917" y="7470"/>
                      <a:pt x="6329" y="7470"/>
                    </a:cubicBezTo>
                    <a:close/>
                    <a:moveTo>
                      <a:pt x="15178" y="7470"/>
                    </a:moveTo>
                    <a:cubicBezTo>
                      <a:pt x="15591" y="7470"/>
                      <a:pt x="15947" y="7706"/>
                      <a:pt x="15946" y="8025"/>
                    </a:cubicBezTo>
                    <a:cubicBezTo>
                      <a:pt x="15946" y="8342"/>
                      <a:pt x="15590" y="8603"/>
                      <a:pt x="15178" y="8603"/>
                    </a:cubicBezTo>
                    <a:cubicBezTo>
                      <a:pt x="14766" y="8603"/>
                      <a:pt x="14441" y="8342"/>
                      <a:pt x="14441" y="8025"/>
                    </a:cubicBezTo>
                    <a:cubicBezTo>
                      <a:pt x="14441" y="7706"/>
                      <a:pt x="14766" y="7470"/>
                      <a:pt x="15178" y="7470"/>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589" name="Google Shape;1589;p72"/>
          <p:cNvGrpSpPr/>
          <p:nvPr/>
        </p:nvGrpSpPr>
        <p:grpSpPr>
          <a:xfrm>
            <a:off x="8441531" y="7403878"/>
            <a:ext cx="7500938" cy="2150491"/>
            <a:chOff x="8441531" y="7403878"/>
            <a:chExt cx="7500938" cy="2150491"/>
          </a:xfrm>
        </p:grpSpPr>
        <p:grpSp>
          <p:nvGrpSpPr>
            <p:cNvPr id="1590" name="Google Shape;1590;p72"/>
            <p:cNvGrpSpPr/>
            <p:nvPr/>
          </p:nvGrpSpPr>
          <p:grpSpPr>
            <a:xfrm>
              <a:off x="11120437" y="7403878"/>
              <a:ext cx="2143126" cy="2143126"/>
              <a:chOff x="11120437" y="4732337"/>
              <a:chExt cx="2143126" cy="2143126"/>
            </a:xfrm>
          </p:grpSpPr>
          <p:sp>
            <p:nvSpPr>
              <p:cNvPr id="1591" name="Google Shape;1591;p72"/>
              <p:cNvSpPr/>
              <p:nvPr/>
            </p:nvSpPr>
            <p:spPr>
              <a:xfrm>
                <a:off x="11120437" y="4732337"/>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92" name="Google Shape;1592;p72"/>
              <p:cNvSpPr/>
              <p:nvPr/>
            </p:nvSpPr>
            <p:spPr>
              <a:xfrm>
                <a:off x="11607531" y="5268118"/>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93" name="Google Shape;1593;p72"/>
            <p:cNvGrpSpPr/>
            <p:nvPr/>
          </p:nvGrpSpPr>
          <p:grpSpPr>
            <a:xfrm>
              <a:off x="13799344" y="7411243"/>
              <a:ext cx="2143126" cy="2143126"/>
              <a:chOff x="13799344" y="7411243"/>
              <a:chExt cx="2143126" cy="2143126"/>
            </a:xfrm>
          </p:grpSpPr>
          <p:sp>
            <p:nvSpPr>
              <p:cNvPr id="1594" name="Google Shape;1594;p72"/>
              <p:cNvSpPr/>
              <p:nvPr/>
            </p:nvSpPr>
            <p:spPr>
              <a:xfrm>
                <a:off x="13799344"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95" name="Google Shape;1595;p72"/>
              <p:cNvSpPr/>
              <p:nvPr/>
            </p:nvSpPr>
            <p:spPr>
              <a:xfrm>
                <a:off x="14286438"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596" name="Google Shape;1596;p72"/>
            <p:cNvGrpSpPr/>
            <p:nvPr/>
          </p:nvGrpSpPr>
          <p:grpSpPr>
            <a:xfrm>
              <a:off x="8441531" y="7411243"/>
              <a:ext cx="2143126" cy="2143126"/>
              <a:chOff x="8441531" y="7411243"/>
              <a:chExt cx="2143126" cy="2143126"/>
            </a:xfrm>
          </p:grpSpPr>
          <p:sp>
            <p:nvSpPr>
              <p:cNvPr id="1597" name="Google Shape;1597;p72"/>
              <p:cNvSpPr/>
              <p:nvPr/>
            </p:nvSpPr>
            <p:spPr>
              <a:xfrm>
                <a:off x="8441531" y="7411243"/>
                <a:ext cx="2143126" cy="2143126"/>
              </a:xfrm>
              <a:prstGeom prst="roundRect">
                <a:avLst>
                  <a:gd fmla="val 2370" name="adj"/>
                </a:avLst>
              </a:pr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598" name="Google Shape;1598;p72"/>
              <p:cNvSpPr/>
              <p:nvPr/>
            </p:nvSpPr>
            <p:spPr>
              <a:xfrm>
                <a:off x="8928625" y="7947024"/>
                <a:ext cx="1168938" cy="1071564"/>
              </a:xfrm>
              <a:custGeom>
                <a:rect b="b" l="l" r="r" t="t"/>
                <a:pathLst>
                  <a:path extrusionOk="0" h="21600" w="21484">
                    <a:moveTo>
                      <a:pt x="4748" y="1717"/>
                    </a:moveTo>
                    <a:lnTo>
                      <a:pt x="4871" y="1717"/>
                    </a:lnTo>
                    <a:lnTo>
                      <a:pt x="8971" y="6696"/>
                    </a:lnTo>
                    <a:lnTo>
                      <a:pt x="2151" y="6696"/>
                    </a:lnTo>
                    <a:lnTo>
                      <a:pt x="4748" y="1717"/>
                    </a:lnTo>
                    <a:close/>
                    <a:moveTo>
                      <a:pt x="19332" y="6696"/>
                    </a:moveTo>
                    <a:lnTo>
                      <a:pt x="12512" y="6696"/>
                    </a:lnTo>
                    <a:lnTo>
                      <a:pt x="16612" y="1717"/>
                    </a:lnTo>
                    <a:lnTo>
                      <a:pt x="16735" y="1717"/>
                    </a:lnTo>
                    <a:lnTo>
                      <a:pt x="19332" y="6696"/>
                    </a:lnTo>
                    <a:close/>
                    <a:moveTo>
                      <a:pt x="11536" y="8413"/>
                    </a:moveTo>
                    <a:lnTo>
                      <a:pt x="19018" y="8413"/>
                    </a:lnTo>
                    <a:lnTo>
                      <a:pt x="11536" y="18333"/>
                    </a:lnTo>
                    <a:lnTo>
                      <a:pt x="11536" y="8413"/>
                    </a:lnTo>
                    <a:close/>
                    <a:moveTo>
                      <a:pt x="9948" y="18333"/>
                    </a:moveTo>
                    <a:lnTo>
                      <a:pt x="2465" y="8413"/>
                    </a:lnTo>
                    <a:lnTo>
                      <a:pt x="9948" y="8413"/>
                    </a:lnTo>
                    <a:lnTo>
                      <a:pt x="9948" y="18333"/>
                    </a:lnTo>
                    <a:close/>
                    <a:moveTo>
                      <a:pt x="6997" y="1717"/>
                    </a:moveTo>
                    <a:lnTo>
                      <a:pt x="14486" y="1717"/>
                    </a:lnTo>
                    <a:lnTo>
                      <a:pt x="10742" y="6264"/>
                    </a:lnTo>
                    <a:lnTo>
                      <a:pt x="6997" y="1717"/>
                    </a:lnTo>
                    <a:close/>
                    <a:moveTo>
                      <a:pt x="21381" y="7133"/>
                    </a:moveTo>
                    <a:lnTo>
                      <a:pt x="17890" y="436"/>
                    </a:lnTo>
                    <a:cubicBezTo>
                      <a:pt x="17749" y="167"/>
                      <a:pt x="17485" y="0"/>
                      <a:pt x="17199" y="0"/>
                    </a:cubicBezTo>
                    <a:lnTo>
                      <a:pt x="4284" y="0"/>
                    </a:lnTo>
                    <a:cubicBezTo>
                      <a:pt x="3998" y="0"/>
                      <a:pt x="3734" y="167"/>
                      <a:pt x="3593" y="436"/>
                    </a:cubicBezTo>
                    <a:lnTo>
                      <a:pt x="102" y="7133"/>
                    </a:lnTo>
                    <a:cubicBezTo>
                      <a:pt x="-58" y="7441"/>
                      <a:pt x="-28" y="7824"/>
                      <a:pt x="179" y="8098"/>
                    </a:cubicBezTo>
                    <a:lnTo>
                      <a:pt x="10127" y="21284"/>
                    </a:lnTo>
                    <a:cubicBezTo>
                      <a:pt x="10278" y="21485"/>
                      <a:pt x="10503" y="21600"/>
                      <a:pt x="10742" y="21600"/>
                    </a:cubicBezTo>
                    <a:cubicBezTo>
                      <a:pt x="10980" y="21600"/>
                      <a:pt x="11206" y="21485"/>
                      <a:pt x="11357" y="21284"/>
                    </a:cubicBezTo>
                    <a:lnTo>
                      <a:pt x="21305" y="8098"/>
                    </a:lnTo>
                    <a:cubicBezTo>
                      <a:pt x="21511" y="7824"/>
                      <a:pt x="21542" y="7441"/>
                      <a:pt x="21381" y="713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599" name="Google Shape;1599;p72"/>
          <p:cNvGrpSpPr/>
          <p:nvPr/>
        </p:nvGrpSpPr>
        <p:grpSpPr>
          <a:xfrm>
            <a:off x="8446507" y="7411243"/>
            <a:ext cx="7500940" cy="2143126"/>
            <a:chOff x="0" y="0"/>
            <a:chExt cx="7500939" cy="2143125"/>
          </a:xfrm>
        </p:grpSpPr>
        <p:sp>
          <p:nvSpPr>
            <p:cNvPr id="1600" name="Google Shape;1600;p72"/>
            <p:cNvSpPr/>
            <p:nvPr/>
          </p:nvSpPr>
          <p:spPr>
            <a:xfrm>
              <a:off x="0" y="0"/>
              <a:ext cx="7500939" cy="2143125"/>
            </a:xfrm>
            <a:prstGeom prst="roundRect">
              <a:avLst>
                <a:gd fmla="val 2370" name="adj"/>
              </a:avLst>
            </a:prstGeom>
            <a:solidFill>
              <a:schemeClr val="accent1"/>
            </a:solidFill>
            <a:ln cap="flat" cmpd="sng" w="63500">
              <a:solidFill>
                <a:srgbClr val="215D4B"/>
              </a:solidFill>
              <a:prstDash val="solid"/>
              <a:miter lim="400000"/>
              <a:headEnd len="sm" w="sm" type="none"/>
              <a:tailEnd len="sm" w="sm" type="none"/>
            </a:ln>
            <a:effectLst>
              <a:outerShdw rotWithShape="0" dir="2701221" dist="165100">
                <a:srgbClr val="215D4B">
                  <a:alpha val="1294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200" u="none" cap="none" strike="noStrike">
                  <a:solidFill>
                    <a:srgbClr val="FFFFFF"/>
                  </a:solidFill>
                  <a:latin typeface="Raleway ExtraBold"/>
                  <a:ea typeface="Raleway ExtraBold"/>
                  <a:cs typeface="Raleway ExtraBold"/>
                  <a:sym typeface="Raleway ExtraBold"/>
                </a:rPr>
                <a:t>     PROBLEM SOLVED!</a:t>
              </a:r>
              <a:endParaRPr/>
            </a:p>
          </p:txBody>
        </p:sp>
        <p:sp>
          <p:nvSpPr>
            <p:cNvPr id="1601" name="Google Shape;1601;p72"/>
            <p:cNvSpPr/>
            <p:nvPr/>
          </p:nvSpPr>
          <p:spPr>
            <a:xfrm>
              <a:off x="706201" y="743968"/>
              <a:ext cx="655188" cy="655189"/>
            </a:xfrm>
            <a:custGeom>
              <a:rect b="b" l="l" r="r" t="t"/>
              <a:pathLst>
                <a:path extrusionOk="0" h="21600" w="21600">
                  <a:moveTo>
                    <a:pt x="10800" y="0"/>
                  </a:moveTo>
                  <a:cubicBezTo>
                    <a:pt x="4851" y="0"/>
                    <a:pt x="0" y="4849"/>
                    <a:pt x="0" y="10800"/>
                  </a:cubicBezTo>
                  <a:cubicBezTo>
                    <a:pt x="0" y="16751"/>
                    <a:pt x="4851" y="21600"/>
                    <a:pt x="10800" y="21600"/>
                  </a:cubicBezTo>
                  <a:cubicBezTo>
                    <a:pt x="16749" y="21600"/>
                    <a:pt x="21600" y="16751"/>
                    <a:pt x="21600" y="10800"/>
                  </a:cubicBezTo>
                  <a:cubicBezTo>
                    <a:pt x="21600" y="4849"/>
                    <a:pt x="16749" y="0"/>
                    <a:pt x="10800" y="0"/>
                  </a:cubicBezTo>
                  <a:close/>
                  <a:moveTo>
                    <a:pt x="10800" y="1760"/>
                  </a:moveTo>
                  <a:cubicBezTo>
                    <a:pt x="15774" y="1760"/>
                    <a:pt x="19810" y="5824"/>
                    <a:pt x="19810" y="10800"/>
                  </a:cubicBezTo>
                  <a:cubicBezTo>
                    <a:pt x="19810" y="15776"/>
                    <a:pt x="15774" y="19810"/>
                    <a:pt x="10800" y="19810"/>
                  </a:cubicBezTo>
                  <a:cubicBezTo>
                    <a:pt x="5826" y="19810"/>
                    <a:pt x="1790" y="15776"/>
                    <a:pt x="1790" y="10800"/>
                  </a:cubicBezTo>
                  <a:cubicBezTo>
                    <a:pt x="1790" y="5824"/>
                    <a:pt x="5826" y="1760"/>
                    <a:pt x="10800" y="1760"/>
                  </a:cubicBezTo>
                  <a:close/>
                  <a:moveTo>
                    <a:pt x="16081" y="6385"/>
                  </a:moveTo>
                  <a:cubicBezTo>
                    <a:pt x="15854" y="6385"/>
                    <a:pt x="15627" y="6480"/>
                    <a:pt x="15454" y="6653"/>
                  </a:cubicBezTo>
                  <a:lnTo>
                    <a:pt x="9070" y="13067"/>
                  </a:lnTo>
                  <a:lnTo>
                    <a:pt x="6146" y="10114"/>
                  </a:lnTo>
                  <a:cubicBezTo>
                    <a:pt x="5801" y="9768"/>
                    <a:pt x="5238" y="9768"/>
                    <a:pt x="4893" y="10114"/>
                  </a:cubicBezTo>
                  <a:cubicBezTo>
                    <a:pt x="4547" y="10459"/>
                    <a:pt x="4547" y="11021"/>
                    <a:pt x="4893" y="11367"/>
                  </a:cubicBezTo>
                  <a:lnTo>
                    <a:pt x="8443" y="14947"/>
                  </a:lnTo>
                  <a:cubicBezTo>
                    <a:pt x="8615" y="15120"/>
                    <a:pt x="8843" y="15186"/>
                    <a:pt x="9070" y="15186"/>
                  </a:cubicBezTo>
                  <a:cubicBezTo>
                    <a:pt x="9296" y="15186"/>
                    <a:pt x="9523" y="15120"/>
                    <a:pt x="9696" y="14947"/>
                  </a:cubicBezTo>
                  <a:lnTo>
                    <a:pt x="16707" y="7906"/>
                  </a:lnTo>
                  <a:cubicBezTo>
                    <a:pt x="17053" y="7561"/>
                    <a:pt x="17052" y="6999"/>
                    <a:pt x="16707" y="6653"/>
                  </a:cubicBezTo>
                  <a:cubicBezTo>
                    <a:pt x="16535" y="6480"/>
                    <a:pt x="16307" y="6385"/>
                    <a:pt x="16081" y="6385"/>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nvGrpSpPr>
          <p:cNvPr id="1602" name="Google Shape;1602;p72"/>
          <p:cNvGrpSpPr/>
          <p:nvPr/>
        </p:nvGrpSpPr>
        <p:grpSpPr>
          <a:xfrm rot="-3600000">
            <a:off x="9266395" y="10185989"/>
            <a:ext cx="7709768" cy="6314276"/>
            <a:chOff x="0" y="0"/>
            <a:chExt cx="7709766" cy="6314274"/>
          </a:xfrm>
        </p:grpSpPr>
        <p:sp>
          <p:nvSpPr>
            <p:cNvPr id="1603" name="Google Shape;1603;p72"/>
            <p:cNvSpPr/>
            <p:nvPr/>
          </p:nvSpPr>
          <p:spPr>
            <a:xfrm rot="5400000">
              <a:off x="882410" y="-882411"/>
              <a:ext cx="5944945" cy="7709766"/>
            </a:xfrm>
            <a:custGeom>
              <a:rect b="b" l="l" r="r" t="t"/>
              <a:pathLst>
                <a:path extrusionOk="0" h="20950" w="20795">
                  <a:moveTo>
                    <a:pt x="8458" y="15526"/>
                  </a:moveTo>
                  <a:lnTo>
                    <a:pt x="8461" y="15521"/>
                  </a:lnTo>
                  <a:cubicBezTo>
                    <a:pt x="8465" y="15525"/>
                    <a:pt x="8467" y="15526"/>
                    <a:pt x="8471" y="15530"/>
                  </a:cubicBezTo>
                  <a:cubicBezTo>
                    <a:pt x="8465" y="15528"/>
                    <a:pt x="8458" y="15526"/>
                    <a:pt x="8458" y="15526"/>
                  </a:cubicBezTo>
                  <a:moveTo>
                    <a:pt x="6426" y="6608"/>
                  </a:moveTo>
                  <a:cubicBezTo>
                    <a:pt x="6391" y="6551"/>
                    <a:pt x="6359" y="6499"/>
                    <a:pt x="6331" y="6451"/>
                  </a:cubicBezTo>
                  <a:cubicBezTo>
                    <a:pt x="6329" y="6451"/>
                    <a:pt x="6293" y="6450"/>
                    <a:pt x="6288" y="6446"/>
                  </a:cubicBezTo>
                  <a:cubicBezTo>
                    <a:pt x="6293" y="6438"/>
                    <a:pt x="6261" y="6428"/>
                    <a:pt x="6261" y="6419"/>
                  </a:cubicBezTo>
                  <a:lnTo>
                    <a:pt x="6261" y="6416"/>
                  </a:lnTo>
                  <a:cubicBezTo>
                    <a:pt x="6261" y="6398"/>
                    <a:pt x="6269" y="6381"/>
                    <a:pt x="6282" y="6364"/>
                  </a:cubicBezTo>
                  <a:lnTo>
                    <a:pt x="3123" y="756"/>
                  </a:lnTo>
                  <a:cubicBezTo>
                    <a:pt x="2352" y="-650"/>
                    <a:pt x="-805" y="39"/>
                    <a:pt x="193" y="1728"/>
                  </a:cubicBezTo>
                  <a:lnTo>
                    <a:pt x="6391" y="11338"/>
                  </a:lnTo>
                  <a:lnTo>
                    <a:pt x="6446" y="11432"/>
                  </a:lnTo>
                  <a:cubicBezTo>
                    <a:pt x="6446" y="11432"/>
                    <a:pt x="4937" y="9143"/>
                    <a:pt x="4936" y="9143"/>
                  </a:cubicBezTo>
                  <a:lnTo>
                    <a:pt x="4659" y="8943"/>
                  </a:lnTo>
                  <a:cubicBezTo>
                    <a:pt x="3524" y="8444"/>
                    <a:pt x="2451" y="9155"/>
                    <a:pt x="1895" y="9481"/>
                  </a:cubicBezTo>
                  <a:lnTo>
                    <a:pt x="5878" y="13862"/>
                  </a:lnTo>
                  <a:cubicBezTo>
                    <a:pt x="6209" y="14226"/>
                    <a:pt x="7447" y="15076"/>
                    <a:pt x="8482" y="15545"/>
                  </a:cubicBezTo>
                  <a:cubicBezTo>
                    <a:pt x="8482" y="15545"/>
                    <a:pt x="8486" y="15546"/>
                    <a:pt x="8490" y="15545"/>
                  </a:cubicBezTo>
                  <a:cubicBezTo>
                    <a:pt x="8890" y="15868"/>
                    <a:pt x="9450" y="16113"/>
                    <a:pt x="10122" y="16430"/>
                  </a:cubicBezTo>
                  <a:lnTo>
                    <a:pt x="10064" y="16303"/>
                  </a:lnTo>
                  <a:lnTo>
                    <a:pt x="10165" y="16448"/>
                  </a:lnTo>
                  <a:lnTo>
                    <a:pt x="10162" y="16448"/>
                  </a:lnTo>
                  <a:cubicBezTo>
                    <a:pt x="10150" y="16442"/>
                    <a:pt x="10135" y="16435"/>
                    <a:pt x="10122" y="16430"/>
                  </a:cubicBezTo>
                  <a:lnTo>
                    <a:pt x="10165" y="16523"/>
                  </a:lnTo>
                  <a:lnTo>
                    <a:pt x="10188" y="16572"/>
                  </a:lnTo>
                  <a:lnTo>
                    <a:pt x="12534" y="20950"/>
                  </a:lnTo>
                  <a:lnTo>
                    <a:pt x="19848" y="20950"/>
                  </a:lnTo>
                  <a:cubicBezTo>
                    <a:pt x="20170" y="20617"/>
                    <a:pt x="20486" y="20462"/>
                    <a:pt x="20795" y="20228"/>
                  </a:cubicBezTo>
                  <a:lnTo>
                    <a:pt x="18179" y="15140"/>
                  </a:lnTo>
                  <a:lnTo>
                    <a:pt x="18175" y="15129"/>
                  </a:lnTo>
                  <a:cubicBezTo>
                    <a:pt x="18175" y="15126"/>
                    <a:pt x="18177" y="15123"/>
                    <a:pt x="18179" y="15120"/>
                  </a:cubicBezTo>
                  <a:cubicBezTo>
                    <a:pt x="18228" y="15023"/>
                    <a:pt x="18273" y="14921"/>
                    <a:pt x="18312" y="14816"/>
                  </a:cubicBezTo>
                  <a:cubicBezTo>
                    <a:pt x="18662" y="13869"/>
                    <a:pt x="18612" y="11803"/>
                    <a:pt x="17842" y="10448"/>
                  </a:cubicBezTo>
                  <a:lnTo>
                    <a:pt x="15099" y="5624"/>
                  </a:lnTo>
                  <a:cubicBezTo>
                    <a:pt x="14535" y="4632"/>
                    <a:pt x="12702" y="4660"/>
                    <a:pt x="12255" y="5494"/>
                  </a:cubicBezTo>
                  <a:cubicBezTo>
                    <a:pt x="12227" y="5546"/>
                    <a:pt x="12208" y="5599"/>
                    <a:pt x="12193" y="5658"/>
                  </a:cubicBezTo>
                  <a:cubicBezTo>
                    <a:pt x="12146" y="5616"/>
                    <a:pt x="12101" y="5576"/>
                    <a:pt x="12047" y="5541"/>
                  </a:cubicBezTo>
                  <a:cubicBezTo>
                    <a:pt x="12028" y="5527"/>
                    <a:pt x="12023" y="5516"/>
                    <a:pt x="12004" y="5504"/>
                  </a:cubicBezTo>
                  <a:cubicBezTo>
                    <a:pt x="11989" y="5494"/>
                    <a:pt x="11998" y="5484"/>
                    <a:pt x="11983" y="5476"/>
                  </a:cubicBezTo>
                  <a:cubicBezTo>
                    <a:pt x="11105" y="4969"/>
                    <a:pt x="9695" y="5201"/>
                    <a:pt x="9480" y="6024"/>
                  </a:cubicBezTo>
                  <a:lnTo>
                    <a:pt x="9480" y="6026"/>
                  </a:lnTo>
                  <a:cubicBezTo>
                    <a:pt x="9265" y="6053"/>
                    <a:pt x="9411" y="6081"/>
                    <a:pt x="9407" y="6109"/>
                  </a:cubicBezTo>
                  <a:cubicBezTo>
                    <a:pt x="9398" y="6148"/>
                    <a:pt x="9340" y="6188"/>
                    <a:pt x="9338" y="6229"/>
                  </a:cubicBezTo>
                  <a:cubicBezTo>
                    <a:pt x="9298" y="6178"/>
                    <a:pt x="9252" y="6128"/>
                    <a:pt x="9207" y="6081"/>
                  </a:cubicBezTo>
                  <a:cubicBezTo>
                    <a:pt x="9184" y="6058"/>
                    <a:pt x="9160" y="6036"/>
                    <a:pt x="9134" y="6014"/>
                  </a:cubicBezTo>
                  <a:cubicBezTo>
                    <a:pt x="9108" y="5993"/>
                    <a:pt x="9083" y="5973"/>
                    <a:pt x="9057" y="5954"/>
                  </a:cubicBezTo>
                  <a:cubicBezTo>
                    <a:pt x="9021" y="5928"/>
                    <a:pt x="8986" y="5903"/>
                    <a:pt x="8948" y="5879"/>
                  </a:cubicBezTo>
                  <a:cubicBezTo>
                    <a:pt x="8160" y="5386"/>
                    <a:pt x="6889" y="5519"/>
                    <a:pt x="6454" y="6164"/>
                  </a:cubicBezTo>
                  <a:cubicBezTo>
                    <a:pt x="6441" y="6184"/>
                    <a:pt x="6426" y="6206"/>
                    <a:pt x="6415" y="6228"/>
                  </a:cubicBezTo>
                  <a:cubicBezTo>
                    <a:pt x="6406" y="6244"/>
                    <a:pt x="6359" y="6261"/>
                    <a:pt x="6351" y="6276"/>
                  </a:cubicBezTo>
                  <a:cubicBezTo>
                    <a:pt x="6338" y="6304"/>
                    <a:pt x="6306" y="6334"/>
                    <a:pt x="6282" y="6364"/>
                  </a:cubicBezTo>
                  <a:lnTo>
                    <a:pt x="6329" y="6446"/>
                  </a:lnTo>
                  <a:cubicBezTo>
                    <a:pt x="6331" y="6450"/>
                    <a:pt x="6331" y="6451"/>
                    <a:pt x="6334" y="6451"/>
                  </a:cubicBezTo>
                  <a:cubicBezTo>
                    <a:pt x="6361" y="6499"/>
                    <a:pt x="6394" y="6551"/>
                    <a:pt x="6426" y="6608"/>
                  </a:cubicBezTo>
                </a:path>
              </a:pathLst>
            </a:custGeom>
            <a:solidFill>
              <a:srgbClr val="FFE6E6"/>
            </a:solidFill>
            <a:ln cap="flat" cmpd="sng" w="254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604" name="Google Shape;1604;p72"/>
            <p:cNvSpPr/>
            <p:nvPr/>
          </p:nvSpPr>
          <p:spPr>
            <a:xfrm rot="5400000">
              <a:off x="-736652" y="3758265"/>
              <a:ext cx="3307712" cy="1804306"/>
            </a:xfrm>
            <a:custGeom>
              <a:rect b="b" l="l" r="r" t="t"/>
              <a:pathLst>
                <a:path extrusionOk="0" h="21600" w="21600">
                  <a:moveTo>
                    <a:pt x="17004" y="0"/>
                  </a:moveTo>
                  <a:lnTo>
                    <a:pt x="21600" y="21600"/>
                  </a:lnTo>
                  <a:lnTo>
                    <a:pt x="1996" y="21600"/>
                  </a:lnTo>
                  <a:lnTo>
                    <a:pt x="0" y="12415"/>
                  </a:lnTo>
                  <a:close/>
                </a:path>
              </a:pathLst>
            </a:custGeom>
            <a:solidFill>
              <a:schemeClr val="accent3"/>
            </a:solidFill>
            <a:ln cap="flat" cmpd="sng" w="63500">
              <a:solidFill>
                <a:srgbClr val="1D9AA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605" name="Google Shape;1605;p72"/>
            <p:cNvSpPr/>
            <p:nvPr/>
          </p:nvSpPr>
          <p:spPr>
            <a:xfrm rot="5400000">
              <a:off x="6908379" y="140305"/>
              <a:ext cx="757618" cy="679730"/>
            </a:xfrm>
            <a:custGeom>
              <a:rect b="b" l="l" r="r" t="t"/>
              <a:pathLst>
                <a:path extrusionOk="0" h="16197" w="17618">
                  <a:moveTo>
                    <a:pt x="15800" y="4780"/>
                  </a:moveTo>
                  <a:lnTo>
                    <a:pt x="17618" y="9065"/>
                  </a:lnTo>
                  <a:cubicBezTo>
                    <a:pt x="14309" y="15148"/>
                    <a:pt x="9254" y="17164"/>
                    <a:pt x="2740" y="15781"/>
                  </a:cubicBezTo>
                  <a:lnTo>
                    <a:pt x="926" y="11719"/>
                  </a:lnTo>
                  <a:cubicBezTo>
                    <a:pt x="-3982" y="654"/>
                    <a:pt x="12028" y="-4436"/>
                    <a:pt x="15800" y="478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606" name="Google Shape;1606;p72"/>
            <p:cNvSpPr/>
            <p:nvPr/>
          </p:nvSpPr>
          <p:spPr>
            <a:xfrm rot="5400000">
              <a:off x="3763178" y="461810"/>
              <a:ext cx="441456" cy="619598"/>
            </a:xfrm>
            <a:custGeom>
              <a:rect b="b" l="l" r="r" t="t"/>
              <a:pathLst>
                <a:path extrusionOk="0" h="21600" w="17298">
                  <a:moveTo>
                    <a:pt x="4573" y="0"/>
                  </a:moveTo>
                  <a:cubicBezTo>
                    <a:pt x="3020" y="684"/>
                    <a:pt x="1491" y="1431"/>
                    <a:pt x="0" y="2201"/>
                  </a:cubicBezTo>
                  <a:lnTo>
                    <a:pt x="15356" y="21600"/>
                  </a:lnTo>
                  <a:cubicBezTo>
                    <a:pt x="21600" y="15395"/>
                    <a:pt x="11377" y="6002"/>
                    <a:pt x="4573" y="0"/>
                  </a:cubicBezTo>
                </a:path>
              </a:pathLst>
            </a:custGeom>
            <a:solidFill>
              <a:srgbClr val="FCF7F9"/>
            </a:solidFill>
            <a:ln cap="flat" cmpd="sng" w="12700">
              <a:solidFill>
                <a:srgbClr val="EC5A63"/>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ctr">
                <a:lnSpc>
                  <a:spcPct val="123809"/>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sp>
        <p:nvSpPr>
          <p:cNvPr id="1607" name="Google Shape;1607;p72"/>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ctr">
              <a:lnSpc>
                <a:spcPct val="105769"/>
              </a:lnSpc>
              <a:spcBef>
                <a:spcPts val="0"/>
              </a:spcBef>
              <a:spcAft>
                <a:spcPts val="0"/>
              </a:spcAft>
              <a:buNone/>
            </a:pPr>
            <a:r>
              <a:rPr lang="en-US"/>
              <a:t>Solving Problems with Gamification</a:t>
            </a:r>
            <a:endParaRPr/>
          </a:p>
        </p:txBody>
      </p:sp>
      <p:sp>
        <p:nvSpPr>
          <p:cNvPr id="1608" name="Google Shape;1608;p72"/>
          <p:cNvSpPr txBox="1"/>
          <p:nvPr/>
        </p:nvSpPr>
        <p:spPr>
          <a:xfrm>
            <a:off x="1080000" y="7902114"/>
            <a:ext cx="5994834" cy="892800"/>
          </a:xfrm>
          <a:prstGeom prst="rect">
            <a:avLst/>
          </a:prstGeom>
          <a:noFill/>
          <a:ln>
            <a:noFill/>
          </a:ln>
        </p:spPr>
        <p:txBody>
          <a:bodyPr anchorCtr="0" anchor="ctr" bIns="45700" lIns="91425" spcFirstLastPara="1" rIns="91425" wrap="square" tIns="45700">
            <a:noAutofit/>
          </a:bodyPr>
          <a:lstStyle/>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Increase in Participation</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Failing is a fun activity</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Milestones incentivize learning complex topics</a:t>
            </a:r>
            <a:endParaRPr/>
          </a:p>
          <a:p>
            <a:pPr indent="-342900" lvl="0" marL="571500" marR="0" rtl="0" algn="l">
              <a:lnSpc>
                <a:spcPct val="150000"/>
              </a:lnSpc>
              <a:spcBef>
                <a:spcPts val="0"/>
              </a:spcBef>
              <a:spcAft>
                <a:spcPts val="0"/>
              </a:spcAft>
              <a:buClr>
                <a:srgbClr val="1C6294"/>
              </a:buClr>
              <a:buSzPts val="3600"/>
              <a:buFont typeface="Arial"/>
              <a:buNone/>
            </a:pPr>
            <a:r>
              <a:t/>
            </a:r>
            <a:endParaRPr b="0" i="0" sz="3600" u="none" cap="none" strike="noStrike">
              <a:solidFill>
                <a:srgbClr val="1C6294"/>
              </a:solidFill>
              <a:latin typeface="Rajdhani SemiBold"/>
              <a:ea typeface="Rajdhani SemiBold"/>
              <a:cs typeface="Rajdhani SemiBold"/>
              <a:sym typeface="Rajdhani SemiBold"/>
            </a:endParaRPr>
          </a:p>
          <a:p>
            <a:pPr indent="-571500" lvl="0" marL="571500" marR="0" rtl="0" algn="l">
              <a:lnSpc>
                <a:spcPct val="150000"/>
              </a:lnSpc>
              <a:spcBef>
                <a:spcPts val="0"/>
              </a:spcBef>
              <a:spcAft>
                <a:spcPts val="0"/>
              </a:spcAft>
              <a:buClr>
                <a:srgbClr val="1C6294"/>
              </a:buClr>
              <a:buSzPts val="3600"/>
              <a:buFont typeface="Arial"/>
              <a:buChar char="•"/>
            </a:pPr>
            <a:r>
              <a:rPr b="0" i="0" lang="en-US" sz="3600" u="none" cap="none" strike="noStrike">
                <a:solidFill>
                  <a:srgbClr val="1C6294"/>
                </a:solidFill>
                <a:latin typeface="Rajdhani SemiBold"/>
                <a:ea typeface="Rajdhani SemiBold"/>
                <a:cs typeface="Rajdhani SemiBold"/>
                <a:sym typeface="Rajdhani SemiBold"/>
              </a:rPr>
              <a:t>What is laborious is fun</a:t>
            </a:r>
            <a:endParaRPr/>
          </a:p>
        </p:txBody>
      </p:sp>
      <p:sp>
        <p:nvSpPr>
          <p:cNvPr id="1609" name="Google Shape;1609;p72"/>
          <p:cNvSpPr txBox="1"/>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US" sz="4400" u="none" cap="none" strike="noStrike">
                <a:solidFill>
                  <a:srgbClr val="1C6294"/>
                </a:solidFill>
                <a:latin typeface="Rajdhani SemiBold"/>
                <a:ea typeface="Rajdhani SemiBold"/>
                <a:cs typeface="Rajdhani SemiBold"/>
                <a:sym typeface="Rajdhani SemiBold"/>
              </a:rPr>
              <a:t>Participation,  Fun Failing, Incentives and Work Fun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4">
                                  <p:stCondLst>
                                    <p:cond delay="250"/>
                                  </p:stCondLst>
                                  <p:childTnLst>
                                    <p:anim calcmode="lin" valueType="num">
                                      <p:cBhvr additive="base">
                                        <p:cTn dur="350"/>
                                        <p:tgtEl>
                                          <p:spTgt spid="1602"/>
                                        </p:tgtEl>
                                        <p:attrNameLst>
                                          <p:attrName>ppt_y</p:attrName>
                                        </p:attrNameLst>
                                      </p:cBhvr>
                                      <p:tavLst>
                                        <p:tav fmla="" tm="0">
                                          <p:val>
                                            <p:strVal val="#ppt_y"/>
                                          </p:val>
                                        </p:tav>
                                        <p:tav fmla="" tm="100000">
                                          <p:val>
                                            <p:strVal val="#ppt_y+1"/>
                                          </p:val>
                                        </p:tav>
                                      </p:tavLst>
                                    </p:anim>
                                    <p:set>
                                      <p:cBhvr>
                                        <p:cTn dur="1" fill="hold">
                                          <p:stCondLst>
                                            <p:cond delay="350"/>
                                          </p:stCondLst>
                                        </p:cTn>
                                        <p:tgtEl>
                                          <p:spTgt spid="1602"/>
                                        </p:tgtEl>
                                        <p:attrNameLst>
                                          <p:attrName>style.visibility</p:attrName>
                                        </p:attrNameLst>
                                      </p:cBhvr>
                                      <p:to>
                                        <p:strVal val="hidden"/>
                                      </p:to>
                                    </p:set>
                                  </p:childTnLst>
                                </p:cTn>
                              </p:par>
                            </p:childTnLst>
                          </p:cTn>
                        </p:par>
                        <p:par>
                          <p:cTn fill="hold">
                            <p:stCondLst>
                              <p:cond delay="350"/>
                            </p:stCondLst>
                            <p:childTnLst>
                              <p:par>
                                <p:cTn fill="hold" nodeType="afterEffect" presetClass="exit" presetID="10" presetSubtype="0">
                                  <p:stCondLst>
                                    <p:cond delay="0"/>
                                  </p:stCondLst>
                                  <p:childTnLst>
                                    <p:animEffect filter="fade" transition="out">
                                      <p:cBhvr>
                                        <p:cTn dur="500"/>
                                        <p:tgtEl>
                                          <p:spTgt spid="1589"/>
                                        </p:tgtEl>
                                      </p:cBhvr>
                                    </p:animEffect>
                                    <p:set>
                                      <p:cBhvr>
                                        <p:cTn dur="1" fill="hold">
                                          <p:stCondLst>
                                            <p:cond delay="500"/>
                                          </p:stCondLst>
                                        </p:cTn>
                                        <p:tgtEl>
                                          <p:spTgt spid="1589"/>
                                        </p:tgtEl>
                                        <p:attrNameLst>
                                          <p:attrName>style.visibility</p:attrName>
                                        </p:attrNameLst>
                                      </p:cBhvr>
                                      <p:to>
                                        <p:strVal val="hidden"/>
                                      </p:to>
                                    </p:set>
                                  </p:childTnLst>
                                </p:cTn>
                              </p:par>
                            </p:childTnLst>
                          </p:cTn>
                        </p:par>
                        <p:par>
                          <p:cTn fill="hold">
                            <p:stCondLst>
                              <p:cond delay="850"/>
                            </p:stCondLst>
                            <p:childTnLst>
                              <p:par>
                                <p:cTn fill="hold" nodeType="afterEffect" presetClass="entr" presetID="23" presetSubtype="16">
                                  <p:stCondLst>
                                    <p:cond delay="0"/>
                                  </p:stCondLst>
                                  <p:childTnLst>
                                    <p:set>
                                      <p:cBhvr>
                                        <p:cTn dur="1" fill="hold">
                                          <p:stCondLst>
                                            <p:cond delay="0"/>
                                          </p:stCondLst>
                                        </p:cTn>
                                        <p:tgtEl>
                                          <p:spTgt spid="1599"/>
                                        </p:tgtEl>
                                        <p:attrNameLst>
                                          <p:attrName>style.visibility</p:attrName>
                                        </p:attrNameLst>
                                      </p:cBhvr>
                                      <p:to>
                                        <p:strVal val="visible"/>
                                      </p:to>
                                    </p:set>
                                    <p:anim calcmode="lin" valueType="num">
                                      <p:cBhvr additive="base">
                                        <p:cTn dur="250"/>
                                        <p:tgtEl>
                                          <p:spTgt spid="1599"/>
                                        </p:tgtEl>
                                        <p:attrNameLst>
                                          <p:attrName>ppt_w</p:attrName>
                                        </p:attrNameLst>
                                      </p:cBhvr>
                                      <p:tavLst>
                                        <p:tav fmla="" tm="0">
                                          <p:val>
                                            <p:strVal val="0"/>
                                          </p:val>
                                        </p:tav>
                                        <p:tav fmla="" tm="100000">
                                          <p:val>
                                            <p:strVal val="#ppt_w"/>
                                          </p:val>
                                        </p:tav>
                                      </p:tavLst>
                                    </p:anim>
                                    <p:anim calcmode="lin" valueType="num">
                                      <p:cBhvr additive="base">
                                        <p:cTn dur="250"/>
                                        <p:tgtEl>
                                          <p:spTgt spid="15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grpSp>
        <p:nvGrpSpPr>
          <p:cNvPr id="1614" name="Google Shape;1614;p73"/>
          <p:cNvGrpSpPr/>
          <p:nvPr/>
        </p:nvGrpSpPr>
        <p:grpSpPr>
          <a:xfrm>
            <a:off x="4692713" y="4125403"/>
            <a:ext cx="3571876" cy="3571876"/>
            <a:chOff x="0" y="0"/>
            <a:chExt cx="3571875" cy="3571875"/>
          </a:xfrm>
        </p:grpSpPr>
        <p:sp>
          <p:nvSpPr>
            <p:cNvPr id="1615" name="Google Shape;1615;p73"/>
            <p:cNvSpPr/>
            <p:nvPr/>
          </p:nvSpPr>
          <p:spPr>
            <a:xfrm>
              <a:off x="135305" y="135305"/>
              <a:ext cx="3301265" cy="3301265"/>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pic>
          <p:nvPicPr>
            <p:cNvPr id="1616" name="Google Shape;1616;p73"/>
            <p:cNvPicPr preferRelativeResize="0"/>
            <p:nvPr/>
          </p:nvPicPr>
          <p:blipFill rotWithShape="1">
            <a:blip r:embed="rId3">
              <a:alphaModFix/>
            </a:blip>
            <a:srcRect b="0" l="0" r="0" t="0"/>
            <a:stretch/>
          </p:blipFill>
          <p:spPr>
            <a:xfrm>
              <a:off x="0" y="0"/>
              <a:ext cx="3571875" cy="3571875"/>
            </a:xfrm>
            <a:prstGeom prst="rect">
              <a:avLst/>
            </a:prstGeom>
            <a:noFill/>
            <a:ln>
              <a:noFill/>
            </a:ln>
          </p:spPr>
        </p:pic>
        <p:sp>
          <p:nvSpPr>
            <p:cNvPr id="1617" name="Google Shape;1617;p73"/>
            <p:cNvSpPr/>
            <p:nvPr/>
          </p:nvSpPr>
          <p:spPr>
            <a:xfrm>
              <a:off x="273126" y="273126"/>
              <a:ext cx="3025624" cy="302562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618" name="Google Shape;1618;p73"/>
            <p:cNvSpPr/>
            <p:nvPr/>
          </p:nvSpPr>
          <p:spPr>
            <a:xfrm>
              <a:off x="934981" y="907505"/>
              <a:ext cx="1701913" cy="170191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rPr b="0" i="0" lang="en-US" sz="3600" u="none" cap="none" strike="noStrike">
                  <a:solidFill>
                    <a:srgbClr val="FFFFFF"/>
                  </a:solidFill>
                  <a:latin typeface="Raleway ExtraBold"/>
                  <a:ea typeface="Raleway ExtraBold"/>
                  <a:cs typeface="Raleway ExtraBold"/>
                  <a:sym typeface="Raleway ExtraBold"/>
                </a:rPr>
                <a:t>1</a:t>
              </a:r>
              <a:endParaRPr b="0" i="0" sz="3600" u="none" cap="none" strike="noStrike">
                <a:solidFill>
                  <a:srgbClr val="FFFFFF"/>
                </a:solidFill>
                <a:latin typeface="Raleway ExtraBold"/>
                <a:ea typeface="Raleway ExtraBold"/>
                <a:cs typeface="Raleway ExtraBold"/>
                <a:sym typeface="Raleway ExtraBold"/>
              </a:endParaRPr>
            </a:p>
          </p:txBody>
        </p:sp>
      </p:grpSp>
      <p:grpSp>
        <p:nvGrpSpPr>
          <p:cNvPr id="1619" name="Google Shape;1619;p73"/>
          <p:cNvGrpSpPr/>
          <p:nvPr/>
        </p:nvGrpSpPr>
        <p:grpSpPr>
          <a:xfrm>
            <a:off x="10356119" y="4125403"/>
            <a:ext cx="3571876" cy="3571876"/>
            <a:chOff x="0" y="0"/>
            <a:chExt cx="3571875" cy="3571875"/>
          </a:xfrm>
        </p:grpSpPr>
        <p:sp>
          <p:nvSpPr>
            <p:cNvPr id="1620" name="Google Shape;1620;p73"/>
            <p:cNvSpPr/>
            <p:nvPr/>
          </p:nvSpPr>
          <p:spPr>
            <a:xfrm>
              <a:off x="135305" y="135305"/>
              <a:ext cx="3301265" cy="3301265"/>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pic>
          <p:nvPicPr>
            <p:cNvPr id="1621" name="Google Shape;1621;p73"/>
            <p:cNvPicPr preferRelativeResize="0"/>
            <p:nvPr/>
          </p:nvPicPr>
          <p:blipFill rotWithShape="1">
            <a:blip r:embed="rId4">
              <a:alphaModFix/>
            </a:blip>
            <a:srcRect b="0" l="0" r="0" t="0"/>
            <a:stretch/>
          </p:blipFill>
          <p:spPr>
            <a:xfrm>
              <a:off x="0" y="0"/>
              <a:ext cx="3571875" cy="3571875"/>
            </a:xfrm>
            <a:prstGeom prst="rect">
              <a:avLst/>
            </a:prstGeom>
            <a:noFill/>
            <a:ln>
              <a:noFill/>
            </a:ln>
          </p:spPr>
        </p:pic>
        <p:sp>
          <p:nvSpPr>
            <p:cNvPr id="1622" name="Google Shape;1622;p73"/>
            <p:cNvSpPr/>
            <p:nvPr/>
          </p:nvSpPr>
          <p:spPr>
            <a:xfrm>
              <a:off x="273126" y="273126"/>
              <a:ext cx="3025624" cy="302562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623" name="Google Shape;1623;p73"/>
            <p:cNvSpPr/>
            <p:nvPr/>
          </p:nvSpPr>
          <p:spPr>
            <a:xfrm>
              <a:off x="934981" y="907505"/>
              <a:ext cx="1701913" cy="170191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rPr b="0" i="0" lang="en-US" sz="3600" u="none" cap="none" strike="noStrike">
                  <a:solidFill>
                    <a:srgbClr val="FFFFFF"/>
                  </a:solidFill>
                  <a:latin typeface="Raleway ExtraBold"/>
                  <a:ea typeface="Raleway ExtraBold"/>
                  <a:cs typeface="Raleway ExtraBold"/>
                  <a:sym typeface="Raleway ExtraBold"/>
                </a:rPr>
                <a:t>2</a:t>
              </a:r>
              <a:endParaRPr b="0" i="0" sz="3600" u="none" cap="none" strike="noStrike">
                <a:solidFill>
                  <a:srgbClr val="FFFFFF"/>
                </a:solidFill>
                <a:latin typeface="Raleway ExtraBold"/>
                <a:ea typeface="Raleway ExtraBold"/>
                <a:cs typeface="Raleway ExtraBold"/>
                <a:sym typeface="Raleway ExtraBold"/>
              </a:endParaRPr>
            </a:p>
          </p:txBody>
        </p:sp>
      </p:grpSp>
      <p:grpSp>
        <p:nvGrpSpPr>
          <p:cNvPr id="1624" name="Google Shape;1624;p73"/>
          <p:cNvGrpSpPr/>
          <p:nvPr/>
        </p:nvGrpSpPr>
        <p:grpSpPr>
          <a:xfrm>
            <a:off x="15944119" y="4125403"/>
            <a:ext cx="3571876" cy="3571876"/>
            <a:chOff x="0" y="0"/>
            <a:chExt cx="3571875" cy="3571875"/>
          </a:xfrm>
        </p:grpSpPr>
        <p:sp>
          <p:nvSpPr>
            <p:cNvPr id="1625" name="Google Shape;1625;p73"/>
            <p:cNvSpPr/>
            <p:nvPr/>
          </p:nvSpPr>
          <p:spPr>
            <a:xfrm>
              <a:off x="135305" y="135305"/>
              <a:ext cx="3301265" cy="3301265"/>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b="0" i="0" sz="4200" u="none" cap="none" strike="noStrike">
                <a:solidFill>
                  <a:schemeClr val="dk1"/>
                </a:solidFill>
                <a:latin typeface="Raleway Light"/>
                <a:ea typeface="Raleway Light"/>
                <a:cs typeface="Raleway Light"/>
                <a:sym typeface="Raleway Light"/>
              </a:endParaRPr>
            </a:p>
          </p:txBody>
        </p:sp>
        <p:pic>
          <p:nvPicPr>
            <p:cNvPr id="1626" name="Google Shape;1626;p73"/>
            <p:cNvPicPr preferRelativeResize="0"/>
            <p:nvPr/>
          </p:nvPicPr>
          <p:blipFill rotWithShape="1">
            <a:blip r:embed="rId5">
              <a:alphaModFix/>
            </a:blip>
            <a:srcRect b="0" l="0" r="0" t="0"/>
            <a:stretch/>
          </p:blipFill>
          <p:spPr>
            <a:xfrm>
              <a:off x="0" y="0"/>
              <a:ext cx="3571875" cy="3571875"/>
            </a:xfrm>
            <a:prstGeom prst="rect">
              <a:avLst/>
            </a:prstGeom>
            <a:noFill/>
            <a:ln>
              <a:noFill/>
            </a:ln>
          </p:spPr>
        </p:pic>
        <p:sp>
          <p:nvSpPr>
            <p:cNvPr id="1627" name="Google Shape;1627;p73"/>
            <p:cNvSpPr/>
            <p:nvPr/>
          </p:nvSpPr>
          <p:spPr>
            <a:xfrm>
              <a:off x="273126" y="273126"/>
              <a:ext cx="3025624" cy="302562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628" name="Google Shape;1628;p73"/>
            <p:cNvSpPr/>
            <p:nvPr/>
          </p:nvSpPr>
          <p:spPr>
            <a:xfrm>
              <a:off x="934980" y="907505"/>
              <a:ext cx="1701914" cy="170191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rPr b="0" i="0" lang="en-US" sz="3600" u="none" cap="none" strike="noStrike">
                  <a:solidFill>
                    <a:srgbClr val="FFFFFF"/>
                  </a:solidFill>
                  <a:latin typeface="Raleway ExtraBold"/>
                  <a:ea typeface="Raleway ExtraBold"/>
                  <a:cs typeface="Raleway ExtraBold"/>
                  <a:sym typeface="Raleway ExtraBold"/>
                </a:rPr>
                <a:t>3</a:t>
              </a:r>
              <a:endParaRPr b="0" i="0" sz="3600" u="none" cap="none" strike="noStrike">
                <a:solidFill>
                  <a:srgbClr val="FFFFFF"/>
                </a:solidFill>
                <a:latin typeface="Raleway ExtraBold"/>
                <a:ea typeface="Raleway ExtraBold"/>
                <a:cs typeface="Raleway ExtraBold"/>
                <a:sym typeface="Raleway ExtraBold"/>
              </a:endParaRPr>
            </a:p>
          </p:txBody>
        </p:sp>
      </p:grpSp>
      <p:grpSp>
        <p:nvGrpSpPr>
          <p:cNvPr id="1629" name="Google Shape;1629;p73"/>
          <p:cNvGrpSpPr/>
          <p:nvPr/>
        </p:nvGrpSpPr>
        <p:grpSpPr>
          <a:xfrm>
            <a:off x="9641743" y="8471297"/>
            <a:ext cx="5000626" cy="4568672"/>
            <a:chOff x="0" y="0"/>
            <a:chExt cx="5000625" cy="4568670"/>
          </a:xfrm>
        </p:grpSpPr>
        <p:sp>
          <p:nvSpPr>
            <p:cNvPr id="1630" name="Google Shape;1630;p73"/>
            <p:cNvSpPr/>
            <p:nvPr/>
          </p:nvSpPr>
          <p:spPr>
            <a:xfrm>
              <a:off x="0" y="1053703"/>
              <a:ext cx="5000625" cy="3514967"/>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b="0" i="0" lang="en-US" sz="3000" u="none" cap="none" strike="noStrike">
                  <a:solidFill>
                    <a:srgbClr val="53585F"/>
                  </a:solidFill>
                  <a:latin typeface="Raleway"/>
                  <a:ea typeface="Raleway"/>
                  <a:cs typeface="Raleway"/>
                  <a:sym typeface="Raleway"/>
                </a:rPr>
                <a:t>Player Behavior</a:t>
              </a:r>
              <a:endParaRPr b="0" i="0" sz="3000" u="none" cap="none" strike="noStrike">
                <a:solidFill>
                  <a:srgbClr val="53585F"/>
                </a:solidFill>
                <a:latin typeface="Raleway"/>
                <a:ea typeface="Raleway"/>
                <a:cs typeface="Raleway"/>
                <a:sym typeface="Raleway"/>
              </a:endParaRPr>
            </a:p>
          </p:txBody>
        </p:sp>
        <p:sp>
          <p:nvSpPr>
            <p:cNvPr id="1631" name="Google Shape;1631;p73"/>
            <p:cNvSpPr/>
            <p:nvPr/>
          </p:nvSpPr>
          <p:spPr>
            <a:xfrm>
              <a:off x="0" y="0"/>
              <a:ext cx="5000625" cy="92868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DYNAMICS</a:t>
              </a:r>
              <a:endParaRPr b="0" i="0" sz="3200" u="none" cap="none" strike="noStrike">
                <a:solidFill>
                  <a:srgbClr val="53585F"/>
                </a:solidFill>
                <a:latin typeface="Raleway ExtraBold"/>
                <a:ea typeface="Raleway ExtraBold"/>
                <a:cs typeface="Raleway ExtraBold"/>
                <a:sym typeface="Raleway ExtraBold"/>
              </a:endParaRPr>
            </a:p>
          </p:txBody>
        </p:sp>
      </p:grpSp>
      <p:grpSp>
        <p:nvGrpSpPr>
          <p:cNvPr id="1632" name="Google Shape;1632;p73"/>
          <p:cNvGrpSpPr/>
          <p:nvPr/>
        </p:nvGrpSpPr>
        <p:grpSpPr>
          <a:xfrm>
            <a:off x="3978337" y="8427329"/>
            <a:ext cx="5000626" cy="4492058"/>
            <a:chOff x="0" y="0"/>
            <a:chExt cx="5000625" cy="4492057"/>
          </a:xfrm>
        </p:grpSpPr>
        <p:sp>
          <p:nvSpPr>
            <p:cNvPr id="1633" name="Google Shape;1633;p73"/>
            <p:cNvSpPr/>
            <p:nvPr/>
          </p:nvSpPr>
          <p:spPr>
            <a:xfrm>
              <a:off x="0" y="1053703"/>
              <a:ext cx="5000625" cy="3438354"/>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b="0" i="0" lang="en-US" sz="2800" u="none" cap="none" strike="noStrike">
                  <a:solidFill>
                    <a:srgbClr val="53585F"/>
                  </a:solidFill>
                  <a:latin typeface="Raleway"/>
                  <a:ea typeface="Raleway"/>
                  <a:cs typeface="Raleway"/>
                  <a:sym typeface="Raleway"/>
                </a:rPr>
                <a:t>Rules &amp; Progression</a:t>
              </a:r>
              <a:endParaRPr b="0" i="0" sz="3200" u="none" cap="none" strike="noStrike">
                <a:solidFill>
                  <a:srgbClr val="53585F"/>
                </a:solidFill>
                <a:latin typeface="Raleway"/>
                <a:ea typeface="Raleway"/>
                <a:cs typeface="Raleway"/>
                <a:sym typeface="Raleway"/>
              </a:endParaRPr>
            </a:p>
          </p:txBody>
        </p:sp>
        <p:sp>
          <p:nvSpPr>
            <p:cNvPr id="1634" name="Google Shape;1634;p73"/>
            <p:cNvSpPr/>
            <p:nvPr/>
          </p:nvSpPr>
          <p:spPr>
            <a:xfrm>
              <a:off x="0" y="0"/>
              <a:ext cx="5000625" cy="92868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MECHANICS</a:t>
              </a:r>
              <a:endParaRPr b="0" i="0" sz="3200" u="none" cap="none" strike="noStrike">
                <a:solidFill>
                  <a:srgbClr val="53585F"/>
                </a:solidFill>
                <a:latin typeface="Raleway ExtraBold"/>
                <a:ea typeface="Raleway ExtraBold"/>
                <a:cs typeface="Raleway ExtraBold"/>
                <a:sym typeface="Raleway ExtraBold"/>
              </a:endParaRPr>
            </a:p>
          </p:txBody>
        </p:sp>
      </p:grpSp>
      <p:grpSp>
        <p:nvGrpSpPr>
          <p:cNvPr id="1635" name="Google Shape;1635;p73"/>
          <p:cNvGrpSpPr/>
          <p:nvPr/>
        </p:nvGrpSpPr>
        <p:grpSpPr>
          <a:xfrm>
            <a:off x="15229744" y="8427329"/>
            <a:ext cx="5000626" cy="4415445"/>
            <a:chOff x="0" y="0"/>
            <a:chExt cx="5000625" cy="4415443"/>
          </a:xfrm>
        </p:grpSpPr>
        <p:sp>
          <p:nvSpPr>
            <p:cNvPr id="1636" name="Google Shape;1636;p73"/>
            <p:cNvSpPr/>
            <p:nvPr/>
          </p:nvSpPr>
          <p:spPr>
            <a:xfrm>
              <a:off x="0" y="1053703"/>
              <a:ext cx="5000625" cy="336174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b="0" i="0" lang="en-US" sz="3000" u="none" cap="none" strike="noStrike">
                  <a:solidFill>
                    <a:srgbClr val="53585F"/>
                  </a:solidFill>
                  <a:latin typeface="Raleway"/>
                  <a:ea typeface="Raleway"/>
                  <a:cs typeface="Raleway"/>
                  <a:sym typeface="Raleway"/>
                </a:rPr>
                <a:t>Player State of Mind</a:t>
              </a:r>
              <a:endParaRPr b="0" i="0" sz="3000" u="none" cap="none" strike="noStrike">
                <a:solidFill>
                  <a:srgbClr val="53585F"/>
                </a:solidFill>
                <a:latin typeface="Raleway"/>
                <a:ea typeface="Raleway"/>
                <a:cs typeface="Raleway"/>
                <a:sym typeface="Raleway"/>
              </a:endParaRPr>
            </a:p>
          </p:txBody>
        </p:sp>
        <p:sp>
          <p:nvSpPr>
            <p:cNvPr id="1637" name="Google Shape;1637;p73"/>
            <p:cNvSpPr/>
            <p:nvPr/>
          </p:nvSpPr>
          <p:spPr>
            <a:xfrm>
              <a:off x="0" y="0"/>
              <a:ext cx="5000625" cy="92868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b="0" i="0" lang="en-US" sz="3200" u="none" cap="none" strike="noStrike">
                  <a:solidFill>
                    <a:srgbClr val="53585F"/>
                  </a:solidFill>
                  <a:latin typeface="Raleway ExtraBold"/>
                  <a:ea typeface="Raleway ExtraBold"/>
                  <a:cs typeface="Raleway ExtraBold"/>
                  <a:sym typeface="Raleway ExtraBold"/>
                </a:rPr>
                <a:t>EMOTIONS</a:t>
              </a:r>
              <a:endParaRPr b="0" i="0" sz="3200" u="none" cap="none" strike="noStrike">
                <a:solidFill>
                  <a:srgbClr val="53585F"/>
                </a:solidFill>
                <a:latin typeface="Raleway ExtraBold"/>
                <a:ea typeface="Raleway ExtraBold"/>
                <a:cs typeface="Raleway ExtraBold"/>
                <a:sym typeface="Raleway ExtraBold"/>
              </a:endParaRPr>
            </a:p>
          </p:txBody>
        </p:sp>
      </p:grpSp>
      <p:sp>
        <p:nvSpPr>
          <p:cNvPr id="1638" name="Google Shape;1638;p73"/>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Leveraging Digital Audiences for Innovation</a:t>
            </a:r>
            <a:endParaRPr/>
          </a:p>
        </p:txBody>
      </p:sp>
      <p:sp>
        <p:nvSpPr>
          <p:cNvPr id="1639" name="Google Shape;1639;p73"/>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Human Centric Design</a:t>
            </a:r>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632"/>
                                        </p:tgtEl>
                                        <p:attrNameLst>
                                          <p:attrName>style.visibility</p:attrName>
                                        </p:attrNameLst>
                                      </p:cBhvr>
                                      <p:to>
                                        <p:strVal val="visible"/>
                                      </p:to>
                                    </p:set>
                                    <p:anim calcmode="lin" valueType="num">
                                      <p:cBhvr additive="base">
                                        <p:cTn dur="1000"/>
                                        <p:tgtEl>
                                          <p:spTgt spid="163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629"/>
                                        </p:tgtEl>
                                        <p:attrNameLst>
                                          <p:attrName>style.visibility</p:attrName>
                                        </p:attrNameLst>
                                      </p:cBhvr>
                                      <p:to>
                                        <p:strVal val="visible"/>
                                      </p:to>
                                    </p:set>
                                    <p:anim calcmode="lin" valueType="num">
                                      <p:cBhvr additive="base">
                                        <p:cTn dur="1000"/>
                                        <p:tgtEl>
                                          <p:spTgt spid="1629"/>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635"/>
                                        </p:tgtEl>
                                        <p:attrNameLst>
                                          <p:attrName>style.visibility</p:attrName>
                                        </p:attrNameLst>
                                      </p:cBhvr>
                                      <p:to>
                                        <p:strVal val="visible"/>
                                      </p:to>
                                    </p:set>
                                    <p:anim calcmode="lin" valueType="num">
                                      <p:cBhvr additive="base">
                                        <p:cTn dur="1000"/>
                                        <p:tgtEl>
                                          <p:spTgt spid="16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74"/>
          <p:cNvSpPr/>
          <p:nvPr/>
        </p:nvSpPr>
        <p:spPr>
          <a:xfrm flipH="1" rot="-10754633">
            <a:off x="10710139" y="3226607"/>
            <a:ext cx="2963734" cy="4601582"/>
          </a:xfrm>
          <a:custGeom>
            <a:rect b="b" l="l" r="r" t="t"/>
            <a:pathLst>
              <a:path extrusionOk="0" h="2300791" w="1481867">
                <a:moveTo>
                  <a:pt x="740934" y="0"/>
                </a:moveTo>
                <a:lnTo>
                  <a:pt x="1480941" y="1557910"/>
                </a:lnTo>
                <a:lnTo>
                  <a:pt x="1481864" y="1557907"/>
                </a:lnTo>
                <a:lnTo>
                  <a:pt x="1481755" y="1559622"/>
                </a:lnTo>
                <a:lnTo>
                  <a:pt x="1481867" y="1559859"/>
                </a:lnTo>
                <a:lnTo>
                  <a:pt x="1481740" y="1559859"/>
                </a:lnTo>
                <a:lnTo>
                  <a:pt x="1475596" y="1656152"/>
                </a:lnTo>
                <a:cubicBezTo>
                  <a:pt x="1445976" y="1882382"/>
                  <a:pt x="1313089" y="2084609"/>
                  <a:pt x="1112526" y="2200874"/>
                </a:cubicBezTo>
                <a:cubicBezTo>
                  <a:pt x="883312" y="2333748"/>
                  <a:pt x="600593" y="2334120"/>
                  <a:pt x="371030" y="2201851"/>
                </a:cubicBezTo>
                <a:cubicBezTo>
                  <a:pt x="141467" y="2069581"/>
                  <a:pt x="0" y="1824801"/>
                  <a:pt x="0" y="1559859"/>
                </a:cubicBezTo>
                <a:lnTo>
                  <a:pt x="1" y="1559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sp>
        <p:nvSpPr>
          <p:cNvPr id="1645" name="Google Shape;1645;p74"/>
          <p:cNvSpPr/>
          <p:nvPr/>
        </p:nvSpPr>
        <p:spPr>
          <a:xfrm rot="-45367">
            <a:off x="10710141" y="8016187"/>
            <a:ext cx="2963734" cy="4601582"/>
          </a:xfrm>
          <a:custGeom>
            <a:rect b="b" l="l" r="r" t="t"/>
            <a:pathLst>
              <a:path extrusionOk="0" h="2300791" w="1481867">
                <a:moveTo>
                  <a:pt x="740934" y="0"/>
                </a:moveTo>
                <a:lnTo>
                  <a:pt x="1480941" y="1557910"/>
                </a:lnTo>
                <a:lnTo>
                  <a:pt x="1481864" y="1557907"/>
                </a:lnTo>
                <a:lnTo>
                  <a:pt x="1481755" y="1559622"/>
                </a:lnTo>
                <a:lnTo>
                  <a:pt x="1481867" y="1559859"/>
                </a:lnTo>
                <a:lnTo>
                  <a:pt x="1481740" y="1559859"/>
                </a:lnTo>
                <a:lnTo>
                  <a:pt x="1475596" y="1656152"/>
                </a:lnTo>
                <a:cubicBezTo>
                  <a:pt x="1445976" y="1882382"/>
                  <a:pt x="1313089" y="2084609"/>
                  <a:pt x="1112526" y="2200874"/>
                </a:cubicBezTo>
                <a:cubicBezTo>
                  <a:pt x="883312" y="2333748"/>
                  <a:pt x="600593" y="2334120"/>
                  <a:pt x="371030" y="2201851"/>
                </a:cubicBezTo>
                <a:cubicBezTo>
                  <a:pt x="141467" y="2069581"/>
                  <a:pt x="0" y="1824801"/>
                  <a:pt x="0" y="1559859"/>
                </a:cubicBezTo>
                <a:lnTo>
                  <a:pt x="1" y="1559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sp>
        <p:nvSpPr>
          <p:cNvPr id="1646" name="Google Shape;1646;p74"/>
          <p:cNvSpPr/>
          <p:nvPr/>
        </p:nvSpPr>
        <p:spPr>
          <a:xfrm flipH="1" rot="-7154633">
            <a:off x="12784089" y="4424001"/>
            <a:ext cx="2963734" cy="4601582"/>
          </a:xfrm>
          <a:custGeom>
            <a:rect b="b" l="l" r="r" t="t"/>
            <a:pathLst>
              <a:path extrusionOk="0" h="2300791" w="1481867">
                <a:moveTo>
                  <a:pt x="740934" y="0"/>
                </a:moveTo>
                <a:lnTo>
                  <a:pt x="1480941" y="1557910"/>
                </a:lnTo>
                <a:lnTo>
                  <a:pt x="1481864" y="1557907"/>
                </a:lnTo>
                <a:lnTo>
                  <a:pt x="1481755" y="1559622"/>
                </a:lnTo>
                <a:lnTo>
                  <a:pt x="1481867" y="1559859"/>
                </a:lnTo>
                <a:lnTo>
                  <a:pt x="1481740" y="1559859"/>
                </a:lnTo>
                <a:lnTo>
                  <a:pt x="1475596" y="1656152"/>
                </a:lnTo>
                <a:cubicBezTo>
                  <a:pt x="1445976" y="1882382"/>
                  <a:pt x="1313089" y="2084609"/>
                  <a:pt x="1112526" y="2200874"/>
                </a:cubicBezTo>
                <a:cubicBezTo>
                  <a:pt x="883312" y="2333748"/>
                  <a:pt x="600593" y="2334120"/>
                  <a:pt x="371030" y="2201851"/>
                </a:cubicBezTo>
                <a:cubicBezTo>
                  <a:pt x="141467" y="2069581"/>
                  <a:pt x="0" y="1824801"/>
                  <a:pt x="0" y="1559859"/>
                </a:cubicBezTo>
                <a:lnTo>
                  <a:pt x="1" y="1559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sp>
        <p:nvSpPr>
          <p:cNvPr id="1647" name="Google Shape;1647;p74"/>
          <p:cNvSpPr/>
          <p:nvPr/>
        </p:nvSpPr>
        <p:spPr>
          <a:xfrm rot="3554633">
            <a:off x="8636191" y="6818793"/>
            <a:ext cx="2963734" cy="4601582"/>
          </a:xfrm>
          <a:custGeom>
            <a:rect b="b" l="l" r="r" t="t"/>
            <a:pathLst>
              <a:path extrusionOk="0" h="2300791" w="1481867">
                <a:moveTo>
                  <a:pt x="740934" y="0"/>
                </a:moveTo>
                <a:lnTo>
                  <a:pt x="1480941" y="1557910"/>
                </a:lnTo>
                <a:lnTo>
                  <a:pt x="1481864" y="1557907"/>
                </a:lnTo>
                <a:lnTo>
                  <a:pt x="1481755" y="1559622"/>
                </a:lnTo>
                <a:lnTo>
                  <a:pt x="1481867" y="1559859"/>
                </a:lnTo>
                <a:lnTo>
                  <a:pt x="1481740" y="1559859"/>
                </a:lnTo>
                <a:lnTo>
                  <a:pt x="1475596" y="1656152"/>
                </a:lnTo>
                <a:cubicBezTo>
                  <a:pt x="1445976" y="1882382"/>
                  <a:pt x="1313089" y="2084609"/>
                  <a:pt x="1112526" y="2200874"/>
                </a:cubicBezTo>
                <a:cubicBezTo>
                  <a:pt x="883312" y="2333748"/>
                  <a:pt x="600593" y="2334120"/>
                  <a:pt x="371030" y="2201851"/>
                </a:cubicBezTo>
                <a:cubicBezTo>
                  <a:pt x="141467" y="2069581"/>
                  <a:pt x="0" y="1824801"/>
                  <a:pt x="0" y="1559859"/>
                </a:cubicBezTo>
                <a:lnTo>
                  <a:pt x="1" y="1559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sp>
        <p:nvSpPr>
          <p:cNvPr id="1648" name="Google Shape;1648;p74"/>
          <p:cNvSpPr/>
          <p:nvPr/>
        </p:nvSpPr>
        <p:spPr>
          <a:xfrm flipH="1" rot="7245367">
            <a:off x="8636191" y="4424003"/>
            <a:ext cx="2963734" cy="4601582"/>
          </a:xfrm>
          <a:custGeom>
            <a:rect b="b" l="l" r="r" t="t"/>
            <a:pathLst>
              <a:path extrusionOk="0" h="2300791" w="1481867">
                <a:moveTo>
                  <a:pt x="740934" y="0"/>
                </a:moveTo>
                <a:lnTo>
                  <a:pt x="1480941" y="1557910"/>
                </a:lnTo>
                <a:lnTo>
                  <a:pt x="1481864" y="1557907"/>
                </a:lnTo>
                <a:lnTo>
                  <a:pt x="1481755" y="1559622"/>
                </a:lnTo>
                <a:lnTo>
                  <a:pt x="1481867" y="1559859"/>
                </a:lnTo>
                <a:lnTo>
                  <a:pt x="1481740" y="1559859"/>
                </a:lnTo>
                <a:lnTo>
                  <a:pt x="1475596" y="1656152"/>
                </a:lnTo>
                <a:cubicBezTo>
                  <a:pt x="1445976" y="1882382"/>
                  <a:pt x="1313089" y="2084609"/>
                  <a:pt x="1112526" y="2200874"/>
                </a:cubicBezTo>
                <a:cubicBezTo>
                  <a:pt x="883312" y="2333748"/>
                  <a:pt x="600593" y="2334120"/>
                  <a:pt x="371030" y="2201851"/>
                </a:cubicBezTo>
                <a:cubicBezTo>
                  <a:pt x="141467" y="2069581"/>
                  <a:pt x="0" y="1824801"/>
                  <a:pt x="0" y="1559859"/>
                </a:cubicBezTo>
                <a:lnTo>
                  <a:pt x="1" y="1559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sp>
        <p:nvSpPr>
          <p:cNvPr id="1649" name="Google Shape;1649;p74"/>
          <p:cNvSpPr/>
          <p:nvPr/>
        </p:nvSpPr>
        <p:spPr>
          <a:xfrm rot="-3645367">
            <a:off x="12784089" y="6818791"/>
            <a:ext cx="2963734" cy="4601582"/>
          </a:xfrm>
          <a:custGeom>
            <a:rect b="b" l="l" r="r" t="t"/>
            <a:pathLst>
              <a:path extrusionOk="0" h="2300791" w="1481867">
                <a:moveTo>
                  <a:pt x="740934" y="0"/>
                </a:moveTo>
                <a:lnTo>
                  <a:pt x="1480941" y="1557910"/>
                </a:lnTo>
                <a:lnTo>
                  <a:pt x="1481864" y="1557907"/>
                </a:lnTo>
                <a:lnTo>
                  <a:pt x="1481755" y="1559622"/>
                </a:lnTo>
                <a:lnTo>
                  <a:pt x="1481867" y="1559859"/>
                </a:lnTo>
                <a:lnTo>
                  <a:pt x="1481740" y="1559859"/>
                </a:lnTo>
                <a:lnTo>
                  <a:pt x="1475596" y="1656152"/>
                </a:lnTo>
                <a:cubicBezTo>
                  <a:pt x="1445976" y="1882382"/>
                  <a:pt x="1313089" y="2084609"/>
                  <a:pt x="1112526" y="2200874"/>
                </a:cubicBezTo>
                <a:cubicBezTo>
                  <a:pt x="883312" y="2333748"/>
                  <a:pt x="600593" y="2334120"/>
                  <a:pt x="371030" y="2201851"/>
                </a:cubicBezTo>
                <a:cubicBezTo>
                  <a:pt x="141467" y="2069581"/>
                  <a:pt x="0" y="1824801"/>
                  <a:pt x="0" y="1559859"/>
                </a:cubicBezTo>
                <a:lnTo>
                  <a:pt x="1" y="1559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grpSp>
        <p:nvGrpSpPr>
          <p:cNvPr id="1650" name="Google Shape;1650;p74"/>
          <p:cNvGrpSpPr/>
          <p:nvPr/>
        </p:nvGrpSpPr>
        <p:grpSpPr>
          <a:xfrm>
            <a:off x="11080634" y="3457496"/>
            <a:ext cx="2222728" cy="2222728"/>
            <a:chOff x="4032136" y="1527134"/>
            <a:chExt cx="1111364" cy="1111364"/>
          </a:xfrm>
        </p:grpSpPr>
        <p:sp>
          <p:nvSpPr>
            <p:cNvPr id="1651" name="Google Shape;1651;p74"/>
            <p:cNvSpPr/>
            <p:nvPr/>
          </p:nvSpPr>
          <p:spPr>
            <a:xfrm>
              <a:off x="4032136" y="1527134"/>
              <a:ext cx="1111364" cy="111136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sp>
          <p:nvSpPr>
            <p:cNvPr id="1652" name="Google Shape;1652;p74"/>
            <p:cNvSpPr/>
            <p:nvPr/>
          </p:nvSpPr>
          <p:spPr>
            <a:xfrm>
              <a:off x="4118647" y="1678359"/>
              <a:ext cx="938342" cy="808914"/>
            </a:xfrm>
            <a:prstGeom prst="hexagon">
              <a:avLst>
                <a:gd fmla="val 2500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400" u="none" cap="none" strike="noStrike">
                <a:solidFill>
                  <a:schemeClr val="lt1"/>
                </a:solidFill>
                <a:latin typeface="Raleway Light"/>
                <a:ea typeface="Raleway Light"/>
                <a:cs typeface="Raleway Light"/>
                <a:sym typeface="Raleway Light"/>
              </a:endParaRPr>
            </a:p>
          </p:txBody>
        </p:sp>
      </p:grpSp>
      <p:sp>
        <p:nvSpPr>
          <p:cNvPr id="1653" name="Google Shape;1653;p74"/>
          <p:cNvSpPr/>
          <p:nvPr/>
        </p:nvSpPr>
        <p:spPr>
          <a:xfrm>
            <a:off x="11844506" y="4228352"/>
            <a:ext cx="694984" cy="681016"/>
          </a:xfrm>
          <a:custGeom>
            <a:rect b="b" l="l" r="r" t="t"/>
            <a:pathLst>
              <a:path extrusionOk="0" h="58" w="59">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chemeClr val="dk1"/>
          </a:solidFill>
          <a:ln>
            <a:noFill/>
          </a:ln>
        </p:spPr>
        <p:txBody>
          <a:bodyPr anchorCtr="0" anchor="t" bIns="91425" lIns="182875" spcFirstLastPara="1" rIns="182875" wrap="square" tIns="91425">
            <a:noAutofit/>
          </a:bodyPr>
          <a:lstStyle/>
          <a:p>
            <a:pPr indent="0" lvl="0" marL="0" marR="0" rtl="0" algn="l">
              <a:lnSpc>
                <a:spcPct val="150000"/>
              </a:lnSpc>
              <a:spcBef>
                <a:spcPts val="0"/>
              </a:spcBef>
              <a:spcAft>
                <a:spcPts val="0"/>
              </a:spcAft>
              <a:buNone/>
            </a:pPr>
            <a:r>
              <a:t/>
            </a:r>
            <a:endParaRPr sz="8400">
              <a:solidFill>
                <a:schemeClr val="accent3"/>
              </a:solidFill>
              <a:latin typeface="Raleway Light"/>
              <a:ea typeface="Raleway Light"/>
              <a:cs typeface="Raleway Light"/>
              <a:sym typeface="Raleway Light"/>
            </a:endParaRPr>
          </a:p>
        </p:txBody>
      </p:sp>
      <p:grpSp>
        <p:nvGrpSpPr>
          <p:cNvPr id="1654" name="Google Shape;1654;p74"/>
          <p:cNvGrpSpPr/>
          <p:nvPr/>
        </p:nvGrpSpPr>
        <p:grpSpPr>
          <a:xfrm>
            <a:off x="11080634" y="10115872"/>
            <a:ext cx="2222728" cy="2222728"/>
            <a:chOff x="4032136" y="1527134"/>
            <a:chExt cx="1111364" cy="1111364"/>
          </a:xfrm>
        </p:grpSpPr>
        <p:sp>
          <p:nvSpPr>
            <p:cNvPr id="1655" name="Google Shape;1655;p74"/>
            <p:cNvSpPr/>
            <p:nvPr/>
          </p:nvSpPr>
          <p:spPr>
            <a:xfrm>
              <a:off x="4032136" y="1527134"/>
              <a:ext cx="1111364" cy="111136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sp>
          <p:nvSpPr>
            <p:cNvPr id="1656" name="Google Shape;1656;p74"/>
            <p:cNvSpPr/>
            <p:nvPr/>
          </p:nvSpPr>
          <p:spPr>
            <a:xfrm>
              <a:off x="4118647" y="1678359"/>
              <a:ext cx="938342" cy="808914"/>
            </a:xfrm>
            <a:prstGeom prst="hexagon">
              <a:avLst>
                <a:gd fmla="val 2500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grpSp>
      <p:sp>
        <p:nvSpPr>
          <p:cNvPr id="1657" name="Google Shape;1657;p74"/>
          <p:cNvSpPr/>
          <p:nvPr/>
        </p:nvSpPr>
        <p:spPr>
          <a:xfrm>
            <a:off x="11844506" y="10886728"/>
            <a:ext cx="694984" cy="681016"/>
          </a:xfrm>
          <a:custGeom>
            <a:rect b="b" l="l" r="r" t="t"/>
            <a:pathLst>
              <a:path extrusionOk="0" h="195" w="199">
                <a:moveTo>
                  <a:pt x="199" y="70"/>
                </a:moveTo>
                <a:lnTo>
                  <a:pt x="128" y="70"/>
                </a:lnTo>
                <a:lnTo>
                  <a:pt x="101" y="0"/>
                </a:lnTo>
                <a:lnTo>
                  <a:pt x="74" y="70"/>
                </a:lnTo>
                <a:lnTo>
                  <a:pt x="0" y="70"/>
                </a:lnTo>
                <a:lnTo>
                  <a:pt x="61" y="114"/>
                </a:lnTo>
                <a:lnTo>
                  <a:pt x="34" y="195"/>
                </a:lnTo>
                <a:lnTo>
                  <a:pt x="101" y="148"/>
                </a:lnTo>
                <a:lnTo>
                  <a:pt x="169" y="195"/>
                </a:lnTo>
                <a:lnTo>
                  <a:pt x="142" y="114"/>
                </a:lnTo>
                <a:lnTo>
                  <a:pt x="199" y="70"/>
                </a:lnTo>
                <a:close/>
                <a:moveTo>
                  <a:pt x="148" y="171"/>
                </a:moveTo>
                <a:lnTo>
                  <a:pt x="105" y="141"/>
                </a:lnTo>
                <a:lnTo>
                  <a:pt x="101" y="134"/>
                </a:lnTo>
                <a:lnTo>
                  <a:pt x="95" y="141"/>
                </a:lnTo>
                <a:lnTo>
                  <a:pt x="51" y="171"/>
                </a:lnTo>
                <a:lnTo>
                  <a:pt x="68" y="118"/>
                </a:lnTo>
                <a:lnTo>
                  <a:pt x="71" y="111"/>
                </a:lnTo>
                <a:lnTo>
                  <a:pt x="64" y="107"/>
                </a:lnTo>
                <a:lnTo>
                  <a:pt x="27" y="81"/>
                </a:lnTo>
                <a:lnTo>
                  <a:pt x="81" y="81"/>
                </a:lnTo>
                <a:lnTo>
                  <a:pt x="81" y="74"/>
                </a:lnTo>
                <a:lnTo>
                  <a:pt x="101" y="23"/>
                </a:lnTo>
                <a:lnTo>
                  <a:pt x="118" y="74"/>
                </a:lnTo>
                <a:lnTo>
                  <a:pt x="122" y="81"/>
                </a:lnTo>
                <a:lnTo>
                  <a:pt x="172" y="81"/>
                </a:lnTo>
                <a:lnTo>
                  <a:pt x="135" y="107"/>
                </a:lnTo>
                <a:lnTo>
                  <a:pt x="132" y="111"/>
                </a:lnTo>
                <a:lnTo>
                  <a:pt x="148" y="171"/>
                </a:lnTo>
                <a:close/>
              </a:path>
            </a:pathLst>
          </a:custGeom>
          <a:solidFill>
            <a:schemeClr val="dk1"/>
          </a:solidFill>
          <a:ln>
            <a:noFill/>
          </a:ln>
        </p:spPr>
        <p:txBody>
          <a:bodyPr anchorCtr="0" anchor="t" bIns="91425" lIns="182875" spcFirstLastPara="1" rIns="182875" wrap="square" tIns="91425">
            <a:noAutofit/>
          </a:bodyPr>
          <a:lstStyle/>
          <a:p>
            <a:pPr indent="0" lvl="0" marL="0" marR="0" rtl="0" algn="l">
              <a:lnSpc>
                <a:spcPct val="150000"/>
              </a:lnSpc>
              <a:spcBef>
                <a:spcPts val="0"/>
              </a:spcBef>
              <a:spcAft>
                <a:spcPts val="0"/>
              </a:spcAft>
              <a:buNone/>
            </a:pPr>
            <a:r>
              <a:t/>
            </a:r>
            <a:endParaRPr sz="8400">
              <a:solidFill>
                <a:schemeClr val="accent3"/>
              </a:solidFill>
              <a:latin typeface="Raleway Light"/>
              <a:ea typeface="Raleway Light"/>
              <a:cs typeface="Raleway Light"/>
              <a:sym typeface="Raleway Light"/>
            </a:endParaRPr>
          </a:p>
        </p:txBody>
      </p:sp>
      <p:grpSp>
        <p:nvGrpSpPr>
          <p:cNvPr id="1658" name="Google Shape;1658;p74"/>
          <p:cNvGrpSpPr/>
          <p:nvPr/>
        </p:nvGrpSpPr>
        <p:grpSpPr>
          <a:xfrm>
            <a:off x="8269682" y="8405564"/>
            <a:ext cx="2222728" cy="2222728"/>
            <a:chOff x="4032136" y="1527134"/>
            <a:chExt cx="1111364" cy="1111364"/>
          </a:xfrm>
        </p:grpSpPr>
        <p:sp>
          <p:nvSpPr>
            <p:cNvPr id="1659" name="Google Shape;1659;p74"/>
            <p:cNvSpPr/>
            <p:nvPr/>
          </p:nvSpPr>
          <p:spPr>
            <a:xfrm>
              <a:off x="4032136" y="1527134"/>
              <a:ext cx="1111364" cy="111136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sp>
          <p:nvSpPr>
            <p:cNvPr id="1660" name="Google Shape;1660;p74"/>
            <p:cNvSpPr/>
            <p:nvPr/>
          </p:nvSpPr>
          <p:spPr>
            <a:xfrm>
              <a:off x="4118647" y="1678359"/>
              <a:ext cx="938342" cy="808914"/>
            </a:xfrm>
            <a:prstGeom prst="hexagon">
              <a:avLst>
                <a:gd fmla="val 2500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grpSp>
      <p:sp>
        <p:nvSpPr>
          <p:cNvPr id="1661" name="Google Shape;1661;p74"/>
          <p:cNvSpPr/>
          <p:nvPr/>
        </p:nvSpPr>
        <p:spPr>
          <a:xfrm>
            <a:off x="9035298" y="9176420"/>
            <a:ext cx="691496" cy="681016"/>
          </a:xfrm>
          <a:custGeom>
            <a:rect b="b" l="l" r="r" t="t"/>
            <a:pathLst>
              <a:path extrusionOk="0" h="58" w="59">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chemeClr val="dk1"/>
          </a:solidFill>
          <a:ln>
            <a:noFill/>
          </a:ln>
        </p:spPr>
        <p:txBody>
          <a:bodyPr anchorCtr="0" anchor="t" bIns="91425" lIns="182875" spcFirstLastPara="1" rIns="182875" wrap="square" tIns="91425">
            <a:noAutofit/>
          </a:bodyPr>
          <a:lstStyle/>
          <a:p>
            <a:pPr indent="0" lvl="0" marL="0" marR="0" rtl="0" algn="l">
              <a:lnSpc>
                <a:spcPct val="150000"/>
              </a:lnSpc>
              <a:spcBef>
                <a:spcPts val="0"/>
              </a:spcBef>
              <a:spcAft>
                <a:spcPts val="0"/>
              </a:spcAft>
              <a:buNone/>
            </a:pPr>
            <a:r>
              <a:t/>
            </a:r>
            <a:endParaRPr sz="8400">
              <a:solidFill>
                <a:schemeClr val="accent3"/>
              </a:solidFill>
              <a:latin typeface="Raleway Light"/>
              <a:ea typeface="Raleway Light"/>
              <a:cs typeface="Raleway Light"/>
              <a:sym typeface="Raleway Light"/>
            </a:endParaRPr>
          </a:p>
        </p:txBody>
      </p:sp>
      <p:grpSp>
        <p:nvGrpSpPr>
          <p:cNvPr id="1662" name="Google Shape;1662;p74"/>
          <p:cNvGrpSpPr/>
          <p:nvPr/>
        </p:nvGrpSpPr>
        <p:grpSpPr>
          <a:xfrm>
            <a:off x="8269682" y="5164786"/>
            <a:ext cx="2222728" cy="2222728"/>
            <a:chOff x="4032136" y="1527134"/>
            <a:chExt cx="1111364" cy="1111364"/>
          </a:xfrm>
        </p:grpSpPr>
        <p:sp>
          <p:nvSpPr>
            <p:cNvPr id="1663" name="Google Shape;1663;p74"/>
            <p:cNvSpPr/>
            <p:nvPr/>
          </p:nvSpPr>
          <p:spPr>
            <a:xfrm>
              <a:off x="4032136" y="1527134"/>
              <a:ext cx="1111364" cy="111136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sp>
          <p:nvSpPr>
            <p:cNvPr id="1664" name="Google Shape;1664;p74"/>
            <p:cNvSpPr/>
            <p:nvPr/>
          </p:nvSpPr>
          <p:spPr>
            <a:xfrm>
              <a:off x="4118647" y="1678359"/>
              <a:ext cx="938342" cy="808914"/>
            </a:xfrm>
            <a:prstGeom prst="hexagon">
              <a:avLst>
                <a:gd fmla="val 2500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grpSp>
      <p:sp>
        <p:nvSpPr>
          <p:cNvPr id="1665" name="Google Shape;1665;p74"/>
          <p:cNvSpPr/>
          <p:nvPr/>
        </p:nvSpPr>
        <p:spPr>
          <a:xfrm>
            <a:off x="9035298" y="5993268"/>
            <a:ext cx="691496" cy="565764"/>
          </a:xfrm>
          <a:custGeom>
            <a:rect b="b" l="l" r="r" t="t"/>
            <a:pathLst>
              <a:path extrusionOk="0" h="48" w="59">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chemeClr val="dk1"/>
          </a:solidFill>
          <a:ln>
            <a:noFill/>
          </a:ln>
        </p:spPr>
        <p:txBody>
          <a:bodyPr anchorCtr="0" anchor="t" bIns="91425" lIns="182875" spcFirstLastPara="1" rIns="182875" wrap="square" tIns="91425">
            <a:noAutofit/>
          </a:bodyPr>
          <a:lstStyle/>
          <a:p>
            <a:pPr indent="0" lvl="0" marL="0" marR="0" rtl="0" algn="l">
              <a:lnSpc>
                <a:spcPct val="150000"/>
              </a:lnSpc>
              <a:spcBef>
                <a:spcPts val="0"/>
              </a:spcBef>
              <a:spcAft>
                <a:spcPts val="0"/>
              </a:spcAft>
              <a:buNone/>
            </a:pPr>
            <a:r>
              <a:t/>
            </a:r>
            <a:endParaRPr sz="8400">
              <a:solidFill>
                <a:schemeClr val="accent3"/>
              </a:solidFill>
              <a:latin typeface="Raleway Light"/>
              <a:ea typeface="Raleway Light"/>
              <a:cs typeface="Raleway Light"/>
              <a:sym typeface="Raleway Light"/>
            </a:endParaRPr>
          </a:p>
        </p:txBody>
      </p:sp>
      <p:grpSp>
        <p:nvGrpSpPr>
          <p:cNvPr id="1666" name="Google Shape;1666;p74"/>
          <p:cNvGrpSpPr/>
          <p:nvPr/>
        </p:nvGrpSpPr>
        <p:grpSpPr>
          <a:xfrm>
            <a:off x="13931026" y="8430964"/>
            <a:ext cx="2222728" cy="2222728"/>
            <a:chOff x="4032136" y="1527134"/>
            <a:chExt cx="1111364" cy="1111364"/>
          </a:xfrm>
        </p:grpSpPr>
        <p:sp>
          <p:nvSpPr>
            <p:cNvPr id="1667" name="Google Shape;1667;p74"/>
            <p:cNvSpPr/>
            <p:nvPr/>
          </p:nvSpPr>
          <p:spPr>
            <a:xfrm>
              <a:off x="4032136" y="1527134"/>
              <a:ext cx="1111364" cy="111136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sp>
          <p:nvSpPr>
            <p:cNvPr id="1668" name="Google Shape;1668;p74"/>
            <p:cNvSpPr/>
            <p:nvPr/>
          </p:nvSpPr>
          <p:spPr>
            <a:xfrm>
              <a:off x="4118647" y="1678359"/>
              <a:ext cx="938342" cy="808914"/>
            </a:xfrm>
            <a:prstGeom prst="hexagon">
              <a:avLst>
                <a:gd fmla="val 2500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grpSp>
      <p:sp>
        <p:nvSpPr>
          <p:cNvPr id="1669" name="Google Shape;1669;p74"/>
          <p:cNvSpPr/>
          <p:nvPr/>
        </p:nvSpPr>
        <p:spPr>
          <a:xfrm>
            <a:off x="14731566" y="9201820"/>
            <a:ext cx="621648" cy="681016"/>
          </a:xfrm>
          <a:custGeom>
            <a:rect b="b" l="l" r="r" t="t"/>
            <a:pathLst>
              <a:path extrusionOk="0" h="58" w="53">
                <a:moveTo>
                  <a:pt x="52" y="0"/>
                </a:moveTo>
                <a:cubicBezTo>
                  <a:pt x="52" y="0"/>
                  <a:pt x="52" y="0"/>
                  <a:pt x="52" y="0"/>
                </a:cubicBezTo>
                <a:cubicBezTo>
                  <a:pt x="52" y="0"/>
                  <a:pt x="52" y="0"/>
                  <a:pt x="52" y="0"/>
                </a:cubicBezTo>
                <a:cubicBezTo>
                  <a:pt x="17" y="5"/>
                  <a:pt x="17" y="5"/>
                  <a:pt x="17" y="5"/>
                </a:cubicBezTo>
                <a:cubicBezTo>
                  <a:pt x="17" y="5"/>
                  <a:pt x="17" y="5"/>
                  <a:pt x="17" y="5"/>
                </a:cubicBezTo>
                <a:cubicBezTo>
                  <a:pt x="16" y="5"/>
                  <a:pt x="16" y="6"/>
                  <a:pt x="16" y="6"/>
                </a:cubicBezTo>
                <a:cubicBezTo>
                  <a:pt x="16" y="46"/>
                  <a:pt x="16" y="46"/>
                  <a:pt x="16" y="46"/>
                </a:cubicBezTo>
                <a:cubicBezTo>
                  <a:pt x="15" y="46"/>
                  <a:pt x="14" y="45"/>
                  <a:pt x="12" y="45"/>
                </a:cubicBezTo>
                <a:cubicBezTo>
                  <a:pt x="7" y="45"/>
                  <a:pt x="7" y="45"/>
                  <a:pt x="7" y="45"/>
                </a:cubicBezTo>
                <a:cubicBezTo>
                  <a:pt x="3" y="45"/>
                  <a:pt x="0" y="48"/>
                  <a:pt x="0" y="52"/>
                </a:cubicBezTo>
                <a:cubicBezTo>
                  <a:pt x="0" y="55"/>
                  <a:pt x="3" y="58"/>
                  <a:pt x="7" y="58"/>
                </a:cubicBezTo>
                <a:cubicBezTo>
                  <a:pt x="12" y="58"/>
                  <a:pt x="12" y="58"/>
                  <a:pt x="12" y="58"/>
                </a:cubicBezTo>
                <a:cubicBezTo>
                  <a:pt x="16" y="58"/>
                  <a:pt x="19" y="55"/>
                  <a:pt x="19" y="52"/>
                </a:cubicBezTo>
                <a:cubicBezTo>
                  <a:pt x="19" y="21"/>
                  <a:pt x="19" y="21"/>
                  <a:pt x="19" y="21"/>
                </a:cubicBezTo>
                <a:cubicBezTo>
                  <a:pt x="51" y="16"/>
                  <a:pt x="51" y="16"/>
                  <a:pt x="51" y="16"/>
                </a:cubicBezTo>
                <a:cubicBezTo>
                  <a:pt x="51" y="38"/>
                  <a:pt x="51" y="38"/>
                  <a:pt x="51" y="38"/>
                </a:cubicBezTo>
                <a:cubicBezTo>
                  <a:pt x="50" y="38"/>
                  <a:pt x="48" y="37"/>
                  <a:pt x="47" y="37"/>
                </a:cubicBezTo>
                <a:cubicBezTo>
                  <a:pt x="41" y="37"/>
                  <a:pt x="41" y="37"/>
                  <a:pt x="41" y="37"/>
                </a:cubicBezTo>
                <a:cubicBezTo>
                  <a:pt x="38" y="37"/>
                  <a:pt x="35" y="40"/>
                  <a:pt x="35" y="44"/>
                </a:cubicBezTo>
                <a:cubicBezTo>
                  <a:pt x="35" y="47"/>
                  <a:pt x="38" y="50"/>
                  <a:pt x="41" y="50"/>
                </a:cubicBezTo>
                <a:cubicBezTo>
                  <a:pt x="47" y="50"/>
                  <a:pt x="47" y="50"/>
                  <a:pt x="47" y="50"/>
                </a:cubicBezTo>
                <a:cubicBezTo>
                  <a:pt x="50" y="50"/>
                  <a:pt x="53" y="47"/>
                  <a:pt x="53" y="44"/>
                </a:cubicBezTo>
                <a:cubicBezTo>
                  <a:pt x="53" y="1"/>
                  <a:pt x="53" y="1"/>
                  <a:pt x="53" y="1"/>
                </a:cubicBezTo>
                <a:cubicBezTo>
                  <a:pt x="53" y="0"/>
                  <a:pt x="53" y="0"/>
                  <a:pt x="52" y="0"/>
                </a:cubicBezTo>
                <a:close/>
                <a:moveTo>
                  <a:pt x="12" y="56"/>
                </a:moveTo>
                <a:cubicBezTo>
                  <a:pt x="7" y="56"/>
                  <a:pt x="7" y="56"/>
                  <a:pt x="7" y="56"/>
                </a:cubicBezTo>
                <a:cubicBezTo>
                  <a:pt x="4" y="56"/>
                  <a:pt x="3" y="54"/>
                  <a:pt x="3" y="52"/>
                </a:cubicBezTo>
                <a:cubicBezTo>
                  <a:pt x="3" y="49"/>
                  <a:pt x="4" y="48"/>
                  <a:pt x="7" y="48"/>
                </a:cubicBezTo>
                <a:cubicBezTo>
                  <a:pt x="12" y="48"/>
                  <a:pt x="12" y="48"/>
                  <a:pt x="12" y="48"/>
                </a:cubicBezTo>
                <a:cubicBezTo>
                  <a:pt x="14" y="48"/>
                  <a:pt x="16" y="49"/>
                  <a:pt x="16" y="52"/>
                </a:cubicBezTo>
                <a:cubicBezTo>
                  <a:pt x="16" y="54"/>
                  <a:pt x="14" y="56"/>
                  <a:pt x="12" y="56"/>
                </a:cubicBezTo>
                <a:close/>
                <a:moveTo>
                  <a:pt x="47" y="48"/>
                </a:moveTo>
                <a:cubicBezTo>
                  <a:pt x="41" y="48"/>
                  <a:pt x="41" y="48"/>
                  <a:pt x="41" y="48"/>
                </a:cubicBezTo>
                <a:cubicBezTo>
                  <a:pt x="39" y="48"/>
                  <a:pt x="37" y="46"/>
                  <a:pt x="37" y="44"/>
                </a:cubicBezTo>
                <a:cubicBezTo>
                  <a:pt x="37" y="41"/>
                  <a:pt x="39" y="40"/>
                  <a:pt x="41" y="40"/>
                </a:cubicBezTo>
                <a:cubicBezTo>
                  <a:pt x="47" y="40"/>
                  <a:pt x="47" y="40"/>
                  <a:pt x="47" y="40"/>
                </a:cubicBezTo>
                <a:cubicBezTo>
                  <a:pt x="49" y="40"/>
                  <a:pt x="51" y="41"/>
                  <a:pt x="51" y="44"/>
                </a:cubicBezTo>
                <a:cubicBezTo>
                  <a:pt x="51" y="46"/>
                  <a:pt x="49" y="48"/>
                  <a:pt x="47" y="48"/>
                </a:cubicBezTo>
                <a:close/>
                <a:moveTo>
                  <a:pt x="51" y="13"/>
                </a:moveTo>
                <a:cubicBezTo>
                  <a:pt x="19" y="18"/>
                  <a:pt x="19" y="18"/>
                  <a:pt x="19" y="18"/>
                </a:cubicBezTo>
                <a:cubicBezTo>
                  <a:pt x="19" y="7"/>
                  <a:pt x="19" y="7"/>
                  <a:pt x="19" y="7"/>
                </a:cubicBezTo>
                <a:cubicBezTo>
                  <a:pt x="51" y="3"/>
                  <a:pt x="51" y="3"/>
                  <a:pt x="51" y="3"/>
                </a:cubicBezTo>
                <a:lnTo>
                  <a:pt x="51" y="13"/>
                </a:lnTo>
                <a:close/>
              </a:path>
            </a:pathLst>
          </a:custGeom>
          <a:solidFill>
            <a:schemeClr val="dk1"/>
          </a:solidFill>
          <a:ln>
            <a:noFill/>
          </a:ln>
        </p:spPr>
        <p:txBody>
          <a:bodyPr anchorCtr="0" anchor="t" bIns="91425" lIns="182875" spcFirstLastPara="1" rIns="182875" wrap="square" tIns="91425">
            <a:noAutofit/>
          </a:bodyPr>
          <a:lstStyle/>
          <a:p>
            <a:pPr indent="0" lvl="0" marL="0" marR="0" rtl="0" algn="l">
              <a:lnSpc>
                <a:spcPct val="150000"/>
              </a:lnSpc>
              <a:spcBef>
                <a:spcPts val="0"/>
              </a:spcBef>
              <a:spcAft>
                <a:spcPts val="0"/>
              </a:spcAft>
              <a:buNone/>
            </a:pPr>
            <a:r>
              <a:t/>
            </a:r>
            <a:endParaRPr sz="8400">
              <a:solidFill>
                <a:schemeClr val="accent3"/>
              </a:solidFill>
              <a:latin typeface="Raleway Light"/>
              <a:ea typeface="Raleway Light"/>
              <a:cs typeface="Raleway Light"/>
              <a:sym typeface="Raleway Light"/>
            </a:endParaRPr>
          </a:p>
        </p:txBody>
      </p:sp>
      <p:grpSp>
        <p:nvGrpSpPr>
          <p:cNvPr id="1670" name="Google Shape;1670;p74"/>
          <p:cNvGrpSpPr/>
          <p:nvPr/>
        </p:nvGrpSpPr>
        <p:grpSpPr>
          <a:xfrm>
            <a:off x="13931026" y="5190186"/>
            <a:ext cx="2222728" cy="2222728"/>
            <a:chOff x="4032136" y="1527134"/>
            <a:chExt cx="1111364" cy="1111364"/>
          </a:xfrm>
        </p:grpSpPr>
        <p:sp>
          <p:nvSpPr>
            <p:cNvPr id="1671" name="Google Shape;1671;p74"/>
            <p:cNvSpPr/>
            <p:nvPr/>
          </p:nvSpPr>
          <p:spPr>
            <a:xfrm>
              <a:off x="4032136" y="1527134"/>
              <a:ext cx="1111364" cy="111136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sp>
          <p:nvSpPr>
            <p:cNvPr id="1672" name="Google Shape;1672;p74"/>
            <p:cNvSpPr/>
            <p:nvPr/>
          </p:nvSpPr>
          <p:spPr>
            <a:xfrm>
              <a:off x="4118647" y="1678359"/>
              <a:ext cx="938342" cy="808914"/>
            </a:xfrm>
            <a:prstGeom prst="hexagon">
              <a:avLst>
                <a:gd fmla="val 25000"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grpSp>
      <p:sp>
        <p:nvSpPr>
          <p:cNvPr id="1673" name="Google Shape;1673;p74"/>
          <p:cNvSpPr/>
          <p:nvPr/>
        </p:nvSpPr>
        <p:spPr>
          <a:xfrm>
            <a:off x="14694898" y="5961042"/>
            <a:ext cx="694984" cy="681016"/>
          </a:xfrm>
          <a:custGeom>
            <a:rect b="b" l="l" r="r" t="t"/>
            <a:pathLst>
              <a:path extrusionOk="0" h="58" w="59">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chemeClr val="dk1"/>
          </a:solidFill>
          <a:ln>
            <a:noFill/>
          </a:ln>
        </p:spPr>
        <p:txBody>
          <a:bodyPr anchorCtr="0" anchor="t" bIns="91425" lIns="182875" spcFirstLastPara="1" rIns="182875" wrap="square" tIns="91425">
            <a:noAutofit/>
          </a:bodyPr>
          <a:lstStyle/>
          <a:p>
            <a:pPr indent="0" lvl="0" marL="0" marR="0" rtl="0" algn="l">
              <a:lnSpc>
                <a:spcPct val="150000"/>
              </a:lnSpc>
              <a:spcBef>
                <a:spcPts val="0"/>
              </a:spcBef>
              <a:spcAft>
                <a:spcPts val="0"/>
              </a:spcAft>
              <a:buNone/>
            </a:pPr>
            <a:r>
              <a:t/>
            </a:r>
            <a:endParaRPr sz="8400">
              <a:solidFill>
                <a:schemeClr val="accent3"/>
              </a:solidFill>
              <a:latin typeface="Raleway Light"/>
              <a:ea typeface="Raleway Light"/>
              <a:cs typeface="Raleway Light"/>
              <a:sym typeface="Raleway Light"/>
            </a:endParaRPr>
          </a:p>
        </p:txBody>
      </p:sp>
      <p:sp>
        <p:nvSpPr>
          <p:cNvPr id="1674" name="Google Shape;1674;p74"/>
          <p:cNvSpPr/>
          <p:nvPr/>
        </p:nvSpPr>
        <p:spPr>
          <a:xfrm>
            <a:off x="10860138" y="6609646"/>
            <a:ext cx="2535824" cy="2535820"/>
          </a:xfrm>
          <a:prstGeom prst="ellipse">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8400">
              <a:solidFill>
                <a:schemeClr val="lt1"/>
              </a:solidFill>
              <a:latin typeface="Raleway Light"/>
              <a:ea typeface="Raleway Light"/>
              <a:cs typeface="Raleway Light"/>
              <a:sym typeface="Raleway Light"/>
            </a:endParaRPr>
          </a:p>
        </p:txBody>
      </p:sp>
      <p:sp>
        <p:nvSpPr>
          <p:cNvPr id="1675" name="Google Shape;1675;p74"/>
          <p:cNvSpPr txBox="1"/>
          <p:nvPr/>
        </p:nvSpPr>
        <p:spPr>
          <a:xfrm>
            <a:off x="11810237" y="6610252"/>
            <a:ext cx="787642" cy="589072"/>
          </a:xfrm>
          <a:prstGeom prst="rect">
            <a:avLst/>
          </a:prstGeom>
          <a:noFill/>
          <a:ln>
            <a:noFill/>
          </a:ln>
        </p:spPr>
        <p:txBody>
          <a:bodyPr anchorCtr="0" anchor="b" bIns="45700" lIns="91425" spcFirstLastPara="1" rIns="91425" wrap="square" tIns="45700">
            <a:noAutofit/>
          </a:bodyPr>
          <a:lstStyle/>
          <a:p>
            <a:pPr indent="0" lvl="0" marL="0" marR="0" rtl="0" algn="ctr">
              <a:lnSpc>
                <a:spcPct val="150000"/>
              </a:lnSpc>
              <a:spcBef>
                <a:spcPts val="0"/>
              </a:spcBef>
              <a:spcAft>
                <a:spcPts val="0"/>
              </a:spcAft>
              <a:buNone/>
            </a:pPr>
            <a:r>
              <a:rPr b="1" lang="en-US" sz="2400">
                <a:solidFill>
                  <a:srgbClr val="323A3E"/>
                </a:solidFill>
                <a:latin typeface="Rajdhani"/>
                <a:ea typeface="Rajdhani"/>
                <a:cs typeface="Rajdhani"/>
                <a:sym typeface="Rajdhani"/>
              </a:rPr>
              <a:t>01</a:t>
            </a:r>
            <a:endParaRPr/>
          </a:p>
        </p:txBody>
      </p:sp>
      <p:sp>
        <p:nvSpPr>
          <p:cNvPr id="1676" name="Google Shape;1676;p74"/>
          <p:cNvSpPr txBox="1"/>
          <p:nvPr/>
        </p:nvSpPr>
        <p:spPr>
          <a:xfrm>
            <a:off x="11810237" y="8542026"/>
            <a:ext cx="787642" cy="589072"/>
          </a:xfrm>
          <a:prstGeom prst="rect">
            <a:avLst/>
          </a:prstGeom>
          <a:noFill/>
          <a:ln>
            <a:noFill/>
          </a:ln>
        </p:spPr>
        <p:txBody>
          <a:bodyPr anchorCtr="0" anchor="b" bIns="45700" lIns="91425" spcFirstLastPara="1" rIns="91425" wrap="square" tIns="45700">
            <a:noAutofit/>
          </a:bodyPr>
          <a:lstStyle/>
          <a:p>
            <a:pPr indent="0" lvl="0" marL="0" marR="0" rtl="0" algn="ctr">
              <a:lnSpc>
                <a:spcPct val="150000"/>
              </a:lnSpc>
              <a:spcBef>
                <a:spcPts val="0"/>
              </a:spcBef>
              <a:spcAft>
                <a:spcPts val="0"/>
              </a:spcAft>
              <a:buNone/>
            </a:pPr>
            <a:r>
              <a:rPr b="1" lang="en-US" sz="2400">
                <a:solidFill>
                  <a:srgbClr val="323A3E"/>
                </a:solidFill>
                <a:latin typeface="Rajdhani"/>
                <a:ea typeface="Rajdhani"/>
                <a:cs typeface="Rajdhani"/>
                <a:sym typeface="Rajdhani"/>
              </a:rPr>
              <a:t>04</a:t>
            </a:r>
            <a:endParaRPr/>
          </a:p>
        </p:txBody>
      </p:sp>
      <p:sp>
        <p:nvSpPr>
          <p:cNvPr id="1677" name="Google Shape;1677;p74"/>
          <p:cNvSpPr txBox="1"/>
          <p:nvPr/>
        </p:nvSpPr>
        <p:spPr>
          <a:xfrm>
            <a:off x="10946247" y="7174218"/>
            <a:ext cx="787642" cy="589072"/>
          </a:xfrm>
          <a:prstGeom prst="rect">
            <a:avLst/>
          </a:prstGeom>
          <a:noFill/>
          <a:ln>
            <a:noFill/>
          </a:ln>
        </p:spPr>
        <p:txBody>
          <a:bodyPr anchorCtr="0" anchor="b" bIns="45700" lIns="91425" spcFirstLastPara="1" rIns="91425" wrap="square" tIns="45700">
            <a:noAutofit/>
          </a:bodyPr>
          <a:lstStyle/>
          <a:p>
            <a:pPr indent="0" lvl="0" marL="0" marR="0" rtl="0" algn="ctr">
              <a:lnSpc>
                <a:spcPct val="150000"/>
              </a:lnSpc>
              <a:spcBef>
                <a:spcPts val="0"/>
              </a:spcBef>
              <a:spcAft>
                <a:spcPts val="0"/>
              </a:spcAft>
              <a:buNone/>
            </a:pPr>
            <a:r>
              <a:rPr b="1" lang="en-US" sz="2400">
                <a:solidFill>
                  <a:srgbClr val="323A3E"/>
                </a:solidFill>
                <a:latin typeface="Rajdhani"/>
                <a:ea typeface="Rajdhani"/>
                <a:cs typeface="Rajdhani"/>
                <a:sym typeface="Rajdhani"/>
              </a:rPr>
              <a:t>06</a:t>
            </a:r>
            <a:endParaRPr/>
          </a:p>
        </p:txBody>
      </p:sp>
      <p:sp>
        <p:nvSpPr>
          <p:cNvPr id="1678" name="Google Shape;1678;p74"/>
          <p:cNvSpPr txBox="1"/>
          <p:nvPr/>
        </p:nvSpPr>
        <p:spPr>
          <a:xfrm>
            <a:off x="10946247" y="8042184"/>
            <a:ext cx="787642" cy="589072"/>
          </a:xfrm>
          <a:prstGeom prst="rect">
            <a:avLst/>
          </a:prstGeom>
          <a:noFill/>
          <a:ln>
            <a:noFill/>
          </a:ln>
        </p:spPr>
        <p:txBody>
          <a:bodyPr anchorCtr="0" anchor="b" bIns="45700" lIns="91425" spcFirstLastPara="1" rIns="91425" wrap="square" tIns="45700">
            <a:noAutofit/>
          </a:bodyPr>
          <a:lstStyle/>
          <a:p>
            <a:pPr indent="0" lvl="0" marL="0" marR="0" rtl="0" algn="ctr">
              <a:lnSpc>
                <a:spcPct val="150000"/>
              </a:lnSpc>
              <a:spcBef>
                <a:spcPts val="0"/>
              </a:spcBef>
              <a:spcAft>
                <a:spcPts val="0"/>
              </a:spcAft>
              <a:buNone/>
            </a:pPr>
            <a:r>
              <a:rPr b="1" lang="en-US" sz="2400">
                <a:solidFill>
                  <a:srgbClr val="323A3E"/>
                </a:solidFill>
                <a:latin typeface="Rajdhani"/>
                <a:ea typeface="Rajdhani"/>
                <a:cs typeface="Rajdhani"/>
                <a:sym typeface="Rajdhani"/>
              </a:rPr>
              <a:t>05</a:t>
            </a:r>
            <a:endParaRPr/>
          </a:p>
        </p:txBody>
      </p:sp>
      <p:sp>
        <p:nvSpPr>
          <p:cNvPr id="1679" name="Google Shape;1679;p74"/>
          <p:cNvSpPr txBox="1"/>
          <p:nvPr/>
        </p:nvSpPr>
        <p:spPr>
          <a:xfrm>
            <a:off x="12560819" y="7174218"/>
            <a:ext cx="787642" cy="589072"/>
          </a:xfrm>
          <a:prstGeom prst="rect">
            <a:avLst/>
          </a:prstGeom>
          <a:noFill/>
          <a:ln>
            <a:noFill/>
          </a:ln>
        </p:spPr>
        <p:txBody>
          <a:bodyPr anchorCtr="0" anchor="b" bIns="45700" lIns="91425" spcFirstLastPara="1" rIns="91425" wrap="square" tIns="45700">
            <a:noAutofit/>
          </a:bodyPr>
          <a:lstStyle/>
          <a:p>
            <a:pPr indent="0" lvl="0" marL="0" marR="0" rtl="0" algn="ctr">
              <a:lnSpc>
                <a:spcPct val="150000"/>
              </a:lnSpc>
              <a:spcBef>
                <a:spcPts val="0"/>
              </a:spcBef>
              <a:spcAft>
                <a:spcPts val="0"/>
              </a:spcAft>
              <a:buNone/>
            </a:pPr>
            <a:r>
              <a:rPr b="1" lang="en-US" sz="2400">
                <a:solidFill>
                  <a:srgbClr val="323A3E"/>
                </a:solidFill>
                <a:latin typeface="Rajdhani"/>
                <a:ea typeface="Rajdhani"/>
                <a:cs typeface="Rajdhani"/>
                <a:sym typeface="Rajdhani"/>
              </a:rPr>
              <a:t>02</a:t>
            </a:r>
            <a:endParaRPr/>
          </a:p>
        </p:txBody>
      </p:sp>
      <p:sp>
        <p:nvSpPr>
          <p:cNvPr id="1680" name="Google Shape;1680;p74"/>
          <p:cNvSpPr txBox="1"/>
          <p:nvPr/>
        </p:nvSpPr>
        <p:spPr>
          <a:xfrm>
            <a:off x="12560819" y="8042184"/>
            <a:ext cx="787642" cy="589072"/>
          </a:xfrm>
          <a:prstGeom prst="rect">
            <a:avLst/>
          </a:prstGeom>
          <a:noFill/>
          <a:ln>
            <a:noFill/>
          </a:ln>
        </p:spPr>
        <p:txBody>
          <a:bodyPr anchorCtr="0" anchor="b" bIns="45700" lIns="91425" spcFirstLastPara="1" rIns="91425" wrap="square" tIns="45700">
            <a:noAutofit/>
          </a:bodyPr>
          <a:lstStyle/>
          <a:p>
            <a:pPr indent="0" lvl="0" marL="0" marR="0" rtl="0" algn="ctr">
              <a:lnSpc>
                <a:spcPct val="150000"/>
              </a:lnSpc>
              <a:spcBef>
                <a:spcPts val="0"/>
              </a:spcBef>
              <a:spcAft>
                <a:spcPts val="0"/>
              </a:spcAft>
              <a:buNone/>
            </a:pPr>
            <a:r>
              <a:rPr b="1" lang="en-US" sz="2400">
                <a:solidFill>
                  <a:srgbClr val="323A3E"/>
                </a:solidFill>
                <a:latin typeface="Rajdhani"/>
                <a:ea typeface="Rajdhani"/>
                <a:cs typeface="Rajdhani"/>
                <a:sym typeface="Rajdhani"/>
              </a:rPr>
              <a:t>03</a:t>
            </a:r>
            <a:endParaRPr/>
          </a:p>
        </p:txBody>
      </p:sp>
      <p:grpSp>
        <p:nvGrpSpPr>
          <p:cNvPr id="1681" name="Google Shape;1681;p74"/>
          <p:cNvGrpSpPr/>
          <p:nvPr/>
        </p:nvGrpSpPr>
        <p:grpSpPr>
          <a:xfrm>
            <a:off x="3733057" y="3166777"/>
            <a:ext cx="16962926" cy="9560398"/>
            <a:chOff x="342525" y="1481790"/>
            <a:chExt cx="8481463" cy="4780199"/>
          </a:xfrm>
        </p:grpSpPr>
        <p:grpSp>
          <p:nvGrpSpPr>
            <p:cNvPr id="1682" name="Google Shape;1682;p74"/>
            <p:cNvGrpSpPr/>
            <p:nvPr/>
          </p:nvGrpSpPr>
          <p:grpSpPr>
            <a:xfrm>
              <a:off x="5906003" y="1481790"/>
              <a:ext cx="1911466" cy="830937"/>
              <a:chOff x="5906003" y="1381774"/>
              <a:chExt cx="1911466" cy="830937"/>
            </a:xfrm>
          </p:grpSpPr>
          <p:sp>
            <p:nvSpPr>
              <p:cNvPr id="1683" name="Google Shape;1683;p74"/>
              <p:cNvSpPr txBox="1"/>
              <p:nvPr/>
            </p:nvSpPr>
            <p:spPr>
              <a:xfrm>
                <a:off x="5906003" y="1381774"/>
                <a:ext cx="1911463" cy="28392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rgbClr val="323A3E"/>
                    </a:solidFill>
                    <a:latin typeface="Lato"/>
                    <a:ea typeface="Lato"/>
                    <a:cs typeface="Lato"/>
                    <a:sym typeface="Lato"/>
                  </a:rPr>
                  <a:t>EXHILARATION</a:t>
                </a:r>
                <a:endParaRPr/>
              </a:p>
            </p:txBody>
          </p:sp>
          <p:sp>
            <p:nvSpPr>
              <p:cNvPr id="1684" name="Google Shape;1684;p74"/>
              <p:cNvSpPr txBox="1"/>
              <p:nvPr/>
            </p:nvSpPr>
            <p:spPr>
              <a:xfrm>
                <a:off x="5906003" y="1633706"/>
                <a:ext cx="1911466" cy="57900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323A3E"/>
                    </a:solidFill>
                    <a:latin typeface="Lato"/>
                    <a:ea typeface="Lato"/>
                    <a:cs typeface="Lato"/>
                    <a:sym typeface="Lato"/>
                  </a:rPr>
                  <a:t>The idea that you are doing something in a way that no one has done before</a:t>
                </a:r>
                <a:endParaRPr/>
              </a:p>
            </p:txBody>
          </p:sp>
        </p:grpSp>
        <p:grpSp>
          <p:nvGrpSpPr>
            <p:cNvPr id="1685" name="Google Shape;1685;p74"/>
            <p:cNvGrpSpPr/>
            <p:nvPr/>
          </p:nvGrpSpPr>
          <p:grpSpPr>
            <a:xfrm>
              <a:off x="6912522" y="3548754"/>
              <a:ext cx="1911466" cy="646271"/>
              <a:chOff x="6912522" y="3448738"/>
              <a:chExt cx="1911466" cy="646271"/>
            </a:xfrm>
          </p:grpSpPr>
          <p:sp>
            <p:nvSpPr>
              <p:cNvPr id="1686" name="Google Shape;1686;p74"/>
              <p:cNvSpPr txBox="1"/>
              <p:nvPr/>
            </p:nvSpPr>
            <p:spPr>
              <a:xfrm>
                <a:off x="6912522" y="3448738"/>
                <a:ext cx="1911463" cy="28392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rgbClr val="323A3E"/>
                    </a:solidFill>
                    <a:latin typeface="Lato"/>
                    <a:ea typeface="Lato"/>
                    <a:cs typeface="Lato"/>
                    <a:sym typeface="Lato"/>
                  </a:rPr>
                  <a:t>ACCOMPLISHMENT</a:t>
                </a:r>
                <a:endParaRPr/>
              </a:p>
            </p:txBody>
          </p:sp>
          <p:sp>
            <p:nvSpPr>
              <p:cNvPr id="1687" name="Google Shape;1687;p74"/>
              <p:cNvSpPr txBox="1"/>
              <p:nvPr/>
            </p:nvSpPr>
            <p:spPr>
              <a:xfrm>
                <a:off x="6912522" y="3700670"/>
                <a:ext cx="1911466" cy="394339"/>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323A3E"/>
                    </a:solidFill>
                    <a:latin typeface="Lato"/>
                    <a:ea typeface="Lato"/>
                    <a:cs typeface="Lato"/>
                    <a:sym typeface="Lato"/>
                  </a:rPr>
                  <a:t>A reward like a trophy or an achievement</a:t>
                </a:r>
                <a:endParaRPr/>
              </a:p>
            </p:txBody>
          </p:sp>
        </p:grpSp>
        <p:grpSp>
          <p:nvGrpSpPr>
            <p:cNvPr id="1688" name="Google Shape;1688;p74"/>
            <p:cNvGrpSpPr/>
            <p:nvPr/>
          </p:nvGrpSpPr>
          <p:grpSpPr>
            <a:xfrm>
              <a:off x="5906003" y="5615718"/>
              <a:ext cx="1911466" cy="646271"/>
              <a:chOff x="5906003" y="5515702"/>
              <a:chExt cx="1911466" cy="646271"/>
            </a:xfrm>
          </p:grpSpPr>
          <p:sp>
            <p:nvSpPr>
              <p:cNvPr id="1689" name="Google Shape;1689;p74"/>
              <p:cNvSpPr txBox="1"/>
              <p:nvPr/>
            </p:nvSpPr>
            <p:spPr>
              <a:xfrm>
                <a:off x="5906003" y="5515702"/>
                <a:ext cx="1911463" cy="28392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rgbClr val="323A3E"/>
                    </a:solidFill>
                    <a:latin typeface="Lato"/>
                    <a:ea typeface="Lato"/>
                    <a:cs typeface="Lato"/>
                    <a:sym typeface="Lato"/>
                  </a:rPr>
                  <a:t>JEALOUSY</a:t>
                </a:r>
                <a:endParaRPr/>
              </a:p>
            </p:txBody>
          </p:sp>
          <p:sp>
            <p:nvSpPr>
              <p:cNvPr id="1690" name="Google Shape;1690;p74"/>
              <p:cNvSpPr txBox="1"/>
              <p:nvPr/>
            </p:nvSpPr>
            <p:spPr>
              <a:xfrm>
                <a:off x="5906003" y="5767634"/>
                <a:ext cx="1911466" cy="394339"/>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000">
                    <a:solidFill>
                      <a:srgbClr val="323A3E"/>
                    </a:solidFill>
                    <a:latin typeface="Lato"/>
                    <a:ea typeface="Lato"/>
                    <a:cs typeface="Lato"/>
                    <a:sym typeface="Lato"/>
                  </a:rPr>
                  <a:t>A Friend has beaten your score and progressing further</a:t>
                </a:r>
                <a:endParaRPr/>
              </a:p>
            </p:txBody>
          </p:sp>
        </p:grpSp>
        <p:grpSp>
          <p:nvGrpSpPr>
            <p:cNvPr id="1691" name="Google Shape;1691;p74"/>
            <p:cNvGrpSpPr/>
            <p:nvPr/>
          </p:nvGrpSpPr>
          <p:grpSpPr>
            <a:xfrm>
              <a:off x="1321171" y="1481790"/>
              <a:ext cx="1911466" cy="646271"/>
              <a:chOff x="1321171" y="1381774"/>
              <a:chExt cx="1911466" cy="646271"/>
            </a:xfrm>
          </p:grpSpPr>
          <p:sp>
            <p:nvSpPr>
              <p:cNvPr id="1692" name="Google Shape;1692;p74"/>
              <p:cNvSpPr txBox="1"/>
              <p:nvPr/>
            </p:nvSpPr>
            <p:spPr>
              <a:xfrm>
                <a:off x="1321171" y="1381774"/>
                <a:ext cx="1911463" cy="283924"/>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1" lang="en-US" sz="2400">
                    <a:solidFill>
                      <a:srgbClr val="323A3E"/>
                    </a:solidFill>
                    <a:latin typeface="Lato"/>
                    <a:ea typeface="Lato"/>
                    <a:cs typeface="Lato"/>
                    <a:sym typeface="Lato"/>
                  </a:rPr>
                  <a:t>IMPATIENCE</a:t>
                </a:r>
                <a:endParaRPr/>
              </a:p>
            </p:txBody>
          </p:sp>
          <p:sp>
            <p:nvSpPr>
              <p:cNvPr id="1693" name="Google Shape;1693;p74"/>
              <p:cNvSpPr txBox="1"/>
              <p:nvPr/>
            </p:nvSpPr>
            <p:spPr>
              <a:xfrm>
                <a:off x="1321171" y="1633706"/>
                <a:ext cx="1911466" cy="394339"/>
              </a:xfrm>
              <a:prstGeom prst="rect">
                <a:avLst/>
              </a:prstGeom>
              <a:noFill/>
              <a:ln>
                <a:noFill/>
              </a:ln>
            </p:spPr>
            <p:txBody>
              <a:bodyPr anchorCtr="0" anchor="t" bIns="45700" lIns="91425" spcFirstLastPara="1" rIns="91425" wrap="square" tIns="45700">
                <a:noAutofit/>
              </a:bodyPr>
              <a:lstStyle/>
              <a:p>
                <a:pPr indent="0" lvl="0" marL="0" marR="0" rtl="0" algn="r">
                  <a:lnSpc>
                    <a:spcPct val="120000"/>
                  </a:lnSpc>
                  <a:spcBef>
                    <a:spcPts val="0"/>
                  </a:spcBef>
                  <a:spcAft>
                    <a:spcPts val="0"/>
                  </a:spcAft>
                  <a:buNone/>
                </a:pPr>
                <a:r>
                  <a:rPr lang="en-US" sz="2000">
                    <a:solidFill>
                      <a:srgbClr val="323A3E"/>
                    </a:solidFill>
                    <a:latin typeface="Lato"/>
                    <a:ea typeface="Lato"/>
                    <a:cs typeface="Lato"/>
                    <a:sym typeface="Lato"/>
                  </a:rPr>
                  <a:t>Timed barriers towards Progression</a:t>
                </a:r>
                <a:endParaRPr/>
              </a:p>
            </p:txBody>
          </p:sp>
        </p:grpSp>
        <p:grpSp>
          <p:nvGrpSpPr>
            <p:cNvPr id="1694" name="Google Shape;1694;p74"/>
            <p:cNvGrpSpPr/>
            <p:nvPr/>
          </p:nvGrpSpPr>
          <p:grpSpPr>
            <a:xfrm>
              <a:off x="342525" y="3548754"/>
              <a:ext cx="1911466" cy="1015603"/>
              <a:chOff x="342525" y="3448738"/>
              <a:chExt cx="1911466" cy="1015603"/>
            </a:xfrm>
          </p:grpSpPr>
          <p:sp>
            <p:nvSpPr>
              <p:cNvPr id="1695" name="Google Shape;1695;p74"/>
              <p:cNvSpPr txBox="1"/>
              <p:nvPr/>
            </p:nvSpPr>
            <p:spPr>
              <a:xfrm>
                <a:off x="342525" y="3448738"/>
                <a:ext cx="1911463" cy="283924"/>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1" lang="en-US" sz="2400">
                    <a:solidFill>
                      <a:srgbClr val="323A3E"/>
                    </a:solidFill>
                    <a:latin typeface="Lato"/>
                    <a:ea typeface="Lato"/>
                    <a:cs typeface="Lato"/>
                    <a:sym typeface="Lato"/>
                  </a:rPr>
                  <a:t>REVENGE</a:t>
                </a:r>
                <a:endParaRPr/>
              </a:p>
            </p:txBody>
          </p:sp>
          <p:sp>
            <p:nvSpPr>
              <p:cNvPr id="1696" name="Google Shape;1696;p74"/>
              <p:cNvSpPr txBox="1"/>
              <p:nvPr/>
            </p:nvSpPr>
            <p:spPr>
              <a:xfrm>
                <a:off x="342525" y="3700670"/>
                <a:ext cx="1911466" cy="763671"/>
              </a:xfrm>
              <a:prstGeom prst="rect">
                <a:avLst/>
              </a:prstGeom>
              <a:noFill/>
              <a:ln>
                <a:noFill/>
              </a:ln>
            </p:spPr>
            <p:txBody>
              <a:bodyPr anchorCtr="0" anchor="t" bIns="45700" lIns="91425" spcFirstLastPara="1" rIns="91425" wrap="square" tIns="45700">
                <a:noAutofit/>
              </a:bodyPr>
              <a:lstStyle/>
              <a:p>
                <a:pPr indent="0" lvl="0" marL="0" marR="0" rtl="0" algn="r">
                  <a:lnSpc>
                    <a:spcPct val="120000"/>
                  </a:lnSpc>
                  <a:spcBef>
                    <a:spcPts val="0"/>
                  </a:spcBef>
                  <a:spcAft>
                    <a:spcPts val="0"/>
                  </a:spcAft>
                  <a:buNone/>
                </a:pPr>
                <a:r>
                  <a:rPr lang="en-US" sz="2000">
                    <a:solidFill>
                      <a:srgbClr val="323A3E"/>
                    </a:solidFill>
                    <a:latin typeface="Lato"/>
                    <a:ea typeface="Lato"/>
                    <a:cs typeface="Lato"/>
                    <a:sym typeface="Lato"/>
                  </a:rPr>
                  <a:t>Social Features should always allow one player to show someone the ability to boast over someone else</a:t>
                </a:r>
                <a:endParaRPr/>
              </a:p>
            </p:txBody>
          </p:sp>
        </p:grpSp>
        <p:grpSp>
          <p:nvGrpSpPr>
            <p:cNvPr id="1697" name="Google Shape;1697;p74"/>
            <p:cNvGrpSpPr/>
            <p:nvPr/>
          </p:nvGrpSpPr>
          <p:grpSpPr>
            <a:xfrm>
              <a:off x="1321171" y="5615718"/>
              <a:ext cx="1911466" cy="646271"/>
              <a:chOff x="1321171" y="5515702"/>
              <a:chExt cx="1911466" cy="646271"/>
            </a:xfrm>
          </p:grpSpPr>
          <p:sp>
            <p:nvSpPr>
              <p:cNvPr id="1698" name="Google Shape;1698;p74"/>
              <p:cNvSpPr txBox="1"/>
              <p:nvPr/>
            </p:nvSpPr>
            <p:spPr>
              <a:xfrm>
                <a:off x="1321171" y="5515702"/>
                <a:ext cx="1911463" cy="283924"/>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1" lang="en-US" sz="2400">
                    <a:solidFill>
                      <a:srgbClr val="323A3E"/>
                    </a:solidFill>
                    <a:latin typeface="Lato"/>
                    <a:ea typeface="Lato"/>
                    <a:cs typeface="Lato"/>
                    <a:sym typeface="Lato"/>
                  </a:rPr>
                  <a:t>DOMINANCE</a:t>
                </a:r>
                <a:endParaRPr/>
              </a:p>
            </p:txBody>
          </p:sp>
          <p:sp>
            <p:nvSpPr>
              <p:cNvPr id="1699" name="Google Shape;1699;p74"/>
              <p:cNvSpPr txBox="1"/>
              <p:nvPr/>
            </p:nvSpPr>
            <p:spPr>
              <a:xfrm>
                <a:off x="1321171" y="5767634"/>
                <a:ext cx="1911466" cy="394339"/>
              </a:xfrm>
              <a:prstGeom prst="rect">
                <a:avLst/>
              </a:prstGeom>
              <a:noFill/>
              <a:ln>
                <a:noFill/>
              </a:ln>
            </p:spPr>
            <p:txBody>
              <a:bodyPr anchorCtr="0" anchor="t" bIns="45700" lIns="91425" spcFirstLastPara="1" rIns="91425" wrap="square" tIns="45700">
                <a:noAutofit/>
              </a:bodyPr>
              <a:lstStyle/>
              <a:p>
                <a:pPr indent="0" lvl="0" marL="0" marR="0" rtl="0" algn="r">
                  <a:lnSpc>
                    <a:spcPct val="120000"/>
                  </a:lnSpc>
                  <a:spcBef>
                    <a:spcPts val="0"/>
                  </a:spcBef>
                  <a:spcAft>
                    <a:spcPts val="0"/>
                  </a:spcAft>
                  <a:buNone/>
                </a:pPr>
                <a:r>
                  <a:rPr lang="en-US" sz="2000">
                    <a:solidFill>
                      <a:srgbClr val="323A3E"/>
                    </a:solidFill>
                    <a:latin typeface="Lato"/>
                    <a:ea typeface="Lato"/>
                    <a:cs typeface="Lato"/>
                    <a:sym typeface="Lato"/>
                  </a:rPr>
                  <a:t>The feeling that you have mastered something difficult</a:t>
                </a:r>
                <a:endParaRPr/>
              </a:p>
            </p:txBody>
          </p:sp>
        </p:grpSp>
      </p:grpSp>
      <p:sp>
        <p:nvSpPr>
          <p:cNvPr id="1700" name="Google Shape;1700;p74"/>
          <p:cNvSpPr txBox="1"/>
          <p:nvPr/>
        </p:nvSpPr>
        <p:spPr>
          <a:xfrm>
            <a:off x="602220" y="277127"/>
            <a:ext cx="21302872" cy="183588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8800">
                <a:solidFill>
                  <a:srgbClr val="323A3E"/>
                </a:solidFill>
                <a:latin typeface="Lato"/>
                <a:ea typeface="Lato"/>
                <a:cs typeface="Lato"/>
                <a:sym typeface="Lato"/>
              </a:rPr>
              <a:t>Types of Data (Emotional Touch Points)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7"/>
          <p:cNvSpPr/>
          <p:nvPr/>
        </p:nvSpPr>
        <p:spPr>
          <a:xfrm>
            <a:off x="14559513" y="3781166"/>
            <a:ext cx="8958649" cy="5461687"/>
          </a:xfrm>
          <a:prstGeom prst="rect">
            <a:avLst/>
          </a:prstGeom>
          <a:solidFill>
            <a:schemeClr val="accent1"/>
          </a:solidFill>
          <a:ln cap="flat" cmpd="sng" w="25400">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sp>
        <p:nvSpPr>
          <p:cNvPr id="1064" name="Google Shape;1064;p57"/>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The biggest Entertainment and IT industry ever!</a:t>
            </a:r>
            <a:endParaRPr/>
          </a:p>
        </p:txBody>
      </p:sp>
      <p:sp>
        <p:nvSpPr>
          <p:cNvPr id="1065" name="Google Shape;1065;p57"/>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Global Game Revenue</a:t>
            </a:r>
            <a:endParaRPr/>
          </a:p>
        </p:txBody>
      </p:sp>
      <p:grpSp>
        <p:nvGrpSpPr>
          <p:cNvPr id="1066" name="Google Shape;1066;p57"/>
          <p:cNvGrpSpPr/>
          <p:nvPr/>
        </p:nvGrpSpPr>
        <p:grpSpPr>
          <a:xfrm>
            <a:off x="2630387" y="3781166"/>
            <a:ext cx="11036413" cy="8829130"/>
            <a:chOff x="988312" y="0"/>
            <a:chExt cx="11036413" cy="8829130"/>
          </a:xfrm>
        </p:grpSpPr>
        <p:sp>
          <p:nvSpPr>
            <p:cNvPr id="1067" name="Google Shape;1067;p57"/>
            <p:cNvSpPr/>
            <p:nvPr/>
          </p:nvSpPr>
          <p:spPr>
            <a:xfrm>
              <a:off x="988312" y="2207282"/>
              <a:ext cx="6621848" cy="6621848"/>
            </a:xfrm>
            <a:prstGeom prst="ellipse">
              <a:avLst/>
            </a:prstGeom>
            <a:solidFill>
              <a:srgbClr val="19ACE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3195594" y="4414565"/>
              <a:ext cx="2207282" cy="2207282"/>
            </a:xfrm>
            <a:prstGeom prst="ellipse">
              <a:avLst/>
            </a:prstGeom>
            <a:solidFill>
              <a:srgbClr val="19ACE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8713801" y="0"/>
              <a:ext cx="3310924" cy="27591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7"/>
            <p:cNvSpPr txBox="1"/>
            <p:nvPr/>
          </p:nvSpPr>
          <p:spPr>
            <a:xfrm>
              <a:off x="8713801" y="0"/>
              <a:ext cx="3310924" cy="2759103"/>
            </a:xfrm>
            <a:prstGeom prst="rect">
              <a:avLst/>
            </a:prstGeom>
            <a:noFill/>
            <a:ln>
              <a:noFill/>
            </a:ln>
          </p:spPr>
          <p:txBody>
            <a:bodyPr anchorCtr="0" anchor="ctr" bIns="49525" lIns="277350" spcFirstLastPara="1" rIns="49525" wrap="square" tIns="49525">
              <a:noAutofit/>
            </a:bodyPr>
            <a:lstStyle/>
            <a:p>
              <a:pPr indent="0" lvl="0" marL="0" marR="0" rtl="0" algn="l">
                <a:lnSpc>
                  <a:spcPct val="90000"/>
                </a:lnSpc>
                <a:spcBef>
                  <a:spcPts val="0"/>
                </a:spcBef>
                <a:spcAft>
                  <a:spcPts val="0"/>
                </a:spcAft>
                <a:buClr>
                  <a:srgbClr val="53585F"/>
                </a:buClr>
                <a:buSzPts val="3900"/>
                <a:buFont typeface="Raleway Light"/>
                <a:buNone/>
              </a:pPr>
              <a:r>
                <a:rPr b="0" i="0" lang="en-US" sz="3900" u="none" cap="none" strike="noStrike">
                  <a:solidFill>
                    <a:srgbClr val="53585F"/>
                  </a:solidFill>
                  <a:latin typeface="Raleway Light"/>
                  <a:ea typeface="Raleway Light"/>
                  <a:cs typeface="Raleway Light"/>
                  <a:sym typeface="Raleway Light"/>
                </a:rPr>
                <a:t>Serious Games (US$ 70bn)</a:t>
              </a:r>
              <a:endParaRPr/>
            </a:p>
          </p:txBody>
        </p:sp>
        <p:cxnSp>
          <p:nvCxnSpPr>
            <p:cNvPr id="1071" name="Google Shape;1071;p57"/>
            <p:cNvCxnSpPr/>
            <p:nvPr/>
          </p:nvCxnSpPr>
          <p:spPr>
            <a:xfrm>
              <a:off x="7886070" y="1379551"/>
              <a:ext cx="827731" cy="0"/>
            </a:xfrm>
            <a:prstGeom prst="straightConnector1">
              <a:avLst/>
            </a:prstGeom>
            <a:solidFill>
              <a:srgbClr val="19ACE4"/>
            </a:solidFill>
            <a:ln cap="flat" cmpd="sng" w="25400">
              <a:solidFill>
                <a:srgbClr val="BADBF2"/>
              </a:solidFill>
              <a:prstDash val="solid"/>
              <a:round/>
              <a:headEnd len="sm" w="sm" type="none"/>
              <a:tailEnd len="sm" w="sm" type="none"/>
            </a:ln>
          </p:spPr>
        </p:cxnSp>
        <p:cxnSp>
          <p:nvCxnSpPr>
            <p:cNvPr id="1072" name="Google Shape;1072;p57"/>
            <p:cNvCxnSpPr/>
            <p:nvPr/>
          </p:nvCxnSpPr>
          <p:spPr>
            <a:xfrm rot="5400000">
              <a:off x="4020842" y="1655737"/>
              <a:ext cx="4140862" cy="3584075"/>
            </a:xfrm>
            <a:prstGeom prst="straightConnector1">
              <a:avLst/>
            </a:prstGeom>
            <a:solidFill>
              <a:srgbClr val="19ACE4"/>
            </a:solidFill>
            <a:ln cap="flat" cmpd="sng" w="25400">
              <a:solidFill>
                <a:srgbClr val="BADBF2"/>
              </a:solidFill>
              <a:prstDash val="solid"/>
              <a:round/>
              <a:headEnd len="sm" w="sm" type="none"/>
              <a:tailEnd len="sm" w="sm" type="none"/>
            </a:ln>
          </p:spPr>
        </p:cxnSp>
        <p:sp>
          <p:nvSpPr>
            <p:cNvPr id="1073" name="Google Shape;1073;p57"/>
            <p:cNvSpPr/>
            <p:nvPr/>
          </p:nvSpPr>
          <p:spPr>
            <a:xfrm>
              <a:off x="8713801" y="2759103"/>
              <a:ext cx="3310924" cy="27591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txBox="1"/>
            <p:nvPr/>
          </p:nvSpPr>
          <p:spPr>
            <a:xfrm>
              <a:off x="8713801" y="2759103"/>
              <a:ext cx="3310924" cy="2759103"/>
            </a:xfrm>
            <a:prstGeom prst="rect">
              <a:avLst/>
            </a:prstGeom>
            <a:noFill/>
            <a:ln>
              <a:noFill/>
            </a:ln>
          </p:spPr>
          <p:txBody>
            <a:bodyPr anchorCtr="0" anchor="ctr" bIns="49525" lIns="277350" spcFirstLastPara="1" rIns="49525" wrap="square" tIns="49525">
              <a:noAutofit/>
            </a:bodyPr>
            <a:lstStyle/>
            <a:p>
              <a:pPr indent="0" lvl="0" marL="0" marR="0" rtl="0" algn="l">
                <a:lnSpc>
                  <a:spcPct val="90000"/>
                </a:lnSpc>
                <a:spcBef>
                  <a:spcPts val="0"/>
                </a:spcBef>
                <a:spcAft>
                  <a:spcPts val="0"/>
                </a:spcAft>
                <a:buClr>
                  <a:srgbClr val="53585F"/>
                </a:buClr>
                <a:buSzPts val="3900"/>
                <a:buFont typeface="Raleway Light"/>
                <a:buNone/>
              </a:pPr>
              <a:r>
                <a:rPr b="0" i="0" lang="en-US" sz="3900" u="none" cap="none" strike="noStrike">
                  <a:solidFill>
                    <a:srgbClr val="53585F"/>
                  </a:solidFill>
                  <a:latin typeface="Raleway Light"/>
                  <a:ea typeface="Raleway Light"/>
                  <a:cs typeface="Raleway Light"/>
                  <a:sym typeface="Raleway Light"/>
                </a:rPr>
                <a:t>Entertainment (US$ 130bn)</a:t>
              </a:r>
              <a:endParaRPr/>
            </a:p>
          </p:txBody>
        </p:sp>
        <p:cxnSp>
          <p:nvCxnSpPr>
            <p:cNvPr id="1075" name="Google Shape;1075;p57"/>
            <p:cNvCxnSpPr/>
            <p:nvPr/>
          </p:nvCxnSpPr>
          <p:spPr>
            <a:xfrm>
              <a:off x="7886070" y="4138655"/>
              <a:ext cx="827731" cy="0"/>
            </a:xfrm>
            <a:prstGeom prst="straightConnector1">
              <a:avLst/>
            </a:prstGeom>
            <a:solidFill>
              <a:srgbClr val="19ACE4"/>
            </a:solidFill>
            <a:ln cap="flat" cmpd="sng" w="25400">
              <a:solidFill>
                <a:srgbClr val="BADBF2"/>
              </a:solidFill>
              <a:prstDash val="solid"/>
              <a:round/>
              <a:headEnd len="sm" w="sm" type="none"/>
              <a:tailEnd len="sm" w="sm" type="none"/>
            </a:ln>
          </p:spPr>
        </p:cxnSp>
        <p:cxnSp>
          <p:nvCxnSpPr>
            <p:cNvPr id="1076" name="Google Shape;1076;p57"/>
            <p:cNvCxnSpPr/>
            <p:nvPr/>
          </p:nvCxnSpPr>
          <p:spPr>
            <a:xfrm rot="5400000">
              <a:off x="5432455" y="4590375"/>
              <a:ext cx="2898603" cy="2003109"/>
            </a:xfrm>
            <a:prstGeom prst="straightConnector1">
              <a:avLst/>
            </a:prstGeom>
            <a:solidFill>
              <a:srgbClr val="19ACE4"/>
            </a:solidFill>
            <a:ln cap="flat" cmpd="sng" w="25400">
              <a:solidFill>
                <a:srgbClr val="BADBF2"/>
              </a:solidFill>
              <a:prstDash val="solid"/>
              <a:round/>
              <a:headEnd len="sm" w="sm" type="none"/>
              <a:tailEnd len="sm" w="sm" type="none"/>
            </a:ln>
          </p:spPr>
        </p:cxnSp>
      </p:grpSp>
      <p:sp>
        <p:nvSpPr>
          <p:cNvPr id="1077" name="Google Shape;1077;p57"/>
          <p:cNvSpPr txBox="1"/>
          <p:nvPr/>
        </p:nvSpPr>
        <p:spPr>
          <a:xfrm>
            <a:off x="15012088" y="4435014"/>
            <a:ext cx="8053501" cy="4022254"/>
          </a:xfrm>
          <a:prstGeom prst="rect">
            <a:avLst/>
          </a:prstGeom>
          <a:noFill/>
          <a:ln>
            <a:noFill/>
          </a:ln>
        </p:spPr>
        <p:txBody>
          <a:bodyPr anchorCtr="0" anchor="ctr" bIns="71425" lIns="71425" spcFirstLastPara="1" rIns="71425" wrap="square" tIns="71425">
            <a:noAutofit/>
          </a:bodyPr>
          <a:lstStyle/>
          <a:p>
            <a:pPr indent="0" lvl="0" marL="0" marR="0" rtl="0" algn="just">
              <a:lnSpc>
                <a:spcPct val="150000"/>
              </a:lnSpc>
              <a:spcBef>
                <a:spcPts val="0"/>
              </a:spcBef>
              <a:spcAft>
                <a:spcPts val="0"/>
              </a:spcAft>
              <a:buNone/>
            </a:pPr>
            <a:r>
              <a:rPr b="0" i="1" lang="en-US" sz="4200" u="none" cap="none" strike="noStrike">
                <a:solidFill>
                  <a:schemeClr val="lt1"/>
                </a:solidFill>
                <a:latin typeface="Raleway Light"/>
                <a:ea typeface="Raleway Light"/>
                <a:cs typeface="Raleway Light"/>
                <a:sym typeface="Raleway Light"/>
              </a:rPr>
              <a:t>A serious game or applied game is a game designed for a primary purpose other than pure </a:t>
            </a:r>
            <a:endParaRPr/>
          </a:p>
          <a:p>
            <a:pPr indent="0" lvl="0" marL="0" marR="0" rtl="0" algn="just">
              <a:lnSpc>
                <a:spcPct val="150000"/>
              </a:lnSpc>
              <a:spcBef>
                <a:spcPts val="0"/>
              </a:spcBef>
              <a:spcAft>
                <a:spcPts val="0"/>
              </a:spcAft>
              <a:buNone/>
            </a:pPr>
            <a:r>
              <a:rPr b="0" i="1" lang="en-US" sz="4200" u="none" cap="none" strike="noStrike">
                <a:solidFill>
                  <a:schemeClr val="lt1"/>
                </a:solidFill>
                <a:latin typeface="Raleway Light"/>
                <a:ea typeface="Raleway Light"/>
                <a:cs typeface="Raleway Light"/>
                <a:sym typeface="Raleway Light"/>
              </a:rPr>
              <a:t>entertainment.</a:t>
            </a:r>
            <a:endParaRPr b="0" i="1" sz="4200" u="none" cap="none" strike="noStrike">
              <a:solidFill>
                <a:schemeClr val="lt1"/>
              </a:solidFill>
              <a:latin typeface="Raleway Light"/>
              <a:ea typeface="Raleway Light"/>
              <a:cs typeface="Raleway Light"/>
              <a:sym typeface="Raleway Light"/>
            </a:endParaRPr>
          </a:p>
        </p:txBody>
      </p:sp>
      <p:sp>
        <p:nvSpPr>
          <p:cNvPr id="1078" name="Google Shape;1078;p57"/>
          <p:cNvSpPr/>
          <p:nvPr/>
        </p:nvSpPr>
        <p:spPr>
          <a:xfrm>
            <a:off x="14559511" y="9689933"/>
            <a:ext cx="8958649" cy="3003753"/>
          </a:xfrm>
          <a:prstGeom prst="rect">
            <a:avLst/>
          </a:prstGeom>
          <a:solidFill>
            <a:schemeClr val="accent1"/>
          </a:solidFill>
          <a:ln cap="flat" cmpd="sng" w="25400">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4200" u="none" cap="none" strike="noStrike">
              <a:solidFill>
                <a:schemeClr val="lt1"/>
              </a:solidFill>
              <a:latin typeface="Raleway Light"/>
              <a:ea typeface="Raleway Light"/>
              <a:cs typeface="Raleway Light"/>
              <a:sym typeface="Raleway Light"/>
            </a:endParaRPr>
          </a:p>
        </p:txBody>
      </p:sp>
      <p:sp>
        <p:nvSpPr>
          <p:cNvPr id="1079" name="Google Shape;1079;p57"/>
          <p:cNvSpPr txBox="1"/>
          <p:nvPr/>
        </p:nvSpPr>
        <p:spPr>
          <a:xfrm>
            <a:off x="14866930" y="10150178"/>
            <a:ext cx="8343811" cy="2083262"/>
          </a:xfrm>
          <a:prstGeom prst="rect">
            <a:avLst/>
          </a:prstGeom>
          <a:noFill/>
          <a:ln>
            <a:noFill/>
          </a:ln>
        </p:spPr>
        <p:txBody>
          <a:bodyPr anchorCtr="0" anchor="ctr" bIns="71425" lIns="71425" spcFirstLastPara="1" rIns="71425" wrap="square" tIns="71425">
            <a:noAutofit/>
          </a:bodyPr>
          <a:lstStyle/>
          <a:p>
            <a:pPr indent="0" lvl="0" marL="0" marR="0" rtl="0" algn="just">
              <a:lnSpc>
                <a:spcPct val="150000"/>
              </a:lnSpc>
              <a:spcBef>
                <a:spcPts val="0"/>
              </a:spcBef>
              <a:spcAft>
                <a:spcPts val="0"/>
              </a:spcAft>
              <a:buNone/>
            </a:pPr>
            <a:r>
              <a:rPr b="0" i="1" lang="en-US" sz="4200" u="none" cap="none" strike="noStrike">
                <a:solidFill>
                  <a:schemeClr val="lt1"/>
                </a:solidFill>
                <a:latin typeface="Raleway Light"/>
                <a:ea typeface="Raleway Light"/>
                <a:cs typeface="Raleway Light"/>
                <a:sym typeface="Raleway Light"/>
              </a:rPr>
              <a:t>Defence, Health Care, Marketing, Advertising, Sustainability…</a:t>
            </a:r>
            <a:endParaRPr b="0" i="1" sz="4200" u="none" cap="none" strike="noStrike">
              <a:solidFill>
                <a:schemeClr val="lt1"/>
              </a:solidFill>
              <a:latin typeface="Raleway Light"/>
              <a:ea typeface="Raleway Light"/>
              <a:cs typeface="Raleway Light"/>
              <a:sym typeface="Raleway Light"/>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75"/>
          <p:cNvSpPr/>
          <p:nvPr/>
        </p:nvSpPr>
        <p:spPr>
          <a:xfrm>
            <a:off x="5238750" y="8585327"/>
            <a:ext cx="3428999" cy="1294152"/>
          </a:xfrm>
          <a:custGeom>
            <a:rect b="b" l="l" r="r" t="t"/>
            <a:pathLst>
              <a:path extrusionOk="0" h="21600" w="20651">
                <a:moveTo>
                  <a:pt x="105" y="0"/>
                </a:moveTo>
                <a:cubicBezTo>
                  <a:pt x="-949" y="11771"/>
                  <a:pt x="5900" y="18971"/>
                  <a:pt x="20651" y="21600"/>
                </a:cubicBezTo>
              </a:path>
            </a:pathLst>
          </a:cu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1706" name="Google Shape;1706;p75"/>
          <p:cNvSpPr/>
          <p:nvPr/>
        </p:nvSpPr>
        <p:spPr>
          <a:xfrm>
            <a:off x="14796841" y="6897040"/>
            <a:ext cx="3438802" cy="1566018"/>
          </a:xfrm>
          <a:custGeom>
            <a:rect b="b" l="l" r="r" t="t"/>
            <a:pathLst>
              <a:path extrusionOk="0" h="18211" w="21600">
                <a:moveTo>
                  <a:pt x="0" y="16163"/>
                </a:moveTo>
                <a:cubicBezTo>
                  <a:pt x="12337" y="21600"/>
                  <a:pt x="19537" y="16212"/>
                  <a:pt x="21600" y="0"/>
                </a:cubicBezTo>
              </a:path>
            </a:pathLst>
          </a:cu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sz="4200">
              <a:solidFill>
                <a:schemeClr val="dk1"/>
              </a:solidFill>
              <a:latin typeface="Rajdhani SemiBold"/>
              <a:ea typeface="Rajdhani SemiBold"/>
              <a:cs typeface="Rajdhani SemiBold"/>
              <a:sym typeface="Rajdhani SemiBold"/>
            </a:endParaRPr>
          </a:p>
        </p:txBody>
      </p:sp>
      <p:sp>
        <p:nvSpPr>
          <p:cNvPr id="1707" name="Google Shape;1707;p75"/>
          <p:cNvSpPr/>
          <p:nvPr/>
        </p:nvSpPr>
        <p:spPr>
          <a:xfrm>
            <a:off x="7490776" y="5145605"/>
            <a:ext cx="3920173" cy="954683"/>
          </a:xfrm>
          <a:custGeom>
            <a:rect b="b" l="l" r="r" t="t"/>
            <a:pathLst>
              <a:path extrusionOk="0" h="16217" w="21600">
                <a:moveTo>
                  <a:pt x="0" y="0"/>
                </a:moveTo>
                <a:cubicBezTo>
                  <a:pt x="7585" y="20918"/>
                  <a:pt x="14785" y="21600"/>
                  <a:pt x="21600" y="2046"/>
                </a:cubicBezTo>
              </a:path>
            </a:pathLst>
          </a:cu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sz="4200">
              <a:solidFill>
                <a:schemeClr val="dk1"/>
              </a:solidFill>
              <a:latin typeface="Rajdhani SemiBold"/>
              <a:ea typeface="Rajdhani SemiBold"/>
              <a:cs typeface="Rajdhani SemiBold"/>
              <a:sym typeface="Rajdhani SemiBold"/>
            </a:endParaRPr>
          </a:p>
        </p:txBody>
      </p:sp>
      <p:sp>
        <p:nvSpPr>
          <p:cNvPr id="1708" name="Google Shape;1708;p75"/>
          <p:cNvSpPr/>
          <p:nvPr/>
        </p:nvSpPr>
        <p:spPr>
          <a:xfrm>
            <a:off x="6962229" y="10766590"/>
            <a:ext cx="10459542" cy="1887294"/>
          </a:xfrm>
          <a:custGeom>
            <a:rect b="b" l="l" r="r" t="t"/>
            <a:pathLst>
              <a:path extrusionOk="0" h="21600" w="21600">
                <a:moveTo>
                  <a:pt x="2435" y="0"/>
                </a:moveTo>
                <a:lnTo>
                  <a:pt x="0" y="21600"/>
                </a:lnTo>
                <a:lnTo>
                  <a:pt x="21600" y="21600"/>
                </a:lnTo>
                <a:lnTo>
                  <a:pt x="19165" y="0"/>
                </a:lnTo>
                <a:lnTo>
                  <a:pt x="2435" y="0"/>
                </a:lnTo>
                <a:close/>
              </a:path>
            </a:pathLst>
          </a:custGeom>
          <a:solidFill>
            <a:srgbClr val="1C629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4200">
                <a:solidFill>
                  <a:schemeClr val="lt1"/>
                </a:solidFill>
                <a:latin typeface="Raleway"/>
                <a:ea typeface="Raleway"/>
                <a:cs typeface="Raleway"/>
                <a:sym typeface="Raleway"/>
              </a:rPr>
              <a:t>MEANINGFUL</a:t>
            </a:r>
            <a:endParaRPr b="1" sz="4200">
              <a:solidFill>
                <a:schemeClr val="lt1"/>
              </a:solidFill>
              <a:latin typeface="Raleway"/>
              <a:ea typeface="Raleway"/>
              <a:cs typeface="Raleway"/>
              <a:sym typeface="Raleway"/>
            </a:endParaRPr>
          </a:p>
        </p:txBody>
      </p:sp>
      <p:sp>
        <p:nvSpPr>
          <p:cNvPr id="1709" name="Google Shape;1709;p75"/>
          <p:cNvSpPr/>
          <p:nvPr/>
        </p:nvSpPr>
        <p:spPr>
          <a:xfrm>
            <a:off x="8272286" y="8585385"/>
            <a:ext cx="7839428" cy="1882718"/>
          </a:xfrm>
          <a:custGeom>
            <a:rect b="b" l="l" r="r" t="t"/>
            <a:pathLst>
              <a:path extrusionOk="0" h="21600" w="21600">
                <a:moveTo>
                  <a:pt x="3242" y="0"/>
                </a:moveTo>
                <a:lnTo>
                  <a:pt x="0" y="21600"/>
                </a:lnTo>
                <a:lnTo>
                  <a:pt x="21600" y="21600"/>
                </a:lnTo>
                <a:lnTo>
                  <a:pt x="18358" y="0"/>
                </a:lnTo>
                <a:lnTo>
                  <a:pt x="3242" y="0"/>
                </a:lnTo>
                <a:close/>
              </a:path>
            </a:pathLst>
          </a:custGeom>
          <a:solidFill>
            <a:srgbClr val="318B71"/>
          </a:solidFill>
          <a:ln>
            <a:noFill/>
          </a:ln>
        </p:spPr>
        <p:txBody>
          <a:bodyPr anchorCtr="0" anchor="ctr" bIns="71425" lIns="71425" spcFirstLastPara="1" rIns="71425" wrap="square" tIns="71425">
            <a:noAutofit/>
          </a:bodyPr>
          <a:lstStyle/>
          <a:p>
            <a:pPr indent="0" lvl="0" marL="0" marR="0" rtl="0" algn="ctr">
              <a:lnSpc>
                <a:spcPct val="90000"/>
              </a:lnSpc>
              <a:spcBef>
                <a:spcPts val="0"/>
              </a:spcBef>
              <a:spcAft>
                <a:spcPts val="0"/>
              </a:spcAft>
              <a:buNone/>
            </a:pPr>
            <a:r>
              <a:rPr b="1" lang="en-US" sz="4200">
                <a:solidFill>
                  <a:schemeClr val="lt1"/>
                </a:solidFill>
                <a:latin typeface="Raleway"/>
                <a:ea typeface="Raleway"/>
                <a:cs typeface="Raleway"/>
                <a:sym typeface="Raleway"/>
              </a:rPr>
              <a:t>AUTONOMY</a:t>
            </a:r>
            <a:endParaRPr b="1" sz="4200">
              <a:solidFill>
                <a:schemeClr val="lt1"/>
              </a:solidFill>
              <a:latin typeface="Raleway"/>
              <a:ea typeface="Raleway"/>
              <a:cs typeface="Raleway"/>
              <a:sym typeface="Raleway"/>
            </a:endParaRPr>
          </a:p>
        </p:txBody>
      </p:sp>
      <p:sp>
        <p:nvSpPr>
          <p:cNvPr id="1710" name="Google Shape;1710;p75"/>
          <p:cNvSpPr/>
          <p:nvPr/>
        </p:nvSpPr>
        <p:spPr>
          <a:xfrm>
            <a:off x="9579729" y="6404179"/>
            <a:ext cx="5224542" cy="1882719"/>
          </a:xfrm>
          <a:custGeom>
            <a:rect b="b" l="l" r="r" t="t"/>
            <a:pathLst>
              <a:path extrusionOk="0" h="21600" w="21600">
                <a:moveTo>
                  <a:pt x="4865" y="0"/>
                </a:moveTo>
                <a:lnTo>
                  <a:pt x="0" y="21600"/>
                </a:lnTo>
                <a:lnTo>
                  <a:pt x="21600" y="21600"/>
                </a:lnTo>
                <a:lnTo>
                  <a:pt x="16735" y="0"/>
                </a:lnTo>
                <a:lnTo>
                  <a:pt x="4865" y="0"/>
                </a:lnTo>
                <a:close/>
              </a:path>
            </a:pathLst>
          </a:custGeom>
          <a:solidFill>
            <a:srgbClr val="76CEEF"/>
          </a:solidFill>
          <a:ln>
            <a:noFill/>
          </a:ln>
        </p:spPr>
        <p:txBody>
          <a:bodyPr anchorCtr="0" anchor="ctr" bIns="71425" lIns="71425" spcFirstLastPara="1" rIns="71425" wrap="square" tIns="71425">
            <a:noAutofit/>
          </a:bodyPr>
          <a:lstStyle/>
          <a:p>
            <a:pPr indent="0" lvl="0" marL="0" marR="0" rtl="0" algn="ctr">
              <a:lnSpc>
                <a:spcPct val="90000"/>
              </a:lnSpc>
              <a:spcBef>
                <a:spcPts val="0"/>
              </a:spcBef>
              <a:spcAft>
                <a:spcPts val="0"/>
              </a:spcAft>
              <a:buNone/>
            </a:pPr>
            <a:r>
              <a:rPr b="1" lang="en-US" sz="4200">
                <a:solidFill>
                  <a:srgbClr val="000000"/>
                </a:solidFill>
                <a:latin typeface="Raleway"/>
                <a:ea typeface="Raleway"/>
                <a:cs typeface="Raleway"/>
                <a:sym typeface="Raleway"/>
              </a:rPr>
              <a:t>MASTERY</a:t>
            </a:r>
            <a:endParaRPr b="1" sz="4200">
              <a:solidFill>
                <a:srgbClr val="53585F"/>
              </a:solidFill>
              <a:latin typeface="Raleway"/>
              <a:ea typeface="Raleway"/>
              <a:cs typeface="Raleway"/>
              <a:sym typeface="Raleway"/>
            </a:endParaRPr>
          </a:p>
        </p:txBody>
      </p:sp>
      <p:sp>
        <p:nvSpPr>
          <p:cNvPr id="1711" name="Google Shape;1711;p75"/>
          <p:cNvSpPr/>
          <p:nvPr/>
        </p:nvSpPr>
        <p:spPr>
          <a:xfrm>
            <a:off x="10887173" y="4018359"/>
            <a:ext cx="2504978" cy="2087333"/>
          </a:xfrm>
          <a:custGeom>
            <a:rect b="b" l="l" r="r" t="t"/>
            <a:pathLst>
              <a:path extrusionOk="0" h="21600" w="21600">
                <a:moveTo>
                  <a:pt x="10800" y="0"/>
                </a:moveTo>
                <a:lnTo>
                  <a:pt x="0" y="21600"/>
                </a:lnTo>
                <a:lnTo>
                  <a:pt x="21600" y="21600"/>
                </a:lnTo>
                <a:lnTo>
                  <a:pt x="10800" y="0"/>
                </a:lnTo>
                <a:close/>
              </a:path>
            </a:pathLst>
          </a:custGeom>
          <a:solidFill>
            <a:srgbClr val="9FC7C5"/>
          </a:solidFill>
          <a:ln>
            <a:noFill/>
          </a:ln>
        </p:spPr>
        <p:txBody>
          <a:bodyPr anchorCtr="0" anchor="ctr" bIns="107150" lIns="107150" spcFirstLastPara="1" rIns="107150" wrap="square" tIns="900000">
            <a:noAutofit/>
          </a:bodyPr>
          <a:lstStyle/>
          <a:p>
            <a:pPr indent="0" lvl="0" marL="0" marR="0" rtl="0" algn="ctr">
              <a:lnSpc>
                <a:spcPct val="100000"/>
              </a:lnSpc>
              <a:spcBef>
                <a:spcPts val="0"/>
              </a:spcBef>
              <a:spcAft>
                <a:spcPts val="0"/>
              </a:spcAft>
              <a:buNone/>
            </a:pPr>
            <a:r>
              <a:t/>
            </a:r>
            <a:endParaRPr b="1" sz="3600">
              <a:solidFill>
                <a:srgbClr val="53585F"/>
              </a:solidFill>
              <a:latin typeface="Raleway"/>
              <a:ea typeface="Raleway"/>
              <a:cs typeface="Raleway"/>
              <a:sym typeface="Raleway"/>
            </a:endParaRPr>
          </a:p>
        </p:txBody>
      </p:sp>
      <p:sp>
        <p:nvSpPr>
          <p:cNvPr id="1712" name="Google Shape;1712;p75"/>
          <p:cNvSpPr/>
          <p:nvPr/>
        </p:nvSpPr>
        <p:spPr>
          <a:xfrm>
            <a:off x="2915392" y="7246688"/>
            <a:ext cx="4936727" cy="2678427"/>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3000">
                <a:solidFill>
                  <a:srgbClr val="53585F"/>
                </a:solidFill>
                <a:latin typeface="Raleway"/>
                <a:ea typeface="Raleway"/>
                <a:cs typeface="Raleway"/>
                <a:sym typeface="Raleway"/>
              </a:rPr>
              <a:t>Interactions need to feel autonomous</a:t>
            </a:r>
            <a:endParaRPr sz="3000">
              <a:solidFill>
                <a:srgbClr val="53585F"/>
              </a:solidFill>
              <a:latin typeface="Raleway"/>
              <a:ea typeface="Raleway"/>
              <a:cs typeface="Raleway"/>
              <a:sym typeface="Raleway"/>
            </a:endParaRPr>
          </a:p>
        </p:txBody>
      </p:sp>
      <p:sp>
        <p:nvSpPr>
          <p:cNvPr id="1713" name="Google Shape;1713;p75"/>
          <p:cNvSpPr/>
          <p:nvPr/>
        </p:nvSpPr>
        <p:spPr>
          <a:xfrm>
            <a:off x="18991602" y="8852940"/>
            <a:ext cx="3876691" cy="2053077"/>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lang="en-US" sz="2800">
                <a:solidFill>
                  <a:srgbClr val="65696F"/>
                </a:solidFill>
                <a:latin typeface="Raleway"/>
                <a:ea typeface="Raleway"/>
                <a:cs typeface="Raleway"/>
                <a:sym typeface="Raleway"/>
              </a:rPr>
              <a:t>For the user to gain interest, there has to be a meaningful relationship between the user and the action</a:t>
            </a:r>
            <a:endParaRPr/>
          </a:p>
        </p:txBody>
      </p:sp>
      <p:sp>
        <p:nvSpPr>
          <p:cNvPr id="1714" name="Google Shape;1714;p75"/>
          <p:cNvSpPr/>
          <p:nvPr/>
        </p:nvSpPr>
        <p:spPr>
          <a:xfrm>
            <a:off x="15055723" y="4843951"/>
            <a:ext cx="6480643" cy="2053077"/>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lang="en-US" sz="3000">
                <a:solidFill>
                  <a:srgbClr val="53585F"/>
                </a:solidFill>
                <a:latin typeface="Raleway"/>
                <a:ea typeface="Raleway"/>
                <a:cs typeface="Raleway"/>
                <a:sym typeface="Raleway"/>
              </a:rPr>
              <a:t>Through constant practice and repetition, the user is able to master these actions</a:t>
            </a:r>
            <a:endParaRPr sz="3000">
              <a:solidFill>
                <a:srgbClr val="53585F"/>
              </a:solidFill>
              <a:latin typeface="Raleway"/>
              <a:ea typeface="Raleway"/>
              <a:cs typeface="Raleway"/>
              <a:sym typeface="Raleway"/>
            </a:endParaRPr>
          </a:p>
        </p:txBody>
      </p:sp>
      <p:grpSp>
        <p:nvGrpSpPr>
          <p:cNvPr id="1715" name="Google Shape;1715;p75"/>
          <p:cNvGrpSpPr/>
          <p:nvPr/>
        </p:nvGrpSpPr>
        <p:grpSpPr>
          <a:xfrm>
            <a:off x="6054070" y="4181510"/>
            <a:ext cx="2051616" cy="2051616"/>
            <a:chOff x="0" y="0"/>
            <a:chExt cx="2051614" cy="2051614"/>
          </a:xfrm>
        </p:grpSpPr>
        <p:sp>
          <p:nvSpPr>
            <p:cNvPr id="1716" name="Google Shape;1716;p75"/>
            <p:cNvSpPr/>
            <p:nvPr/>
          </p:nvSpPr>
          <p:spPr>
            <a:xfrm>
              <a:off x="0" y="0"/>
              <a:ext cx="2051614" cy="205161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1717" name="Google Shape;1717;p75"/>
            <p:cNvSpPr/>
            <p:nvPr/>
          </p:nvSpPr>
          <p:spPr>
            <a:xfrm>
              <a:off x="132838" y="132838"/>
              <a:ext cx="1785938" cy="1785938"/>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18" name="Google Shape;1718;p75"/>
            <p:cNvSpPr/>
            <p:nvPr/>
          </p:nvSpPr>
          <p:spPr>
            <a:xfrm rot="-900000">
              <a:off x="612997" y="650443"/>
              <a:ext cx="825620" cy="750728"/>
            </a:xfrm>
            <a:custGeom>
              <a:rect b="b" l="l" r="r" t="t"/>
              <a:pathLst>
                <a:path extrusionOk="0" h="21600" w="21600">
                  <a:moveTo>
                    <a:pt x="21600" y="6949"/>
                  </a:moveTo>
                  <a:cubicBezTo>
                    <a:pt x="21600" y="7542"/>
                    <a:pt x="21408" y="8153"/>
                    <a:pt x="21018" y="8782"/>
                  </a:cubicBezTo>
                  <a:cubicBezTo>
                    <a:pt x="20628" y="9417"/>
                    <a:pt x="20110" y="10015"/>
                    <a:pt x="19458" y="10585"/>
                  </a:cubicBezTo>
                  <a:cubicBezTo>
                    <a:pt x="18807" y="11152"/>
                    <a:pt x="18041" y="11652"/>
                    <a:pt x="17159" y="12084"/>
                  </a:cubicBezTo>
                  <a:cubicBezTo>
                    <a:pt x="16275" y="12512"/>
                    <a:pt x="15327" y="12821"/>
                    <a:pt x="14315" y="12997"/>
                  </a:cubicBezTo>
                  <a:cubicBezTo>
                    <a:pt x="13879" y="13092"/>
                    <a:pt x="13492" y="13285"/>
                    <a:pt x="13151" y="13579"/>
                  </a:cubicBezTo>
                  <a:cubicBezTo>
                    <a:pt x="12809" y="13872"/>
                    <a:pt x="12641" y="14204"/>
                    <a:pt x="12641" y="14572"/>
                  </a:cubicBezTo>
                  <a:cubicBezTo>
                    <a:pt x="12641" y="14900"/>
                    <a:pt x="12713" y="15141"/>
                    <a:pt x="12865" y="15294"/>
                  </a:cubicBezTo>
                  <a:cubicBezTo>
                    <a:pt x="13015" y="15450"/>
                    <a:pt x="13178" y="15597"/>
                    <a:pt x="13365" y="15728"/>
                  </a:cubicBezTo>
                  <a:cubicBezTo>
                    <a:pt x="13546" y="15867"/>
                    <a:pt x="13717" y="16011"/>
                    <a:pt x="13874" y="16170"/>
                  </a:cubicBezTo>
                  <a:cubicBezTo>
                    <a:pt x="14031" y="16331"/>
                    <a:pt x="14126" y="16575"/>
                    <a:pt x="14160" y="16904"/>
                  </a:cubicBezTo>
                  <a:cubicBezTo>
                    <a:pt x="14195" y="17119"/>
                    <a:pt x="14188" y="17341"/>
                    <a:pt x="14134" y="17564"/>
                  </a:cubicBezTo>
                  <a:cubicBezTo>
                    <a:pt x="14098" y="17697"/>
                    <a:pt x="14201" y="17805"/>
                    <a:pt x="14433" y="17893"/>
                  </a:cubicBezTo>
                  <a:cubicBezTo>
                    <a:pt x="14667" y="17981"/>
                    <a:pt x="14957" y="18069"/>
                    <a:pt x="15294" y="18156"/>
                  </a:cubicBezTo>
                  <a:cubicBezTo>
                    <a:pt x="15637" y="18237"/>
                    <a:pt x="15987" y="18342"/>
                    <a:pt x="16345" y="18469"/>
                  </a:cubicBezTo>
                  <a:cubicBezTo>
                    <a:pt x="16706" y="18596"/>
                    <a:pt x="16976" y="18757"/>
                    <a:pt x="17165" y="18953"/>
                  </a:cubicBezTo>
                  <a:cubicBezTo>
                    <a:pt x="17266" y="19051"/>
                    <a:pt x="17352" y="19233"/>
                    <a:pt x="17416" y="19512"/>
                  </a:cubicBezTo>
                  <a:cubicBezTo>
                    <a:pt x="17477" y="19791"/>
                    <a:pt x="17520" y="20090"/>
                    <a:pt x="17536" y="20417"/>
                  </a:cubicBezTo>
                  <a:cubicBezTo>
                    <a:pt x="17554" y="20729"/>
                    <a:pt x="17528" y="21001"/>
                    <a:pt x="17464" y="21242"/>
                  </a:cubicBezTo>
                  <a:cubicBezTo>
                    <a:pt x="17394" y="21480"/>
                    <a:pt x="17268" y="21600"/>
                    <a:pt x="17090" y="21600"/>
                  </a:cubicBezTo>
                  <a:lnTo>
                    <a:pt x="4497" y="21600"/>
                  </a:lnTo>
                  <a:cubicBezTo>
                    <a:pt x="4329" y="21600"/>
                    <a:pt x="4206" y="21480"/>
                    <a:pt x="4132" y="21242"/>
                  </a:cubicBezTo>
                  <a:cubicBezTo>
                    <a:pt x="4062" y="21001"/>
                    <a:pt x="4031" y="20729"/>
                    <a:pt x="4048" y="20417"/>
                  </a:cubicBezTo>
                  <a:cubicBezTo>
                    <a:pt x="4067" y="20090"/>
                    <a:pt x="4110" y="19791"/>
                    <a:pt x="4172" y="19512"/>
                  </a:cubicBezTo>
                  <a:cubicBezTo>
                    <a:pt x="4236" y="19233"/>
                    <a:pt x="4317" y="19051"/>
                    <a:pt x="4422" y="18953"/>
                  </a:cubicBezTo>
                  <a:cubicBezTo>
                    <a:pt x="4618" y="18769"/>
                    <a:pt x="4890" y="18607"/>
                    <a:pt x="5239" y="18475"/>
                  </a:cubicBezTo>
                  <a:cubicBezTo>
                    <a:pt x="5589" y="18346"/>
                    <a:pt x="5934" y="18237"/>
                    <a:pt x="6270" y="18156"/>
                  </a:cubicBezTo>
                  <a:cubicBezTo>
                    <a:pt x="6606" y="18069"/>
                    <a:pt x="6897" y="17984"/>
                    <a:pt x="7146" y="17903"/>
                  </a:cubicBezTo>
                  <a:cubicBezTo>
                    <a:pt x="7394" y="17817"/>
                    <a:pt x="7499" y="17706"/>
                    <a:pt x="7464" y="17564"/>
                  </a:cubicBezTo>
                  <a:cubicBezTo>
                    <a:pt x="7428" y="17433"/>
                    <a:pt x="7414" y="17312"/>
                    <a:pt x="7414" y="17205"/>
                  </a:cubicBezTo>
                  <a:lnTo>
                    <a:pt x="7414" y="16904"/>
                  </a:lnTo>
                  <a:cubicBezTo>
                    <a:pt x="7428" y="16575"/>
                    <a:pt x="7520" y="16331"/>
                    <a:pt x="7689" y="16170"/>
                  </a:cubicBezTo>
                  <a:cubicBezTo>
                    <a:pt x="7854" y="16011"/>
                    <a:pt x="8035" y="15867"/>
                    <a:pt x="8226" y="15728"/>
                  </a:cubicBezTo>
                  <a:cubicBezTo>
                    <a:pt x="8417" y="15593"/>
                    <a:pt x="8585" y="15447"/>
                    <a:pt x="8730" y="15294"/>
                  </a:cubicBezTo>
                  <a:cubicBezTo>
                    <a:pt x="8873" y="15141"/>
                    <a:pt x="8947" y="14900"/>
                    <a:pt x="8947" y="14572"/>
                  </a:cubicBezTo>
                  <a:cubicBezTo>
                    <a:pt x="8947" y="14204"/>
                    <a:pt x="8778" y="13875"/>
                    <a:pt x="8442" y="13579"/>
                  </a:cubicBezTo>
                  <a:cubicBezTo>
                    <a:pt x="8105" y="13282"/>
                    <a:pt x="7706" y="13092"/>
                    <a:pt x="7248" y="12997"/>
                  </a:cubicBezTo>
                  <a:cubicBezTo>
                    <a:pt x="6252" y="12812"/>
                    <a:pt x="5311" y="12498"/>
                    <a:pt x="4435" y="12063"/>
                  </a:cubicBezTo>
                  <a:cubicBezTo>
                    <a:pt x="3554" y="11628"/>
                    <a:pt x="2791" y="11129"/>
                    <a:pt x="2134" y="10571"/>
                  </a:cubicBezTo>
                  <a:cubicBezTo>
                    <a:pt x="1479" y="10012"/>
                    <a:pt x="960" y="9417"/>
                    <a:pt x="574" y="8782"/>
                  </a:cubicBezTo>
                  <a:cubicBezTo>
                    <a:pt x="190" y="8153"/>
                    <a:pt x="0" y="7542"/>
                    <a:pt x="0" y="6949"/>
                  </a:cubicBezTo>
                  <a:lnTo>
                    <a:pt x="0" y="4321"/>
                  </a:lnTo>
                  <a:cubicBezTo>
                    <a:pt x="0" y="4008"/>
                    <a:pt x="94" y="3756"/>
                    <a:pt x="286" y="3554"/>
                  </a:cubicBezTo>
                  <a:cubicBezTo>
                    <a:pt x="476" y="3353"/>
                    <a:pt x="713" y="3254"/>
                    <a:pt x="999" y="3254"/>
                  </a:cubicBezTo>
                  <a:lnTo>
                    <a:pt x="5124" y="3254"/>
                  </a:lnTo>
                  <a:cubicBezTo>
                    <a:pt x="5109" y="3138"/>
                    <a:pt x="5098" y="3025"/>
                    <a:pt x="5098" y="2900"/>
                  </a:cubicBezTo>
                  <a:lnTo>
                    <a:pt x="5098" y="2564"/>
                  </a:lnTo>
                  <a:lnTo>
                    <a:pt x="5098" y="2505"/>
                  </a:lnTo>
                  <a:cubicBezTo>
                    <a:pt x="5098" y="2005"/>
                    <a:pt x="5120" y="1594"/>
                    <a:pt x="5157" y="1266"/>
                  </a:cubicBezTo>
                  <a:cubicBezTo>
                    <a:pt x="5193" y="939"/>
                    <a:pt x="5260" y="684"/>
                    <a:pt x="5353" y="499"/>
                  </a:cubicBezTo>
                  <a:cubicBezTo>
                    <a:pt x="5445" y="319"/>
                    <a:pt x="5582" y="189"/>
                    <a:pt x="5755" y="111"/>
                  </a:cubicBezTo>
                  <a:cubicBezTo>
                    <a:pt x="5929" y="37"/>
                    <a:pt x="6165" y="0"/>
                    <a:pt x="6466" y="0"/>
                  </a:cubicBezTo>
                  <a:lnTo>
                    <a:pt x="15132" y="0"/>
                  </a:lnTo>
                  <a:cubicBezTo>
                    <a:pt x="15410" y="0"/>
                    <a:pt x="15646" y="37"/>
                    <a:pt x="15829" y="111"/>
                  </a:cubicBezTo>
                  <a:cubicBezTo>
                    <a:pt x="16010" y="189"/>
                    <a:pt x="16151" y="319"/>
                    <a:pt x="16244" y="499"/>
                  </a:cubicBezTo>
                  <a:cubicBezTo>
                    <a:pt x="16336" y="684"/>
                    <a:pt x="16404" y="939"/>
                    <a:pt x="16435" y="1266"/>
                  </a:cubicBezTo>
                  <a:cubicBezTo>
                    <a:pt x="16471" y="1594"/>
                    <a:pt x="16487" y="2005"/>
                    <a:pt x="16487" y="2505"/>
                  </a:cubicBezTo>
                  <a:lnTo>
                    <a:pt x="16487" y="2863"/>
                  </a:lnTo>
                  <a:cubicBezTo>
                    <a:pt x="16487" y="2990"/>
                    <a:pt x="16479" y="3120"/>
                    <a:pt x="16459" y="3252"/>
                  </a:cubicBezTo>
                  <a:lnTo>
                    <a:pt x="20603" y="3252"/>
                  </a:lnTo>
                  <a:cubicBezTo>
                    <a:pt x="20884" y="3252"/>
                    <a:pt x="21119" y="3350"/>
                    <a:pt x="21314" y="3551"/>
                  </a:cubicBezTo>
                  <a:cubicBezTo>
                    <a:pt x="21504" y="3753"/>
                    <a:pt x="21600" y="4005"/>
                    <a:pt x="21600" y="4318"/>
                  </a:cubicBezTo>
                  <a:lnTo>
                    <a:pt x="21600" y="6949"/>
                  </a:lnTo>
                  <a:close/>
                  <a:moveTo>
                    <a:pt x="6283" y="10550"/>
                  </a:moveTo>
                  <a:cubicBezTo>
                    <a:pt x="6072" y="9799"/>
                    <a:pt x="5883" y="8978"/>
                    <a:pt x="5715" y="8083"/>
                  </a:cubicBezTo>
                  <a:cubicBezTo>
                    <a:pt x="5550" y="7190"/>
                    <a:pt x="5407" y="6300"/>
                    <a:pt x="5288" y="5416"/>
                  </a:cubicBezTo>
                  <a:lnTo>
                    <a:pt x="1963" y="5416"/>
                  </a:lnTo>
                  <a:lnTo>
                    <a:pt x="1963" y="6949"/>
                  </a:lnTo>
                  <a:cubicBezTo>
                    <a:pt x="1963" y="7137"/>
                    <a:pt x="2064" y="7390"/>
                    <a:pt x="2265" y="7709"/>
                  </a:cubicBezTo>
                  <a:cubicBezTo>
                    <a:pt x="2462" y="8029"/>
                    <a:pt x="2754" y="8360"/>
                    <a:pt x="3128" y="8700"/>
                  </a:cubicBezTo>
                  <a:cubicBezTo>
                    <a:pt x="3500" y="9040"/>
                    <a:pt x="3955" y="9382"/>
                    <a:pt x="4489" y="9707"/>
                  </a:cubicBezTo>
                  <a:cubicBezTo>
                    <a:pt x="5023" y="10034"/>
                    <a:pt x="5618" y="10315"/>
                    <a:pt x="6283" y="10550"/>
                  </a:cubicBezTo>
                  <a:moveTo>
                    <a:pt x="19629" y="5416"/>
                  </a:moveTo>
                  <a:lnTo>
                    <a:pt x="16281" y="5416"/>
                  </a:lnTo>
                  <a:cubicBezTo>
                    <a:pt x="16180" y="6300"/>
                    <a:pt x="16043" y="7190"/>
                    <a:pt x="15878" y="8083"/>
                  </a:cubicBezTo>
                  <a:cubicBezTo>
                    <a:pt x="15713" y="8978"/>
                    <a:pt x="15523" y="9799"/>
                    <a:pt x="15309" y="10550"/>
                  </a:cubicBezTo>
                  <a:cubicBezTo>
                    <a:pt x="15974" y="10315"/>
                    <a:pt x="16574" y="10034"/>
                    <a:pt x="17106" y="9707"/>
                  </a:cubicBezTo>
                  <a:cubicBezTo>
                    <a:pt x="17638" y="9382"/>
                    <a:pt x="18090" y="9040"/>
                    <a:pt x="18467" y="8700"/>
                  </a:cubicBezTo>
                  <a:cubicBezTo>
                    <a:pt x="18843" y="8360"/>
                    <a:pt x="19129" y="8029"/>
                    <a:pt x="19331" y="7709"/>
                  </a:cubicBezTo>
                  <a:cubicBezTo>
                    <a:pt x="19530" y="7390"/>
                    <a:pt x="19629" y="7137"/>
                    <a:pt x="19629" y="6949"/>
                  </a:cubicBezTo>
                  <a:lnTo>
                    <a:pt x="19629" y="5416"/>
                  </a:lnTo>
                  <a:close/>
                </a:path>
              </a:pathLst>
            </a:custGeom>
            <a:solidFill>
              <a:schemeClr val="lt1"/>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719" name="Google Shape;1719;p75"/>
          <p:cNvSpPr txBox="1"/>
          <p:nvPr>
            <p:ph idx="1" type="body"/>
          </p:nvPr>
        </p:nvSpPr>
        <p:spPr>
          <a:xfrm>
            <a:off x="1207200" y="2391138"/>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Digital Products  are Gamified</a:t>
            </a:r>
            <a:endParaRPr/>
          </a:p>
        </p:txBody>
      </p:sp>
      <p:sp>
        <p:nvSpPr>
          <p:cNvPr id="1720" name="Google Shape;1720;p75"/>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Engaging the Player!</a:t>
            </a:r>
            <a:endParaRPr/>
          </a:p>
        </p:txBody>
      </p:sp>
      <p:sp>
        <p:nvSpPr>
          <p:cNvPr id="1721" name="Google Shape;1721;p75"/>
          <p:cNvSpPr/>
          <p:nvPr/>
        </p:nvSpPr>
        <p:spPr>
          <a:xfrm>
            <a:off x="15055723" y="12091297"/>
            <a:ext cx="4280880" cy="786351"/>
          </a:xfrm>
          <a:custGeom>
            <a:rect b="b" l="l" r="r" t="t"/>
            <a:pathLst>
              <a:path extrusionOk="0" h="16416" w="21600">
                <a:moveTo>
                  <a:pt x="0" y="0"/>
                </a:moveTo>
                <a:cubicBezTo>
                  <a:pt x="8199" y="19377"/>
                  <a:pt x="15399" y="21600"/>
                  <a:pt x="21600" y="6668"/>
                </a:cubicBezTo>
              </a:path>
            </a:pathLst>
          </a:cu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sz="4200">
              <a:solidFill>
                <a:schemeClr val="dk1"/>
              </a:solidFill>
              <a:latin typeface="Rajdhani SemiBold"/>
              <a:ea typeface="Rajdhani SemiBold"/>
              <a:cs typeface="Rajdhani SemiBold"/>
              <a:sym typeface="Rajdhani SemiBold"/>
            </a:endParaRPr>
          </a:p>
        </p:txBody>
      </p:sp>
      <p:sp>
        <p:nvSpPr>
          <p:cNvPr id="1722" name="Google Shape;1722;p75"/>
          <p:cNvSpPr/>
          <p:nvPr/>
        </p:nvSpPr>
        <p:spPr>
          <a:xfrm>
            <a:off x="10568279" y="5122101"/>
            <a:ext cx="3374700" cy="98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3600">
                <a:solidFill>
                  <a:srgbClr val="53585F"/>
                </a:solidFill>
                <a:latin typeface="Raleway"/>
                <a:ea typeface="Raleway"/>
                <a:cs typeface="Raleway"/>
                <a:sym typeface="Raleway"/>
              </a:rPr>
              <a:t>COMMUNITY</a:t>
            </a:r>
            <a:endParaRPr b="1" sz="3600"/>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000"/>
                                        <p:tgtEl>
                                          <p:spTgt spid="17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1000"/>
                                        <p:tgtEl>
                                          <p:spTgt spid="1721"/>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713"/>
                                        </p:tgtEl>
                                        <p:attrNameLst>
                                          <p:attrName>style.visibility</p:attrName>
                                        </p:attrNameLst>
                                      </p:cBhvr>
                                      <p:to>
                                        <p:strVal val="visible"/>
                                      </p:to>
                                    </p:set>
                                    <p:anim calcmode="lin" valueType="num">
                                      <p:cBhvr additive="base">
                                        <p:cTn dur="750"/>
                                        <p:tgtEl>
                                          <p:spTgt spid="17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1000"/>
                                        <p:tgtEl>
                                          <p:spTgt spid="1709"/>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12"/>
                                        </p:tgtEl>
                                        <p:attrNameLst>
                                          <p:attrName>style.visibility</p:attrName>
                                        </p:attrNameLst>
                                      </p:cBhvr>
                                      <p:to>
                                        <p:strVal val="visible"/>
                                      </p:to>
                                    </p:set>
                                    <p:anim calcmode="lin" valueType="num">
                                      <p:cBhvr additive="base">
                                        <p:cTn dur="750"/>
                                        <p:tgtEl>
                                          <p:spTgt spid="17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1000"/>
                                        <p:tgtEl>
                                          <p:spTgt spid="1706"/>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14"/>
                                        </p:tgtEl>
                                        <p:attrNameLst>
                                          <p:attrName>style.visibility</p:attrName>
                                        </p:attrNameLst>
                                      </p:cBhvr>
                                      <p:to>
                                        <p:strVal val="visible"/>
                                      </p:to>
                                    </p:set>
                                    <p:anim calcmode="lin" valueType="num">
                                      <p:cBhvr additive="base">
                                        <p:cTn dur="750"/>
                                        <p:tgtEl>
                                          <p:spTgt spid="17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1000"/>
                                        <p:tgtEl>
                                          <p:spTgt spid="1711"/>
                                        </p:tgtEl>
                                      </p:cBhvr>
                                    </p:animEffect>
                                  </p:childTnLst>
                                </p:cTn>
                              </p:par>
                              <p:par>
                                <p:cTn fill="hold" nodeType="with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1000"/>
                                        <p:tgtEl>
                                          <p:spTgt spid="1722"/>
                                        </p:tgtEl>
                                      </p:cBhvr>
                                    </p:animEffect>
                                  </p:childTnLst>
                                </p:cTn>
                              </p:par>
                              <p:par>
                                <p:cTn fill="hold" nodeType="with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1000"/>
                                        <p:tgtEl>
                                          <p:spTgt spid="1707"/>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15"/>
                                        </p:tgtEl>
                                        <p:attrNameLst>
                                          <p:attrName>style.visibility</p:attrName>
                                        </p:attrNameLst>
                                      </p:cBhvr>
                                      <p:to>
                                        <p:strVal val="visible"/>
                                      </p:to>
                                    </p:set>
                                    <p:anim calcmode="lin" valueType="num">
                                      <p:cBhvr additive="base">
                                        <p:cTn dur="750"/>
                                        <p:tgtEl>
                                          <p:spTgt spid="17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76"/>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Civic Solutions</a:t>
            </a:r>
            <a:endParaRPr/>
          </a:p>
        </p:txBody>
      </p:sp>
      <p:sp>
        <p:nvSpPr>
          <p:cNvPr id="1728" name="Google Shape;1728;p76"/>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Gamification Examples</a:t>
            </a:r>
            <a:endParaRPr/>
          </a:p>
        </p:txBody>
      </p:sp>
      <p:sp>
        <p:nvSpPr>
          <p:cNvPr id="1729" name="Google Shape;1729;p76"/>
          <p:cNvSpPr/>
          <p:nvPr/>
        </p:nvSpPr>
        <p:spPr>
          <a:xfrm>
            <a:off x="14483780" y="4196556"/>
            <a:ext cx="8572500" cy="8572501"/>
          </a:xfrm>
          <a:prstGeom prst="roundRect">
            <a:avLst>
              <a:gd fmla="val 593" name="adj"/>
            </a:avLst>
          </a:prstGeom>
          <a:solidFill>
            <a:srgbClr val="FFFFFF"/>
          </a:solidFill>
          <a:ln cap="flat" cmpd="sng" w="25400">
            <a:solidFill>
              <a:schemeClr val="accent1"/>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nvGrpSpPr>
          <p:cNvPr id="1730" name="Google Shape;1730;p76"/>
          <p:cNvGrpSpPr/>
          <p:nvPr/>
        </p:nvGrpSpPr>
        <p:grpSpPr>
          <a:xfrm>
            <a:off x="15019559" y="4732337"/>
            <a:ext cx="7500939" cy="7500940"/>
            <a:chOff x="0" y="0"/>
            <a:chExt cx="7500938" cy="7500938"/>
          </a:xfrm>
        </p:grpSpPr>
        <p:sp>
          <p:nvSpPr>
            <p:cNvPr id="1731" name="Google Shape;1731;p76"/>
            <p:cNvSpPr/>
            <p:nvPr/>
          </p:nvSpPr>
          <p:spPr>
            <a:xfrm>
              <a:off x="0" y="0"/>
              <a:ext cx="2143125"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2" name="Google Shape;1732;p76"/>
            <p:cNvSpPr/>
            <p:nvPr/>
          </p:nvSpPr>
          <p:spPr>
            <a:xfrm>
              <a:off x="5357812"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3" name="Google Shape;1733;p76"/>
            <p:cNvSpPr/>
            <p:nvPr/>
          </p:nvSpPr>
          <p:spPr>
            <a:xfrm>
              <a:off x="0"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4" name="Google Shape;1734;p76"/>
            <p:cNvSpPr/>
            <p:nvPr/>
          </p:nvSpPr>
          <p:spPr>
            <a:xfrm>
              <a:off x="0" y="2678906"/>
              <a:ext cx="2143125"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5" name="Google Shape;1735;p76"/>
            <p:cNvSpPr/>
            <p:nvPr/>
          </p:nvSpPr>
          <p:spPr>
            <a:xfrm>
              <a:off x="2678906" y="2678906"/>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6" name="Google Shape;1736;p76"/>
            <p:cNvSpPr/>
            <p:nvPr/>
          </p:nvSpPr>
          <p:spPr>
            <a:xfrm>
              <a:off x="2678906" y="5357812"/>
              <a:ext cx="2143126" cy="2143126"/>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7" name="Google Shape;1737;p76"/>
            <p:cNvSpPr/>
            <p:nvPr/>
          </p:nvSpPr>
          <p:spPr>
            <a:xfrm>
              <a:off x="2678906"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8" name="Google Shape;1738;p76"/>
            <p:cNvSpPr/>
            <p:nvPr/>
          </p:nvSpPr>
          <p:spPr>
            <a:xfrm>
              <a:off x="5357812" y="0"/>
              <a:ext cx="2143126" cy="2143125"/>
            </a:xfrm>
            <a:prstGeom prst="roundRect">
              <a:avLst>
                <a:gd fmla="val 237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39" name="Google Shape;1739;p76"/>
            <p:cNvSpPr/>
            <p:nvPr/>
          </p:nvSpPr>
          <p:spPr>
            <a:xfrm>
              <a:off x="5357812" y="5357812"/>
              <a:ext cx="2143126" cy="2143126"/>
            </a:xfrm>
            <a:prstGeom prst="roundRect">
              <a:avLst>
                <a:gd fmla="val 2370" name="adj"/>
              </a:avLst>
            </a:prstGeom>
            <a:solidFill>
              <a:srgbClr val="D8F1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740" name="Google Shape;1740;p76"/>
          <p:cNvSpPr/>
          <p:nvPr/>
        </p:nvSpPr>
        <p:spPr>
          <a:xfrm>
            <a:off x="15019559" y="4732337"/>
            <a:ext cx="7500939" cy="7500940"/>
          </a:xfrm>
          <a:prstGeom prst="roundRect">
            <a:avLst>
              <a:gd fmla="val 210" name="adj"/>
            </a:avLst>
          </a:prstGeom>
          <a:solidFill>
            <a:srgbClr val="D8F1EA"/>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41" name="Google Shape;1741;p76"/>
          <p:cNvSpPr/>
          <p:nvPr/>
        </p:nvSpPr>
        <p:spPr>
          <a:xfrm>
            <a:off x="16091123" y="5422211"/>
            <a:ext cx="5357814" cy="892970"/>
          </a:xfrm>
          <a:prstGeom prst="rect">
            <a:avLst/>
          </a:prstGeom>
          <a:solidFill>
            <a:srgbClr val="9FC7C5"/>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42" name="Google Shape;1742;p76"/>
          <p:cNvSpPr/>
          <p:nvPr/>
        </p:nvSpPr>
        <p:spPr>
          <a:xfrm>
            <a:off x="16091123" y="6495254"/>
            <a:ext cx="5357814" cy="357188"/>
          </a:xfrm>
          <a:prstGeom prst="rect">
            <a:avLst/>
          </a:pr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nvGrpSpPr>
          <p:cNvPr id="1743" name="Google Shape;1743;p76"/>
          <p:cNvGrpSpPr/>
          <p:nvPr/>
        </p:nvGrpSpPr>
        <p:grpSpPr>
          <a:xfrm>
            <a:off x="16101058" y="10642665"/>
            <a:ext cx="5357536" cy="911115"/>
            <a:chOff x="-767954" y="0"/>
            <a:chExt cx="5357535" cy="911113"/>
          </a:xfrm>
        </p:grpSpPr>
        <p:sp>
          <p:nvSpPr>
            <p:cNvPr id="1744" name="Google Shape;1744;p76"/>
            <p:cNvSpPr/>
            <p:nvPr/>
          </p:nvSpPr>
          <p:spPr>
            <a:xfrm>
              <a:off x="-767954" y="0"/>
              <a:ext cx="1426976" cy="911113"/>
            </a:xfrm>
            <a:custGeom>
              <a:rect b="b" l="l" r="r" t="t"/>
              <a:pathLst>
                <a:path extrusionOk="0" h="21600" w="21600">
                  <a:moveTo>
                    <a:pt x="0" y="0"/>
                  </a:moveTo>
                  <a:lnTo>
                    <a:pt x="0" y="2624"/>
                  </a:lnTo>
                  <a:lnTo>
                    <a:pt x="21600" y="2624"/>
                  </a:lnTo>
                  <a:lnTo>
                    <a:pt x="21600" y="0"/>
                  </a:lnTo>
                  <a:lnTo>
                    <a:pt x="0" y="0"/>
                  </a:lnTo>
                  <a:close/>
                  <a:moveTo>
                    <a:pt x="0" y="4744"/>
                  </a:moveTo>
                  <a:lnTo>
                    <a:pt x="0" y="7368"/>
                  </a:lnTo>
                  <a:lnTo>
                    <a:pt x="21600" y="7368"/>
                  </a:lnTo>
                  <a:lnTo>
                    <a:pt x="21600" y="4744"/>
                  </a:lnTo>
                  <a:lnTo>
                    <a:pt x="0" y="4744"/>
                  </a:lnTo>
                  <a:close/>
                  <a:moveTo>
                    <a:pt x="0" y="9488"/>
                  </a:moveTo>
                  <a:lnTo>
                    <a:pt x="0" y="12112"/>
                  </a:lnTo>
                  <a:lnTo>
                    <a:pt x="21600" y="12112"/>
                  </a:lnTo>
                  <a:lnTo>
                    <a:pt x="21600" y="9488"/>
                  </a:lnTo>
                  <a:lnTo>
                    <a:pt x="0" y="9488"/>
                  </a:lnTo>
                  <a:close/>
                  <a:moveTo>
                    <a:pt x="0" y="14232"/>
                  </a:moveTo>
                  <a:lnTo>
                    <a:pt x="0" y="16856"/>
                  </a:lnTo>
                  <a:lnTo>
                    <a:pt x="21600" y="16856"/>
                  </a:lnTo>
                  <a:lnTo>
                    <a:pt x="21600" y="14232"/>
                  </a:lnTo>
                  <a:lnTo>
                    <a:pt x="0" y="14232"/>
                  </a:lnTo>
                  <a:close/>
                  <a:moveTo>
                    <a:pt x="0" y="18976"/>
                  </a:moveTo>
                  <a:lnTo>
                    <a:pt x="0" y="21600"/>
                  </a:lnTo>
                  <a:lnTo>
                    <a:pt x="12462" y="21600"/>
                  </a:lnTo>
                  <a:lnTo>
                    <a:pt x="12462" y="18976"/>
                  </a:lnTo>
                  <a:lnTo>
                    <a:pt x="0" y="18976"/>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45" name="Google Shape;1745;p76"/>
            <p:cNvSpPr/>
            <p:nvPr/>
          </p:nvSpPr>
          <p:spPr>
            <a:xfrm>
              <a:off x="1199993" y="0"/>
              <a:ext cx="1426976" cy="911113"/>
            </a:xfrm>
            <a:custGeom>
              <a:rect b="b" l="l" r="r" t="t"/>
              <a:pathLst>
                <a:path extrusionOk="0" h="21600" w="21600">
                  <a:moveTo>
                    <a:pt x="0" y="0"/>
                  </a:moveTo>
                  <a:lnTo>
                    <a:pt x="0" y="2624"/>
                  </a:lnTo>
                  <a:lnTo>
                    <a:pt x="21600" y="2624"/>
                  </a:lnTo>
                  <a:lnTo>
                    <a:pt x="21600" y="0"/>
                  </a:lnTo>
                  <a:lnTo>
                    <a:pt x="0" y="0"/>
                  </a:lnTo>
                  <a:close/>
                  <a:moveTo>
                    <a:pt x="0" y="4744"/>
                  </a:moveTo>
                  <a:lnTo>
                    <a:pt x="0" y="7368"/>
                  </a:lnTo>
                  <a:lnTo>
                    <a:pt x="21600" y="7368"/>
                  </a:lnTo>
                  <a:lnTo>
                    <a:pt x="21600" y="4744"/>
                  </a:lnTo>
                  <a:lnTo>
                    <a:pt x="0" y="4744"/>
                  </a:lnTo>
                  <a:close/>
                  <a:moveTo>
                    <a:pt x="0" y="9488"/>
                  </a:moveTo>
                  <a:lnTo>
                    <a:pt x="0" y="12112"/>
                  </a:lnTo>
                  <a:lnTo>
                    <a:pt x="21600" y="12112"/>
                  </a:lnTo>
                  <a:lnTo>
                    <a:pt x="21600" y="9488"/>
                  </a:lnTo>
                  <a:lnTo>
                    <a:pt x="0" y="9488"/>
                  </a:lnTo>
                  <a:close/>
                  <a:moveTo>
                    <a:pt x="0" y="14232"/>
                  </a:moveTo>
                  <a:lnTo>
                    <a:pt x="0" y="16856"/>
                  </a:lnTo>
                  <a:lnTo>
                    <a:pt x="21600" y="16856"/>
                  </a:lnTo>
                  <a:lnTo>
                    <a:pt x="21600" y="14232"/>
                  </a:lnTo>
                  <a:lnTo>
                    <a:pt x="0" y="14232"/>
                  </a:lnTo>
                  <a:close/>
                  <a:moveTo>
                    <a:pt x="0" y="18976"/>
                  </a:moveTo>
                  <a:lnTo>
                    <a:pt x="0" y="21600"/>
                  </a:lnTo>
                  <a:lnTo>
                    <a:pt x="12462" y="21600"/>
                  </a:lnTo>
                  <a:lnTo>
                    <a:pt x="12462" y="18976"/>
                  </a:lnTo>
                  <a:lnTo>
                    <a:pt x="0" y="18976"/>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46" name="Google Shape;1746;p76"/>
            <p:cNvSpPr/>
            <p:nvPr/>
          </p:nvSpPr>
          <p:spPr>
            <a:xfrm>
              <a:off x="3154383" y="0"/>
              <a:ext cx="1435198" cy="911113"/>
            </a:xfrm>
            <a:custGeom>
              <a:rect b="b" l="l" r="r" t="t"/>
              <a:pathLst>
                <a:path extrusionOk="0" h="21600" w="21600">
                  <a:moveTo>
                    <a:pt x="0" y="0"/>
                  </a:moveTo>
                  <a:lnTo>
                    <a:pt x="0" y="2624"/>
                  </a:lnTo>
                  <a:lnTo>
                    <a:pt x="21600" y="2624"/>
                  </a:lnTo>
                  <a:lnTo>
                    <a:pt x="21600" y="0"/>
                  </a:lnTo>
                  <a:lnTo>
                    <a:pt x="0" y="0"/>
                  </a:lnTo>
                  <a:close/>
                  <a:moveTo>
                    <a:pt x="0" y="4744"/>
                  </a:moveTo>
                  <a:lnTo>
                    <a:pt x="0" y="7368"/>
                  </a:lnTo>
                  <a:lnTo>
                    <a:pt x="21600" y="7368"/>
                  </a:lnTo>
                  <a:lnTo>
                    <a:pt x="21600" y="4744"/>
                  </a:lnTo>
                  <a:lnTo>
                    <a:pt x="0" y="4744"/>
                  </a:lnTo>
                  <a:close/>
                  <a:moveTo>
                    <a:pt x="0" y="9488"/>
                  </a:moveTo>
                  <a:lnTo>
                    <a:pt x="0" y="12112"/>
                  </a:lnTo>
                  <a:lnTo>
                    <a:pt x="21600" y="12112"/>
                  </a:lnTo>
                  <a:lnTo>
                    <a:pt x="21600" y="9488"/>
                  </a:lnTo>
                  <a:lnTo>
                    <a:pt x="0" y="9488"/>
                  </a:lnTo>
                  <a:close/>
                  <a:moveTo>
                    <a:pt x="0" y="14232"/>
                  </a:moveTo>
                  <a:lnTo>
                    <a:pt x="0" y="16856"/>
                  </a:lnTo>
                  <a:lnTo>
                    <a:pt x="21600" y="16856"/>
                  </a:lnTo>
                  <a:lnTo>
                    <a:pt x="21600" y="14232"/>
                  </a:lnTo>
                  <a:lnTo>
                    <a:pt x="0" y="14232"/>
                  </a:lnTo>
                  <a:close/>
                  <a:moveTo>
                    <a:pt x="0" y="18976"/>
                  </a:moveTo>
                  <a:lnTo>
                    <a:pt x="0" y="21600"/>
                  </a:lnTo>
                  <a:lnTo>
                    <a:pt x="12462" y="21600"/>
                  </a:lnTo>
                  <a:lnTo>
                    <a:pt x="12462" y="18976"/>
                  </a:lnTo>
                  <a:lnTo>
                    <a:pt x="0" y="18976"/>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747" name="Google Shape;1747;p76"/>
          <p:cNvSpPr/>
          <p:nvPr/>
        </p:nvSpPr>
        <p:spPr>
          <a:xfrm>
            <a:off x="1224416" y="4220509"/>
            <a:ext cx="12001501" cy="4833311"/>
          </a:xfrm>
          <a:prstGeom prst="rect">
            <a:avLst/>
          </a:prstGeom>
          <a:noFill/>
          <a:ln>
            <a:noFill/>
          </a:ln>
        </p:spPr>
        <p:txBody>
          <a:bodyPr anchorCtr="0" anchor="t" bIns="0" lIns="90000" spcFirstLastPara="1" rIns="90000" wrap="square" tIns="0">
            <a:noAutofit/>
          </a:bodyPr>
          <a:lstStyle/>
          <a:p>
            <a:pPr indent="0" lvl="0" marL="0" marR="0" rtl="0" algn="l">
              <a:lnSpc>
                <a:spcPct val="150000"/>
              </a:lnSpc>
              <a:spcBef>
                <a:spcPts val="0"/>
              </a:spcBef>
              <a:spcAft>
                <a:spcPts val="0"/>
              </a:spcAft>
              <a:buNone/>
            </a:pPr>
            <a:r>
              <a:rPr lang="en-US" sz="5400">
                <a:solidFill>
                  <a:srgbClr val="65696F"/>
                </a:solidFill>
                <a:latin typeface="Raleway Light"/>
                <a:ea typeface="Raleway Light"/>
                <a:cs typeface="Raleway Light"/>
                <a:sym typeface="Raleway Light"/>
              </a:rPr>
              <a:t>Although Gamification can be broad, I’m going to show you some real world examples…</a:t>
            </a:r>
            <a:endParaRPr/>
          </a:p>
          <a:p>
            <a:pPr indent="0" lvl="0" marL="0" marR="0" rtl="0" algn="l">
              <a:lnSpc>
                <a:spcPct val="150000"/>
              </a:lnSpc>
              <a:spcBef>
                <a:spcPts val="0"/>
              </a:spcBef>
              <a:spcAft>
                <a:spcPts val="0"/>
              </a:spcAft>
              <a:buNone/>
            </a:pPr>
            <a:r>
              <a:t/>
            </a:r>
            <a:endParaRPr sz="5400">
              <a:solidFill>
                <a:srgbClr val="65696F"/>
              </a:solidFill>
              <a:latin typeface="Raleway Light"/>
              <a:ea typeface="Raleway Light"/>
              <a:cs typeface="Raleway Light"/>
              <a:sym typeface="Raleway Light"/>
            </a:endParaRPr>
          </a:p>
        </p:txBody>
      </p:sp>
      <p:sp>
        <p:nvSpPr>
          <p:cNvPr id="1748" name="Google Shape;1748;p76"/>
          <p:cNvSpPr/>
          <p:nvPr/>
        </p:nvSpPr>
        <p:spPr>
          <a:xfrm>
            <a:off x="16091123" y="9541085"/>
            <a:ext cx="1428751" cy="892969"/>
          </a:xfrm>
          <a:prstGeom prst="rect">
            <a:avLst/>
          </a:prstGeom>
          <a:solidFill>
            <a:srgbClr val="1C629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49" name="Google Shape;1749;p76"/>
          <p:cNvSpPr/>
          <p:nvPr/>
        </p:nvSpPr>
        <p:spPr>
          <a:xfrm>
            <a:off x="16603678" y="9718409"/>
            <a:ext cx="403645" cy="538322"/>
          </a:xfrm>
          <a:custGeom>
            <a:rect b="b" l="l" r="r" t="t"/>
            <a:pathLst>
              <a:path extrusionOk="0" h="21600" w="21600">
                <a:moveTo>
                  <a:pt x="19829" y="20252"/>
                </a:moveTo>
                <a:lnTo>
                  <a:pt x="17422" y="20252"/>
                </a:lnTo>
                <a:lnTo>
                  <a:pt x="17422" y="17014"/>
                </a:lnTo>
                <a:cubicBezTo>
                  <a:pt x="17422" y="16641"/>
                  <a:pt x="17026" y="16339"/>
                  <a:pt x="16536" y="16339"/>
                </a:cubicBezTo>
                <a:cubicBezTo>
                  <a:pt x="16047" y="16339"/>
                  <a:pt x="15651" y="16641"/>
                  <a:pt x="15651" y="17014"/>
                </a:cubicBezTo>
                <a:lnTo>
                  <a:pt x="15651" y="20252"/>
                </a:lnTo>
                <a:lnTo>
                  <a:pt x="5949" y="20252"/>
                </a:lnTo>
                <a:lnTo>
                  <a:pt x="5949" y="17014"/>
                </a:lnTo>
                <a:cubicBezTo>
                  <a:pt x="5949" y="16641"/>
                  <a:pt x="5553" y="16339"/>
                  <a:pt x="5064" y="16339"/>
                </a:cubicBezTo>
                <a:cubicBezTo>
                  <a:pt x="4574" y="16339"/>
                  <a:pt x="4178" y="16641"/>
                  <a:pt x="4178" y="17014"/>
                </a:cubicBezTo>
                <a:lnTo>
                  <a:pt x="4178" y="20252"/>
                </a:lnTo>
                <a:lnTo>
                  <a:pt x="1771" y="20252"/>
                </a:lnTo>
                <a:lnTo>
                  <a:pt x="1771" y="15267"/>
                </a:lnTo>
                <a:cubicBezTo>
                  <a:pt x="1771" y="13776"/>
                  <a:pt x="3364" y="12563"/>
                  <a:pt x="5322" y="12563"/>
                </a:cubicBezTo>
                <a:lnTo>
                  <a:pt x="6628" y="12563"/>
                </a:lnTo>
                <a:lnTo>
                  <a:pt x="10175" y="15263"/>
                </a:lnTo>
                <a:cubicBezTo>
                  <a:pt x="10347" y="15395"/>
                  <a:pt x="10573" y="15461"/>
                  <a:pt x="10800" y="15461"/>
                </a:cubicBezTo>
                <a:cubicBezTo>
                  <a:pt x="11027" y="15461"/>
                  <a:pt x="11253" y="15395"/>
                  <a:pt x="11425" y="15263"/>
                </a:cubicBezTo>
                <a:lnTo>
                  <a:pt x="14972" y="12563"/>
                </a:lnTo>
                <a:lnTo>
                  <a:pt x="16278" y="12563"/>
                </a:lnTo>
                <a:cubicBezTo>
                  <a:pt x="18236" y="12563"/>
                  <a:pt x="19829" y="13776"/>
                  <a:pt x="19829" y="15267"/>
                </a:cubicBezTo>
                <a:lnTo>
                  <a:pt x="19829" y="20252"/>
                </a:lnTo>
                <a:close/>
                <a:moveTo>
                  <a:pt x="13390" y="11861"/>
                </a:moveTo>
                <a:lnTo>
                  <a:pt x="10800" y="13834"/>
                </a:lnTo>
                <a:lnTo>
                  <a:pt x="8210" y="11861"/>
                </a:lnTo>
                <a:cubicBezTo>
                  <a:pt x="9023" y="12074"/>
                  <a:pt x="9894" y="12189"/>
                  <a:pt x="10800" y="12189"/>
                </a:cubicBezTo>
                <a:cubicBezTo>
                  <a:pt x="11706" y="12189"/>
                  <a:pt x="12577" y="12074"/>
                  <a:pt x="13390" y="11861"/>
                </a:cubicBezTo>
                <a:moveTo>
                  <a:pt x="4565" y="6095"/>
                </a:moveTo>
                <a:cubicBezTo>
                  <a:pt x="4565" y="3477"/>
                  <a:pt x="7362" y="1348"/>
                  <a:pt x="10800" y="1348"/>
                </a:cubicBezTo>
                <a:cubicBezTo>
                  <a:pt x="14238" y="1348"/>
                  <a:pt x="17035" y="3477"/>
                  <a:pt x="17035" y="6095"/>
                </a:cubicBezTo>
                <a:cubicBezTo>
                  <a:pt x="17035" y="8712"/>
                  <a:pt x="14238" y="10842"/>
                  <a:pt x="10800" y="10842"/>
                </a:cubicBezTo>
                <a:cubicBezTo>
                  <a:pt x="7362" y="10842"/>
                  <a:pt x="4565" y="8712"/>
                  <a:pt x="4565" y="6095"/>
                </a:cubicBezTo>
                <a:moveTo>
                  <a:pt x="16278" y="11215"/>
                </a:moveTo>
                <a:lnTo>
                  <a:pt x="15136" y="11215"/>
                </a:lnTo>
                <a:cubicBezTo>
                  <a:pt x="17342" y="10129"/>
                  <a:pt x="18805" y="8239"/>
                  <a:pt x="18805" y="6095"/>
                </a:cubicBezTo>
                <a:cubicBezTo>
                  <a:pt x="18805" y="2734"/>
                  <a:pt x="15213" y="0"/>
                  <a:pt x="10800" y="0"/>
                </a:cubicBezTo>
                <a:cubicBezTo>
                  <a:pt x="6387" y="0"/>
                  <a:pt x="2795" y="2734"/>
                  <a:pt x="2795" y="6095"/>
                </a:cubicBezTo>
                <a:cubicBezTo>
                  <a:pt x="2795" y="8239"/>
                  <a:pt x="4258" y="10129"/>
                  <a:pt x="6464" y="11215"/>
                </a:cubicBezTo>
                <a:lnTo>
                  <a:pt x="5322" y="11215"/>
                </a:lnTo>
                <a:cubicBezTo>
                  <a:pt x="2388" y="11215"/>
                  <a:pt x="0" y="13033"/>
                  <a:pt x="0" y="15267"/>
                </a:cubicBezTo>
                <a:lnTo>
                  <a:pt x="0" y="20926"/>
                </a:lnTo>
                <a:cubicBezTo>
                  <a:pt x="0" y="21298"/>
                  <a:pt x="396" y="21600"/>
                  <a:pt x="885" y="21600"/>
                </a:cubicBezTo>
                <a:lnTo>
                  <a:pt x="20715" y="21600"/>
                </a:lnTo>
                <a:cubicBezTo>
                  <a:pt x="21204" y="21600"/>
                  <a:pt x="21600" y="21298"/>
                  <a:pt x="21600" y="20926"/>
                </a:cubicBezTo>
                <a:lnTo>
                  <a:pt x="21600" y="15267"/>
                </a:lnTo>
                <a:cubicBezTo>
                  <a:pt x="21600" y="13033"/>
                  <a:pt x="19212" y="11215"/>
                  <a:pt x="16278" y="11215"/>
                </a:cubicBezTo>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0" name="Google Shape;1750;p76"/>
          <p:cNvSpPr/>
          <p:nvPr/>
        </p:nvSpPr>
        <p:spPr>
          <a:xfrm>
            <a:off x="18055656" y="9541085"/>
            <a:ext cx="1428751" cy="892969"/>
          </a:xfrm>
          <a:prstGeom prst="rect">
            <a:avLst/>
          </a:prstGeom>
          <a:solidFill>
            <a:srgbClr val="1C629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1" name="Google Shape;1751;p76"/>
          <p:cNvSpPr/>
          <p:nvPr/>
        </p:nvSpPr>
        <p:spPr>
          <a:xfrm>
            <a:off x="18568209" y="9718409"/>
            <a:ext cx="403645" cy="538322"/>
          </a:xfrm>
          <a:custGeom>
            <a:rect b="b" l="l" r="r" t="t"/>
            <a:pathLst>
              <a:path extrusionOk="0" h="21600" w="21600">
                <a:moveTo>
                  <a:pt x="19829" y="20252"/>
                </a:moveTo>
                <a:lnTo>
                  <a:pt x="17422" y="20252"/>
                </a:lnTo>
                <a:lnTo>
                  <a:pt x="17422" y="17014"/>
                </a:lnTo>
                <a:cubicBezTo>
                  <a:pt x="17422" y="16641"/>
                  <a:pt x="17026" y="16339"/>
                  <a:pt x="16536" y="16339"/>
                </a:cubicBezTo>
                <a:cubicBezTo>
                  <a:pt x="16047" y="16339"/>
                  <a:pt x="15651" y="16641"/>
                  <a:pt x="15651" y="17014"/>
                </a:cubicBezTo>
                <a:lnTo>
                  <a:pt x="15651" y="20252"/>
                </a:lnTo>
                <a:lnTo>
                  <a:pt x="5949" y="20252"/>
                </a:lnTo>
                <a:lnTo>
                  <a:pt x="5949" y="17014"/>
                </a:lnTo>
                <a:cubicBezTo>
                  <a:pt x="5949" y="16641"/>
                  <a:pt x="5553" y="16339"/>
                  <a:pt x="5064" y="16339"/>
                </a:cubicBezTo>
                <a:cubicBezTo>
                  <a:pt x="4574" y="16339"/>
                  <a:pt x="4178" y="16641"/>
                  <a:pt x="4178" y="17014"/>
                </a:cubicBezTo>
                <a:lnTo>
                  <a:pt x="4178" y="20252"/>
                </a:lnTo>
                <a:lnTo>
                  <a:pt x="1771" y="20252"/>
                </a:lnTo>
                <a:lnTo>
                  <a:pt x="1771" y="15267"/>
                </a:lnTo>
                <a:cubicBezTo>
                  <a:pt x="1771" y="13776"/>
                  <a:pt x="3364" y="12563"/>
                  <a:pt x="5322" y="12563"/>
                </a:cubicBezTo>
                <a:lnTo>
                  <a:pt x="6628" y="12563"/>
                </a:lnTo>
                <a:lnTo>
                  <a:pt x="10175" y="15263"/>
                </a:lnTo>
                <a:cubicBezTo>
                  <a:pt x="10347" y="15395"/>
                  <a:pt x="10573" y="15461"/>
                  <a:pt x="10800" y="15461"/>
                </a:cubicBezTo>
                <a:cubicBezTo>
                  <a:pt x="11027" y="15461"/>
                  <a:pt x="11253" y="15395"/>
                  <a:pt x="11425" y="15263"/>
                </a:cubicBezTo>
                <a:lnTo>
                  <a:pt x="14972" y="12563"/>
                </a:lnTo>
                <a:lnTo>
                  <a:pt x="16278" y="12563"/>
                </a:lnTo>
                <a:cubicBezTo>
                  <a:pt x="18236" y="12563"/>
                  <a:pt x="19829" y="13776"/>
                  <a:pt x="19829" y="15267"/>
                </a:cubicBezTo>
                <a:lnTo>
                  <a:pt x="19829" y="20252"/>
                </a:lnTo>
                <a:close/>
                <a:moveTo>
                  <a:pt x="13390" y="11861"/>
                </a:moveTo>
                <a:lnTo>
                  <a:pt x="10800" y="13834"/>
                </a:lnTo>
                <a:lnTo>
                  <a:pt x="8210" y="11861"/>
                </a:lnTo>
                <a:cubicBezTo>
                  <a:pt x="9023" y="12074"/>
                  <a:pt x="9894" y="12189"/>
                  <a:pt x="10800" y="12189"/>
                </a:cubicBezTo>
                <a:cubicBezTo>
                  <a:pt x="11706" y="12189"/>
                  <a:pt x="12577" y="12074"/>
                  <a:pt x="13390" y="11861"/>
                </a:cubicBezTo>
                <a:moveTo>
                  <a:pt x="4565" y="6095"/>
                </a:moveTo>
                <a:cubicBezTo>
                  <a:pt x="4565" y="3477"/>
                  <a:pt x="7362" y="1348"/>
                  <a:pt x="10800" y="1348"/>
                </a:cubicBezTo>
                <a:cubicBezTo>
                  <a:pt x="14238" y="1348"/>
                  <a:pt x="17035" y="3477"/>
                  <a:pt x="17035" y="6095"/>
                </a:cubicBezTo>
                <a:cubicBezTo>
                  <a:pt x="17035" y="8712"/>
                  <a:pt x="14238" y="10842"/>
                  <a:pt x="10800" y="10842"/>
                </a:cubicBezTo>
                <a:cubicBezTo>
                  <a:pt x="7362" y="10842"/>
                  <a:pt x="4565" y="8712"/>
                  <a:pt x="4565" y="6095"/>
                </a:cubicBezTo>
                <a:moveTo>
                  <a:pt x="16278" y="11215"/>
                </a:moveTo>
                <a:lnTo>
                  <a:pt x="15136" y="11215"/>
                </a:lnTo>
                <a:cubicBezTo>
                  <a:pt x="17342" y="10129"/>
                  <a:pt x="18805" y="8239"/>
                  <a:pt x="18805" y="6095"/>
                </a:cubicBezTo>
                <a:cubicBezTo>
                  <a:pt x="18805" y="2734"/>
                  <a:pt x="15213" y="0"/>
                  <a:pt x="10800" y="0"/>
                </a:cubicBezTo>
                <a:cubicBezTo>
                  <a:pt x="6387" y="0"/>
                  <a:pt x="2795" y="2734"/>
                  <a:pt x="2795" y="6095"/>
                </a:cubicBezTo>
                <a:cubicBezTo>
                  <a:pt x="2795" y="8239"/>
                  <a:pt x="4258" y="10129"/>
                  <a:pt x="6464" y="11215"/>
                </a:cubicBezTo>
                <a:lnTo>
                  <a:pt x="5322" y="11215"/>
                </a:lnTo>
                <a:cubicBezTo>
                  <a:pt x="2388" y="11215"/>
                  <a:pt x="0" y="13033"/>
                  <a:pt x="0" y="15267"/>
                </a:cubicBezTo>
                <a:lnTo>
                  <a:pt x="0" y="20926"/>
                </a:lnTo>
                <a:cubicBezTo>
                  <a:pt x="0" y="21298"/>
                  <a:pt x="396" y="21600"/>
                  <a:pt x="885" y="21600"/>
                </a:cubicBezTo>
                <a:lnTo>
                  <a:pt x="20715" y="21600"/>
                </a:lnTo>
                <a:cubicBezTo>
                  <a:pt x="21204" y="21600"/>
                  <a:pt x="21600" y="21298"/>
                  <a:pt x="21600" y="20926"/>
                </a:cubicBezTo>
                <a:lnTo>
                  <a:pt x="21600" y="15267"/>
                </a:lnTo>
                <a:cubicBezTo>
                  <a:pt x="21600" y="13033"/>
                  <a:pt x="19212" y="11215"/>
                  <a:pt x="16278" y="11215"/>
                </a:cubicBezTo>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2" name="Google Shape;1752;p76"/>
          <p:cNvSpPr/>
          <p:nvPr/>
        </p:nvSpPr>
        <p:spPr>
          <a:xfrm>
            <a:off x="20020188" y="9566026"/>
            <a:ext cx="1428751" cy="892970"/>
          </a:xfrm>
          <a:prstGeom prst="rect">
            <a:avLst/>
          </a:prstGeom>
          <a:solidFill>
            <a:srgbClr val="1C6294"/>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3" name="Google Shape;1753;p76"/>
          <p:cNvSpPr/>
          <p:nvPr/>
        </p:nvSpPr>
        <p:spPr>
          <a:xfrm>
            <a:off x="20532741" y="9743351"/>
            <a:ext cx="403645" cy="538322"/>
          </a:xfrm>
          <a:custGeom>
            <a:rect b="b" l="l" r="r" t="t"/>
            <a:pathLst>
              <a:path extrusionOk="0" h="21600" w="21600">
                <a:moveTo>
                  <a:pt x="19829" y="20252"/>
                </a:moveTo>
                <a:lnTo>
                  <a:pt x="17422" y="20252"/>
                </a:lnTo>
                <a:lnTo>
                  <a:pt x="17422" y="17014"/>
                </a:lnTo>
                <a:cubicBezTo>
                  <a:pt x="17422" y="16641"/>
                  <a:pt x="17026" y="16339"/>
                  <a:pt x="16536" y="16339"/>
                </a:cubicBezTo>
                <a:cubicBezTo>
                  <a:pt x="16047" y="16339"/>
                  <a:pt x="15651" y="16641"/>
                  <a:pt x="15651" y="17014"/>
                </a:cubicBezTo>
                <a:lnTo>
                  <a:pt x="15651" y="20252"/>
                </a:lnTo>
                <a:lnTo>
                  <a:pt x="5949" y="20252"/>
                </a:lnTo>
                <a:lnTo>
                  <a:pt x="5949" y="17014"/>
                </a:lnTo>
                <a:cubicBezTo>
                  <a:pt x="5949" y="16641"/>
                  <a:pt x="5553" y="16339"/>
                  <a:pt x="5064" y="16339"/>
                </a:cubicBezTo>
                <a:cubicBezTo>
                  <a:pt x="4574" y="16339"/>
                  <a:pt x="4178" y="16641"/>
                  <a:pt x="4178" y="17014"/>
                </a:cubicBezTo>
                <a:lnTo>
                  <a:pt x="4178" y="20252"/>
                </a:lnTo>
                <a:lnTo>
                  <a:pt x="1771" y="20252"/>
                </a:lnTo>
                <a:lnTo>
                  <a:pt x="1771" y="15267"/>
                </a:lnTo>
                <a:cubicBezTo>
                  <a:pt x="1771" y="13776"/>
                  <a:pt x="3364" y="12563"/>
                  <a:pt x="5322" y="12563"/>
                </a:cubicBezTo>
                <a:lnTo>
                  <a:pt x="6628" y="12563"/>
                </a:lnTo>
                <a:lnTo>
                  <a:pt x="10175" y="15263"/>
                </a:lnTo>
                <a:cubicBezTo>
                  <a:pt x="10347" y="15395"/>
                  <a:pt x="10573" y="15461"/>
                  <a:pt x="10800" y="15461"/>
                </a:cubicBezTo>
                <a:cubicBezTo>
                  <a:pt x="11027" y="15461"/>
                  <a:pt x="11253" y="15395"/>
                  <a:pt x="11425" y="15263"/>
                </a:cubicBezTo>
                <a:lnTo>
                  <a:pt x="14972" y="12563"/>
                </a:lnTo>
                <a:lnTo>
                  <a:pt x="16278" y="12563"/>
                </a:lnTo>
                <a:cubicBezTo>
                  <a:pt x="18236" y="12563"/>
                  <a:pt x="19829" y="13776"/>
                  <a:pt x="19829" y="15267"/>
                </a:cubicBezTo>
                <a:lnTo>
                  <a:pt x="19829" y="20252"/>
                </a:lnTo>
                <a:close/>
                <a:moveTo>
                  <a:pt x="13390" y="11861"/>
                </a:moveTo>
                <a:lnTo>
                  <a:pt x="10800" y="13834"/>
                </a:lnTo>
                <a:lnTo>
                  <a:pt x="8210" y="11861"/>
                </a:lnTo>
                <a:cubicBezTo>
                  <a:pt x="9023" y="12074"/>
                  <a:pt x="9894" y="12189"/>
                  <a:pt x="10800" y="12189"/>
                </a:cubicBezTo>
                <a:cubicBezTo>
                  <a:pt x="11706" y="12189"/>
                  <a:pt x="12577" y="12074"/>
                  <a:pt x="13390" y="11861"/>
                </a:cubicBezTo>
                <a:moveTo>
                  <a:pt x="4565" y="6095"/>
                </a:moveTo>
                <a:cubicBezTo>
                  <a:pt x="4565" y="3477"/>
                  <a:pt x="7362" y="1348"/>
                  <a:pt x="10800" y="1348"/>
                </a:cubicBezTo>
                <a:cubicBezTo>
                  <a:pt x="14238" y="1348"/>
                  <a:pt x="17035" y="3477"/>
                  <a:pt x="17035" y="6095"/>
                </a:cubicBezTo>
                <a:cubicBezTo>
                  <a:pt x="17035" y="8712"/>
                  <a:pt x="14238" y="10842"/>
                  <a:pt x="10800" y="10842"/>
                </a:cubicBezTo>
                <a:cubicBezTo>
                  <a:pt x="7362" y="10842"/>
                  <a:pt x="4565" y="8712"/>
                  <a:pt x="4565" y="6095"/>
                </a:cubicBezTo>
                <a:moveTo>
                  <a:pt x="16278" y="11215"/>
                </a:moveTo>
                <a:lnTo>
                  <a:pt x="15136" y="11215"/>
                </a:lnTo>
                <a:cubicBezTo>
                  <a:pt x="17342" y="10129"/>
                  <a:pt x="18805" y="8239"/>
                  <a:pt x="18805" y="6095"/>
                </a:cubicBezTo>
                <a:cubicBezTo>
                  <a:pt x="18805" y="2734"/>
                  <a:pt x="15213" y="0"/>
                  <a:pt x="10800" y="0"/>
                </a:cubicBezTo>
                <a:cubicBezTo>
                  <a:pt x="6387" y="0"/>
                  <a:pt x="2795" y="2734"/>
                  <a:pt x="2795" y="6095"/>
                </a:cubicBezTo>
                <a:cubicBezTo>
                  <a:pt x="2795" y="8239"/>
                  <a:pt x="4258" y="10129"/>
                  <a:pt x="6464" y="11215"/>
                </a:cubicBezTo>
                <a:lnTo>
                  <a:pt x="5322" y="11215"/>
                </a:lnTo>
                <a:cubicBezTo>
                  <a:pt x="2388" y="11215"/>
                  <a:pt x="0" y="13033"/>
                  <a:pt x="0" y="15267"/>
                </a:cubicBezTo>
                <a:lnTo>
                  <a:pt x="0" y="20926"/>
                </a:lnTo>
                <a:cubicBezTo>
                  <a:pt x="0" y="21298"/>
                  <a:pt x="396" y="21600"/>
                  <a:pt x="885" y="21600"/>
                </a:cubicBezTo>
                <a:lnTo>
                  <a:pt x="20715" y="21600"/>
                </a:lnTo>
                <a:cubicBezTo>
                  <a:pt x="21204" y="21600"/>
                  <a:pt x="21600" y="21298"/>
                  <a:pt x="21600" y="20926"/>
                </a:cubicBezTo>
                <a:lnTo>
                  <a:pt x="21600" y="15267"/>
                </a:lnTo>
                <a:cubicBezTo>
                  <a:pt x="21600" y="13033"/>
                  <a:pt x="19212" y="11215"/>
                  <a:pt x="16278" y="11215"/>
                </a:cubicBezTo>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4" name="Google Shape;1754;p76"/>
          <p:cNvSpPr/>
          <p:nvPr/>
        </p:nvSpPr>
        <p:spPr>
          <a:xfrm>
            <a:off x="18500745" y="5599130"/>
            <a:ext cx="538572" cy="539131"/>
          </a:xfrm>
          <a:custGeom>
            <a:rect b="b" l="l" r="r" t="t"/>
            <a:pathLst>
              <a:path extrusionOk="0" h="21600" w="21600">
                <a:moveTo>
                  <a:pt x="3939" y="0"/>
                </a:moveTo>
                <a:cubicBezTo>
                  <a:pt x="1765" y="0"/>
                  <a:pt x="0" y="1784"/>
                  <a:pt x="0" y="3958"/>
                </a:cubicBezTo>
                <a:lnTo>
                  <a:pt x="0" y="17642"/>
                </a:lnTo>
                <a:cubicBezTo>
                  <a:pt x="0" y="19816"/>
                  <a:pt x="1765" y="21600"/>
                  <a:pt x="3939" y="21600"/>
                </a:cubicBezTo>
                <a:lnTo>
                  <a:pt x="17660" y="21600"/>
                </a:lnTo>
                <a:cubicBezTo>
                  <a:pt x="19836" y="21600"/>
                  <a:pt x="21600" y="19816"/>
                  <a:pt x="21600" y="17642"/>
                </a:cubicBezTo>
                <a:lnTo>
                  <a:pt x="21600" y="3958"/>
                </a:lnTo>
                <a:cubicBezTo>
                  <a:pt x="21600" y="1784"/>
                  <a:pt x="19836" y="0"/>
                  <a:pt x="17660" y="0"/>
                </a:cubicBezTo>
                <a:lnTo>
                  <a:pt x="3939" y="0"/>
                </a:lnTo>
                <a:close/>
                <a:moveTo>
                  <a:pt x="3939" y="1364"/>
                </a:moveTo>
                <a:lnTo>
                  <a:pt x="17660" y="1364"/>
                </a:lnTo>
                <a:cubicBezTo>
                  <a:pt x="19082" y="1364"/>
                  <a:pt x="20234" y="2538"/>
                  <a:pt x="20235" y="3958"/>
                </a:cubicBezTo>
                <a:lnTo>
                  <a:pt x="20235" y="17642"/>
                </a:lnTo>
                <a:cubicBezTo>
                  <a:pt x="20235" y="19063"/>
                  <a:pt x="19082" y="20236"/>
                  <a:pt x="17660" y="20236"/>
                </a:cubicBezTo>
                <a:lnTo>
                  <a:pt x="3939" y="20236"/>
                </a:lnTo>
                <a:cubicBezTo>
                  <a:pt x="2519" y="20236"/>
                  <a:pt x="1365" y="19063"/>
                  <a:pt x="1365" y="17642"/>
                </a:cubicBezTo>
                <a:lnTo>
                  <a:pt x="1365" y="3958"/>
                </a:lnTo>
                <a:cubicBezTo>
                  <a:pt x="1365" y="2538"/>
                  <a:pt x="2519" y="1364"/>
                  <a:pt x="3939" y="1364"/>
                </a:cubicBezTo>
                <a:close/>
                <a:moveTo>
                  <a:pt x="8237" y="4897"/>
                </a:moveTo>
                <a:cubicBezTo>
                  <a:pt x="8000" y="5010"/>
                  <a:pt x="7857" y="5260"/>
                  <a:pt x="7857" y="5523"/>
                </a:cubicBezTo>
                <a:lnTo>
                  <a:pt x="7857" y="16658"/>
                </a:lnTo>
                <a:cubicBezTo>
                  <a:pt x="7857" y="16921"/>
                  <a:pt x="8000" y="17171"/>
                  <a:pt x="8237" y="17284"/>
                </a:cubicBezTo>
                <a:cubicBezTo>
                  <a:pt x="8331" y="17329"/>
                  <a:pt x="8428" y="17352"/>
                  <a:pt x="8528" y="17352"/>
                </a:cubicBezTo>
                <a:cubicBezTo>
                  <a:pt x="8680" y="17352"/>
                  <a:pt x="8830" y="17294"/>
                  <a:pt x="8953" y="17195"/>
                </a:cubicBezTo>
                <a:lnTo>
                  <a:pt x="15915" y="11627"/>
                </a:lnTo>
                <a:cubicBezTo>
                  <a:pt x="16076" y="11497"/>
                  <a:pt x="16161" y="11298"/>
                  <a:pt x="16161" y="11091"/>
                </a:cubicBezTo>
                <a:cubicBezTo>
                  <a:pt x="16161" y="10883"/>
                  <a:pt x="16076" y="10684"/>
                  <a:pt x="15915" y="10554"/>
                </a:cubicBezTo>
                <a:lnTo>
                  <a:pt x="8953" y="4986"/>
                </a:lnTo>
                <a:cubicBezTo>
                  <a:pt x="8748" y="4822"/>
                  <a:pt x="8474" y="4783"/>
                  <a:pt x="8237" y="4897"/>
                </a:cubicBezTo>
                <a:close/>
                <a:moveTo>
                  <a:pt x="9222" y="6954"/>
                </a:moveTo>
                <a:lnTo>
                  <a:pt x="14392" y="11091"/>
                </a:lnTo>
                <a:lnTo>
                  <a:pt x="9222" y="15250"/>
                </a:lnTo>
                <a:lnTo>
                  <a:pt x="9222" y="6954"/>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nvGrpSpPr>
          <p:cNvPr id="1755" name="Google Shape;1755;p76"/>
          <p:cNvGrpSpPr/>
          <p:nvPr/>
        </p:nvGrpSpPr>
        <p:grpSpPr>
          <a:xfrm>
            <a:off x="15023580" y="7225436"/>
            <a:ext cx="7498262" cy="1960920"/>
            <a:chOff x="-1646774" y="0"/>
            <a:chExt cx="7498260" cy="1960918"/>
          </a:xfrm>
        </p:grpSpPr>
        <p:sp>
          <p:nvSpPr>
            <p:cNvPr id="1756" name="Google Shape;1756;p76"/>
            <p:cNvSpPr/>
            <p:nvPr/>
          </p:nvSpPr>
          <p:spPr>
            <a:xfrm>
              <a:off x="-1646774" y="0"/>
              <a:ext cx="7498260" cy="1960918"/>
            </a:xfrm>
            <a:prstGeom prst="rect">
              <a:avLst/>
            </a:prstGeom>
            <a:solidFill>
              <a:srgbClr val="76CEEF"/>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7" name="Google Shape;1757;p76"/>
            <p:cNvSpPr/>
            <p:nvPr/>
          </p:nvSpPr>
          <p:spPr>
            <a:xfrm rot="-5400000">
              <a:off x="-1531384" y="930432"/>
              <a:ext cx="100055" cy="100054"/>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58" name="Google Shape;1758;p76"/>
            <p:cNvSpPr/>
            <p:nvPr/>
          </p:nvSpPr>
          <p:spPr>
            <a:xfrm flipH="1" rot="5400000">
              <a:off x="5605403" y="930432"/>
              <a:ext cx="100054" cy="100054"/>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759" name="Google Shape;1759;p76"/>
          <p:cNvSpPr/>
          <p:nvPr/>
        </p:nvSpPr>
        <p:spPr>
          <a:xfrm>
            <a:off x="17152081" y="7899507"/>
            <a:ext cx="3076373" cy="612776"/>
          </a:xfrm>
          <a:prstGeom prst="rect">
            <a:avLst/>
          </a:prstGeom>
          <a:noFill/>
          <a:ln>
            <a:noFill/>
          </a:ln>
        </p:spPr>
        <p:txBody>
          <a:bodyPr anchorCtr="0" anchor="ctr" bIns="71425" lIns="71425" spcFirstLastPara="1" rIns="71425" wrap="square" tIns="71425">
            <a:noAutofit/>
          </a:bodyPr>
          <a:lstStyle/>
          <a:p>
            <a:pPr indent="0" lvl="0" marL="0" marR="0" rtl="0" algn="l">
              <a:lnSpc>
                <a:spcPct val="150000"/>
              </a:lnSpc>
              <a:spcBef>
                <a:spcPts val="0"/>
              </a:spcBef>
              <a:spcAft>
                <a:spcPts val="0"/>
              </a:spcAft>
              <a:buNone/>
            </a:pPr>
            <a:r>
              <a:rPr lang="en-US" sz="3200" cap="none">
                <a:solidFill>
                  <a:srgbClr val="FCFAFA"/>
                </a:solidFill>
                <a:latin typeface="Raleway ExtraLight"/>
                <a:ea typeface="Raleway ExtraLight"/>
                <a:cs typeface="Raleway ExtraLight"/>
                <a:sym typeface="Raleway ExtraLight"/>
              </a:rPr>
              <a:t>HERO BANNER</a:t>
            </a:r>
            <a:endParaRPr/>
          </a:p>
        </p:txBody>
      </p:sp>
      <p:sp>
        <p:nvSpPr>
          <p:cNvPr id="1760" name="Google Shape;1760;p76"/>
          <p:cNvSpPr txBox="1"/>
          <p:nvPr/>
        </p:nvSpPr>
        <p:spPr>
          <a:xfrm>
            <a:off x="1177392" y="9450808"/>
            <a:ext cx="12028602" cy="1667763"/>
          </a:xfrm>
          <a:prstGeom prst="rect">
            <a:avLst/>
          </a:prstGeom>
          <a:noFill/>
          <a:ln>
            <a:noFill/>
          </a:ln>
        </p:spPr>
        <p:txBody>
          <a:bodyPr anchorCtr="0" anchor="ctr" bIns="71425" lIns="71425" spcFirstLastPara="1" rIns="71425" wrap="square" tIns="71425">
            <a:noAutofit/>
          </a:bodyPr>
          <a:lstStyle/>
          <a:p>
            <a:pPr indent="0" lvl="0" marL="0" marR="0" rtl="0" algn="l">
              <a:lnSpc>
                <a:spcPct val="150000"/>
              </a:lnSpc>
              <a:spcBef>
                <a:spcPts val="0"/>
              </a:spcBef>
              <a:spcAft>
                <a:spcPts val="0"/>
              </a:spcAft>
              <a:buNone/>
            </a:pPr>
            <a:r>
              <a:rPr lang="en-US" sz="6600">
                <a:solidFill>
                  <a:srgbClr val="65696F"/>
                </a:solidFill>
                <a:latin typeface="Raleway Light"/>
                <a:ea typeface="Raleway Light"/>
                <a:cs typeface="Raleway Light"/>
                <a:sym typeface="Raleway Light"/>
              </a:rPr>
              <a:t>… Also have some more Candy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500"/>
                                        <p:tgtEl>
                                          <p:spTgt spid="174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41"/>
                                        </p:tgtEl>
                                        <p:attrNameLst>
                                          <p:attrName>style.visibility</p:attrName>
                                        </p:attrNameLst>
                                      </p:cBhvr>
                                      <p:to>
                                        <p:strVal val="visible"/>
                                      </p:to>
                                    </p:set>
                                    <p:anim calcmode="lin" valueType="num">
                                      <p:cBhvr additive="base">
                                        <p:cTn dur="250"/>
                                        <p:tgtEl>
                                          <p:spTgt spid="1741"/>
                                        </p:tgtEl>
                                        <p:attrNameLst>
                                          <p:attrName>ppt_w</p:attrName>
                                        </p:attrNameLst>
                                      </p:cBhvr>
                                      <p:tavLst>
                                        <p:tav fmla="" tm="0">
                                          <p:val>
                                            <p:strVal val="0"/>
                                          </p:val>
                                        </p:tav>
                                        <p:tav fmla="" tm="100000">
                                          <p:val>
                                            <p:strVal val="#ppt_w"/>
                                          </p:val>
                                        </p:tav>
                                      </p:tavLst>
                                    </p:anim>
                                    <p:anim calcmode="lin" valueType="num">
                                      <p:cBhvr additive="base">
                                        <p:cTn dur="250"/>
                                        <p:tgtEl>
                                          <p:spTgt spid="1741"/>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250"/>
                                        <p:tgtEl>
                                          <p:spTgt spid="174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755"/>
                                        </p:tgtEl>
                                        <p:attrNameLst>
                                          <p:attrName>style.visibility</p:attrName>
                                        </p:attrNameLst>
                                      </p:cBhvr>
                                      <p:to>
                                        <p:strVal val="visible"/>
                                      </p:to>
                                    </p:set>
                                    <p:anim calcmode="lin" valueType="num">
                                      <p:cBhvr additive="base">
                                        <p:cTn dur="250"/>
                                        <p:tgtEl>
                                          <p:spTgt spid="1755"/>
                                        </p:tgtEl>
                                        <p:attrNameLst>
                                          <p:attrName>ppt_w</p:attrName>
                                        </p:attrNameLst>
                                      </p:cBhvr>
                                      <p:tavLst>
                                        <p:tav fmla="" tm="0">
                                          <p:val>
                                            <p:strVal val="0"/>
                                          </p:val>
                                        </p:tav>
                                        <p:tav fmla="" tm="100000">
                                          <p:val>
                                            <p:strVal val="#ppt_w"/>
                                          </p:val>
                                        </p:tav>
                                      </p:tavLst>
                                    </p:anim>
                                    <p:anim calcmode="lin" valueType="num">
                                      <p:cBhvr additive="base">
                                        <p:cTn dur="250"/>
                                        <p:tgtEl>
                                          <p:spTgt spid="1755"/>
                                        </p:tgtEl>
                                        <p:attrNameLst>
                                          <p:attrName>ppt_h</p:attrName>
                                        </p:attrNameLst>
                                      </p:cBhvr>
                                      <p:tavLst>
                                        <p:tav fmla="" tm="0">
                                          <p:val>
                                            <p:strVal val="0"/>
                                          </p:val>
                                        </p:tav>
                                        <p:tav fmla="" tm="100000">
                                          <p:val>
                                            <p:strVal val="#ppt_h"/>
                                          </p:val>
                                        </p:tav>
                                      </p:tavLst>
                                    </p:anim>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250"/>
                                        <p:tgtEl>
                                          <p:spTgt spid="1748"/>
                                        </p:tgtEl>
                                      </p:cBhvr>
                                    </p:animEffect>
                                  </p:childTnLst>
                                </p:cTn>
                              </p:par>
                              <p:par>
                                <p:cTn fill="hold" nodeType="withEffect" presetClass="entr" presetID="10" presetSubtype="0">
                                  <p:stCondLst>
                                    <p:cond delay="100"/>
                                  </p:stCondLst>
                                  <p:childTnLst>
                                    <p:set>
                                      <p:cBhvr>
                                        <p:cTn dur="1" fill="hold">
                                          <p:stCondLst>
                                            <p:cond delay="0"/>
                                          </p:stCondLst>
                                        </p:cTn>
                                        <p:tgtEl>
                                          <p:spTgt spid="1750"/>
                                        </p:tgtEl>
                                        <p:attrNameLst>
                                          <p:attrName>style.visibility</p:attrName>
                                        </p:attrNameLst>
                                      </p:cBhvr>
                                      <p:to>
                                        <p:strVal val="visible"/>
                                      </p:to>
                                    </p:set>
                                    <p:animEffect filter="fade" transition="in">
                                      <p:cBhvr>
                                        <p:cTn dur="250"/>
                                        <p:tgtEl>
                                          <p:spTgt spid="1750"/>
                                        </p:tgtEl>
                                      </p:cBhvr>
                                    </p:animEffect>
                                  </p:childTnLst>
                                </p:cTn>
                              </p:par>
                              <p:par>
                                <p:cTn fill="hold" nodeType="withEffect" presetClass="entr" presetID="10" presetSubtype="0">
                                  <p:stCondLst>
                                    <p:cond delay="100"/>
                                  </p:stCondLst>
                                  <p:childTnLst>
                                    <p:set>
                                      <p:cBhvr>
                                        <p:cTn dur="1" fill="hold">
                                          <p:stCondLst>
                                            <p:cond delay="0"/>
                                          </p:stCondLst>
                                        </p:cTn>
                                        <p:tgtEl>
                                          <p:spTgt spid="1752"/>
                                        </p:tgtEl>
                                        <p:attrNameLst>
                                          <p:attrName>style.visibility</p:attrName>
                                        </p:attrNameLst>
                                      </p:cBhvr>
                                      <p:to>
                                        <p:strVal val="visible"/>
                                      </p:to>
                                    </p:set>
                                    <p:animEffect filter="fade" transition="in">
                                      <p:cBhvr>
                                        <p:cTn dur="250"/>
                                        <p:tgtEl>
                                          <p:spTgt spid="175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350"/>
                                        <p:tgtEl>
                                          <p:spTgt spid="1743"/>
                                        </p:tgtEl>
                                      </p:cBhvr>
                                    </p:animEffect>
                                  </p:childTnLst>
                                </p:cTn>
                              </p:par>
                            </p:childTnLst>
                          </p:cTn>
                        </p:par>
                        <p:par>
                          <p:cTn fill="hold">
                            <p:stCondLst>
                              <p:cond delay="1850"/>
                            </p:stCondLst>
                            <p:childTnLst>
                              <p:par>
                                <p:cTn fill="hold" nodeType="after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500"/>
                                        <p:tgtEl>
                                          <p:spTgt spid="1754"/>
                                        </p:tgtEl>
                                      </p:cBhvr>
                                    </p:animEffect>
                                  </p:childTnLst>
                                </p:cTn>
                              </p:par>
                            </p:childTnLst>
                          </p:cTn>
                        </p:par>
                        <p:par>
                          <p:cTn fill="hold">
                            <p:stCondLst>
                              <p:cond delay="2350"/>
                            </p:stCondLst>
                            <p:childTnLst>
                              <p:par>
                                <p:cTn fill="hold" nodeType="afterEffect" presetClass="entr" presetID="23" presetSubtype="16">
                                  <p:stCondLst>
                                    <p:cond delay="0"/>
                                  </p:stCondLst>
                                  <p:childTnLst>
                                    <p:set>
                                      <p:cBhvr>
                                        <p:cTn dur="1" fill="hold">
                                          <p:stCondLst>
                                            <p:cond delay="0"/>
                                          </p:stCondLst>
                                        </p:cTn>
                                        <p:tgtEl>
                                          <p:spTgt spid="1759"/>
                                        </p:tgtEl>
                                        <p:attrNameLst>
                                          <p:attrName>style.visibility</p:attrName>
                                        </p:attrNameLst>
                                      </p:cBhvr>
                                      <p:to>
                                        <p:strVal val="visible"/>
                                      </p:to>
                                    </p:set>
                                    <p:anim calcmode="lin" valueType="num">
                                      <p:cBhvr additive="base">
                                        <p:cTn dur="250"/>
                                        <p:tgtEl>
                                          <p:spTgt spid="1759"/>
                                        </p:tgtEl>
                                        <p:attrNameLst>
                                          <p:attrName>ppt_w</p:attrName>
                                        </p:attrNameLst>
                                      </p:cBhvr>
                                      <p:tavLst>
                                        <p:tav fmla="" tm="0">
                                          <p:val>
                                            <p:strVal val="0"/>
                                          </p:val>
                                        </p:tav>
                                        <p:tav fmla="" tm="100000">
                                          <p:val>
                                            <p:strVal val="#ppt_w"/>
                                          </p:val>
                                        </p:tav>
                                      </p:tavLst>
                                    </p:anim>
                                    <p:anim calcmode="lin" valueType="num">
                                      <p:cBhvr additive="base">
                                        <p:cTn dur="250"/>
                                        <p:tgtEl>
                                          <p:spTgt spid="1759"/>
                                        </p:tgtEl>
                                        <p:attrNameLst>
                                          <p:attrName>ppt_h</p:attrName>
                                        </p:attrNameLst>
                                      </p:cBhvr>
                                      <p:tavLst>
                                        <p:tav fmla="" tm="0">
                                          <p:val>
                                            <p:strVal val="0"/>
                                          </p:val>
                                        </p:tav>
                                        <p:tav fmla="" tm="100000">
                                          <p:val>
                                            <p:strVal val="#ppt_h"/>
                                          </p:val>
                                        </p:tav>
                                      </p:tavLst>
                                    </p:anim>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500"/>
                                        <p:tgtEl>
                                          <p:spTgt spid="1749"/>
                                        </p:tgtEl>
                                      </p:cBhvr>
                                    </p:animEffect>
                                  </p:childTnLst>
                                </p:cTn>
                              </p:par>
                              <p:par>
                                <p:cTn fill="hold" nodeType="withEffect" presetClass="entr" presetID="10" presetSubtype="0">
                                  <p:stCondLst>
                                    <p:cond delay="120"/>
                                  </p:stCondLst>
                                  <p:childTnLst>
                                    <p:set>
                                      <p:cBhvr>
                                        <p:cTn dur="1" fill="hold">
                                          <p:stCondLst>
                                            <p:cond delay="0"/>
                                          </p:stCondLst>
                                        </p:cTn>
                                        <p:tgtEl>
                                          <p:spTgt spid="1751"/>
                                        </p:tgtEl>
                                        <p:attrNameLst>
                                          <p:attrName>style.visibility</p:attrName>
                                        </p:attrNameLst>
                                      </p:cBhvr>
                                      <p:to>
                                        <p:strVal val="visible"/>
                                      </p:to>
                                    </p:set>
                                    <p:animEffect filter="fade" transition="in">
                                      <p:cBhvr>
                                        <p:cTn dur="500"/>
                                        <p:tgtEl>
                                          <p:spTgt spid="1751"/>
                                        </p:tgtEl>
                                      </p:cBhvr>
                                    </p:animEffect>
                                  </p:childTnLst>
                                </p:cTn>
                              </p:par>
                              <p:par>
                                <p:cTn fill="hold" nodeType="withEffect" presetClass="entr" presetID="10" presetSubtype="0">
                                  <p:stCondLst>
                                    <p:cond delay="250"/>
                                  </p:stCondLst>
                                  <p:childTnLst>
                                    <p:set>
                                      <p:cBhvr>
                                        <p:cTn dur="1" fill="hold">
                                          <p:stCondLst>
                                            <p:cond delay="0"/>
                                          </p:stCondLst>
                                        </p:cTn>
                                        <p:tgtEl>
                                          <p:spTgt spid="1753"/>
                                        </p:tgtEl>
                                        <p:attrNameLst>
                                          <p:attrName>style.visibility</p:attrName>
                                        </p:attrNameLst>
                                      </p:cBhvr>
                                      <p:to>
                                        <p:strVal val="visible"/>
                                      </p:to>
                                    </p:set>
                                    <p:animEffect filter="fade" transition="in">
                                      <p:cBhvr>
                                        <p:cTn dur="500"/>
                                        <p:tgtEl>
                                          <p:spTgt spid="1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7"/>
                                        </p:tgtEl>
                                        <p:attrNameLst>
                                          <p:attrName>style.visibility</p:attrName>
                                        </p:attrNameLst>
                                      </p:cBhvr>
                                      <p:to>
                                        <p:strVal val="visible"/>
                                      </p:to>
                                    </p:set>
                                    <p:anim calcmode="lin" valueType="num">
                                      <p:cBhvr additive="base">
                                        <p:cTn dur="500"/>
                                        <p:tgtEl>
                                          <p:spTgt spid="17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0"/>
                                        </p:tgtEl>
                                        <p:attrNameLst>
                                          <p:attrName>style.visibility</p:attrName>
                                        </p:attrNameLst>
                                      </p:cBhvr>
                                      <p:to>
                                        <p:strVal val="visible"/>
                                      </p:to>
                                    </p:set>
                                    <p:anim calcmode="lin" valueType="num">
                                      <p:cBhvr additive="base">
                                        <p:cTn dur="500"/>
                                        <p:tgtEl>
                                          <p:spTgt spid="17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Google Shape;1765;p77"/>
          <p:cNvSpPr/>
          <p:nvPr/>
        </p:nvSpPr>
        <p:spPr>
          <a:xfrm>
            <a:off x="18166953" y="4196556"/>
            <a:ext cx="5000626" cy="4483539"/>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id="1766" name="Google Shape;1766;p77"/>
          <p:cNvPicPr preferRelativeResize="0"/>
          <p:nvPr>
            <p:ph idx="5" type="pic"/>
          </p:nvPr>
        </p:nvPicPr>
        <p:blipFill rotWithShape="1">
          <a:blip r:embed="rId3">
            <a:alphaModFix/>
          </a:blip>
          <a:srcRect b="0" l="0" r="0" t="0"/>
          <a:stretch/>
        </p:blipFill>
        <p:spPr>
          <a:xfrm>
            <a:off x="18509031" y="4561401"/>
            <a:ext cx="4286250" cy="3752850"/>
          </a:xfrm>
          <a:prstGeom prst="rect">
            <a:avLst/>
          </a:prstGeom>
          <a:solidFill>
            <a:srgbClr val="D8F1EA"/>
          </a:solidFill>
          <a:ln>
            <a:noFill/>
          </a:ln>
        </p:spPr>
      </p:pic>
      <p:sp>
        <p:nvSpPr>
          <p:cNvPr id="1767" name="Google Shape;1767;p77"/>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Gamification platforms for Election Training</a:t>
            </a:r>
            <a:endParaRPr/>
          </a:p>
        </p:txBody>
      </p:sp>
      <p:sp>
        <p:nvSpPr>
          <p:cNvPr id="1768" name="Google Shape;1768;p77"/>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Elections</a:t>
            </a:r>
            <a:endParaRPr/>
          </a:p>
        </p:txBody>
      </p:sp>
      <p:sp>
        <p:nvSpPr>
          <p:cNvPr id="1769" name="Google Shape;1769;p77"/>
          <p:cNvSpPr/>
          <p:nvPr/>
        </p:nvSpPr>
        <p:spPr>
          <a:xfrm>
            <a:off x="6877446" y="4196556"/>
            <a:ext cx="5000626" cy="4483539"/>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1770" name="Google Shape;1770;p77"/>
          <p:cNvSpPr/>
          <p:nvPr/>
        </p:nvSpPr>
        <p:spPr>
          <a:xfrm>
            <a:off x="12534106" y="4196556"/>
            <a:ext cx="5000626" cy="4483539"/>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1771" name="Google Shape;1771;p77"/>
          <p:cNvSpPr/>
          <p:nvPr/>
        </p:nvSpPr>
        <p:spPr>
          <a:xfrm>
            <a:off x="1264840" y="4196556"/>
            <a:ext cx="5000626" cy="4483539"/>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id="1772" name="Google Shape;1772;p77"/>
          <p:cNvPicPr preferRelativeResize="0"/>
          <p:nvPr>
            <p:ph idx="2" type="pic"/>
          </p:nvPr>
        </p:nvPicPr>
        <p:blipFill rotWithShape="1">
          <a:blip r:embed="rId4">
            <a:alphaModFix/>
          </a:blip>
          <a:srcRect b="0" l="0" r="0" t="0"/>
          <a:stretch/>
        </p:blipFill>
        <p:spPr>
          <a:xfrm>
            <a:off x="1622425" y="4562475"/>
            <a:ext cx="4286250" cy="3752850"/>
          </a:xfrm>
          <a:prstGeom prst="rect">
            <a:avLst/>
          </a:prstGeom>
          <a:solidFill>
            <a:srgbClr val="D8F1EA"/>
          </a:solidFill>
          <a:ln>
            <a:noFill/>
          </a:ln>
        </p:spPr>
      </p:pic>
      <p:pic>
        <p:nvPicPr>
          <p:cNvPr id="1773" name="Google Shape;1773;p77"/>
          <p:cNvPicPr preferRelativeResize="0"/>
          <p:nvPr>
            <p:ph idx="3" type="pic"/>
          </p:nvPr>
        </p:nvPicPr>
        <p:blipFill rotWithShape="1">
          <a:blip r:embed="rId5">
            <a:alphaModFix/>
          </a:blip>
          <a:srcRect b="0" l="0" r="0" t="0"/>
          <a:stretch/>
        </p:blipFill>
        <p:spPr>
          <a:xfrm>
            <a:off x="7224711" y="4562117"/>
            <a:ext cx="4286250" cy="3752850"/>
          </a:xfrm>
          <a:prstGeom prst="rect">
            <a:avLst/>
          </a:prstGeom>
          <a:solidFill>
            <a:srgbClr val="D8F1EA"/>
          </a:solidFill>
          <a:ln>
            <a:noFill/>
          </a:ln>
        </p:spPr>
      </p:pic>
      <p:pic>
        <p:nvPicPr>
          <p:cNvPr id="1774" name="Google Shape;1774;p77"/>
          <p:cNvPicPr preferRelativeResize="0"/>
          <p:nvPr>
            <p:ph idx="4" type="pic"/>
          </p:nvPr>
        </p:nvPicPr>
        <p:blipFill rotWithShape="1">
          <a:blip r:embed="rId6">
            <a:alphaModFix/>
          </a:blip>
          <a:srcRect b="0" l="0" r="0" t="0"/>
          <a:stretch/>
        </p:blipFill>
        <p:spPr>
          <a:xfrm>
            <a:off x="12874627" y="4561759"/>
            <a:ext cx="4286250" cy="3752850"/>
          </a:xfrm>
          <a:prstGeom prst="rect">
            <a:avLst/>
          </a:prstGeom>
          <a:solidFill>
            <a:srgbClr val="D8F1EA"/>
          </a:solidFill>
          <a:ln>
            <a:noFill/>
          </a:ln>
        </p:spPr>
      </p:pic>
      <p:grpSp>
        <p:nvGrpSpPr>
          <p:cNvPr id="1775" name="Google Shape;1775;p77"/>
          <p:cNvGrpSpPr/>
          <p:nvPr/>
        </p:nvGrpSpPr>
        <p:grpSpPr>
          <a:xfrm>
            <a:off x="1443434" y="9430704"/>
            <a:ext cx="4643439" cy="2603047"/>
            <a:chOff x="0" y="0"/>
            <a:chExt cx="4643438" cy="2603046"/>
          </a:xfrm>
        </p:grpSpPr>
        <p:sp>
          <p:nvSpPr>
            <p:cNvPr id="1776" name="Google Shape;1776;p77"/>
            <p:cNvSpPr/>
            <p:nvPr/>
          </p:nvSpPr>
          <p:spPr>
            <a:xfrm>
              <a:off x="0" y="0"/>
              <a:ext cx="4643438" cy="72923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Debate</a:t>
              </a:r>
              <a:endParaRPr sz="3600">
                <a:solidFill>
                  <a:srgbClr val="53585F"/>
                </a:solidFill>
                <a:latin typeface="Raleway ExtraBold"/>
                <a:ea typeface="Raleway ExtraBold"/>
                <a:cs typeface="Raleway ExtraBold"/>
                <a:sym typeface="Raleway ExtraBold"/>
              </a:endParaRPr>
            </a:p>
          </p:txBody>
        </p:sp>
        <p:sp>
          <p:nvSpPr>
            <p:cNvPr id="1777" name="Google Shape;1777;p77"/>
            <p:cNvSpPr/>
            <p:nvPr/>
          </p:nvSpPr>
          <p:spPr>
            <a:xfrm>
              <a:off x="0" y="858274"/>
              <a:ext cx="4643438" cy="1744772"/>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lang="en-US" sz="2800">
                  <a:solidFill>
                    <a:srgbClr val="53585F"/>
                  </a:solidFill>
                  <a:latin typeface="Raleway"/>
                  <a:ea typeface="Raleway"/>
                  <a:cs typeface="Raleway"/>
                  <a:sym typeface="Raleway"/>
                </a:rPr>
                <a:t>Students can enter into real-time debates with AI driven bots</a:t>
              </a:r>
              <a:endParaRPr sz="2800">
                <a:solidFill>
                  <a:srgbClr val="53585F"/>
                </a:solidFill>
                <a:latin typeface="Raleway"/>
                <a:ea typeface="Raleway"/>
                <a:cs typeface="Raleway"/>
                <a:sym typeface="Raleway"/>
              </a:endParaRPr>
            </a:p>
          </p:txBody>
        </p:sp>
      </p:grpSp>
      <p:grpSp>
        <p:nvGrpSpPr>
          <p:cNvPr id="1778" name="Google Shape;1778;p77"/>
          <p:cNvGrpSpPr/>
          <p:nvPr/>
        </p:nvGrpSpPr>
        <p:grpSpPr>
          <a:xfrm>
            <a:off x="7056040" y="9430704"/>
            <a:ext cx="4643440" cy="2148813"/>
            <a:chOff x="0" y="0"/>
            <a:chExt cx="4643438" cy="2148811"/>
          </a:xfrm>
        </p:grpSpPr>
        <p:sp>
          <p:nvSpPr>
            <p:cNvPr id="1779" name="Google Shape;1779;p77"/>
            <p:cNvSpPr/>
            <p:nvPr/>
          </p:nvSpPr>
          <p:spPr>
            <a:xfrm>
              <a:off x="0" y="0"/>
              <a:ext cx="4643438" cy="72923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Set Policy</a:t>
              </a:r>
              <a:endParaRPr sz="3600">
                <a:solidFill>
                  <a:srgbClr val="53585F"/>
                </a:solidFill>
                <a:latin typeface="Raleway ExtraBold"/>
                <a:ea typeface="Raleway ExtraBold"/>
                <a:cs typeface="Raleway ExtraBold"/>
                <a:sym typeface="Raleway ExtraBold"/>
              </a:endParaRPr>
            </a:p>
          </p:txBody>
        </p:sp>
        <p:sp>
          <p:nvSpPr>
            <p:cNvPr id="1780" name="Google Shape;1780;p77"/>
            <p:cNvSpPr/>
            <p:nvPr/>
          </p:nvSpPr>
          <p:spPr>
            <a:xfrm>
              <a:off x="0" y="1007281"/>
              <a:ext cx="4643438" cy="114153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lang="en-US" sz="2800">
                  <a:solidFill>
                    <a:srgbClr val="53585F"/>
                  </a:solidFill>
                  <a:latin typeface="Raleway"/>
                  <a:ea typeface="Raleway"/>
                  <a:cs typeface="Raleway"/>
                  <a:sym typeface="Raleway"/>
                </a:rPr>
                <a:t>Players can set policies to build their campaign around</a:t>
              </a:r>
              <a:endParaRPr sz="2800">
                <a:solidFill>
                  <a:srgbClr val="53585F"/>
                </a:solidFill>
                <a:latin typeface="Raleway"/>
                <a:ea typeface="Raleway"/>
                <a:cs typeface="Raleway"/>
                <a:sym typeface="Raleway"/>
              </a:endParaRPr>
            </a:p>
          </p:txBody>
        </p:sp>
      </p:grpSp>
      <p:grpSp>
        <p:nvGrpSpPr>
          <p:cNvPr id="1781" name="Google Shape;1781;p77"/>
          <p:cNvGrpSpPr/>
          <p:nvPr/>
        </p:nvGrpSpPr>
        <p:grpSpPr>
          <a:xfrm>
            <a:off x="18346256" y="9430704"/>
            <a:ext cx="4643440" cy="3206289"/>
            <a:chOff x="0" y="0"/>
            <a:chExt cx="4643438" cy="3206288"/>
          </a:xfrm>
        </p:grpSpPr>
        <p:sp>
          <p:nvSpPr>
            <p:cNvPr id="1782" name="Google Shape;1782;p77"/>
            <p:cNvSpPr/>
            <p:nvPr/>
          </p:nvSpPr>
          <p:spPr>
            <a:xfrm>
              <a:off x="0" y="0"/>
              <a:ext cx="4643438" cy="72923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Achievements</a:t>
              </a:r>
              <a:endParaRPr sz="3600">
                <a:solidFill>
                  <a:srgbClr val="53585F"/>
                </a:solidFill>
                <a:latin typeface="Raleway ExtraBold"/>
                <a:ea typeface="Raleway ExtraBold"/>
                <a:cs typeface="Raleway ExtraBold"/>
                <a:sym typeface="Raleway ExtraBold"/>
              </a:endParaRPr>
            </a:p>
          </p:txBody>
        </p:sp>
        <p:sp>
          <p:nvSpPr>
            <p:cNvPr id="1783" name="Google Shape;1783;p77"/>
            <p:cNvSpPr/>
            <p:nvPr/>
          </p:nvSpPr>
          <p:spPr>
            <a:xfrm>
              <a:off x="0" y="858274"/>
              <a:ext cx="4643438" cy="2348014"/>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lang="en-US" sz="2800">
                  <a:solidFill>
                    <a:srgbClr val="53585F"/>
                  </a:solidFill>
                  <a:latin typeface="Raleway"/>
                  <a:ea typeface="Raleway"/>
                  <a:cs typeface="Raleway"/>
                  <a:sym typeface="Raleway"/>
                </a:rPr>
                <a:t>Players can compete against each other for unique trophies and achievements</a:t>
              </a:r>
              <a:endParaRPr sz="2800">
                <a:solidFill>
                  <a:srgbClr val="53585F"/>
                </a:solidFill>
                <a:latin typeface="Raleway"/>
                <a:ea typeface="Raleway"/>
                <a:cs typeface="Raleway"/>
                <a:sym typeface="Raleway"/>
              </a:endParaRPr>
            </a:p>
          </p:txBody>
        </p:sp>
      </p:grpSp>
      <p:grpSp>
        <p:nvGrpSpPr>
          <p:cNvPr id="1784" name="Google Shape;1784;p77"/>
          <p:cNvGrpSpPr/>
          <p:nvPr/>
        </p:nvGrpSpPr>
        <p:grpSpPr>
          <a:xfrm>
            <a:off x="12707456" y="9430704"/>
            <a:ext cx="4643440" cy="3206289"/>
            <a:chOff x="0" y="0"/>
            <a:chExt cx="4643438" cy="3206288"/>
          </a:xfrm>
        </p:grpSpPr>
        <p:sp>
          <p:nvSpPr>
            <p:cNvPr id="1785" name="Google Shape;1785;p77"/>
            <p:cNvSpPr/>
            <p:nvPr/>
          </p:nvSpPr>
          <p:spPr>
            <a:xfrm>
              <a:off x="0" y="0"/>
              <a:ext cx="4643438" cy="72923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Teaching Resources</a:t>
              </a:r>
              <a:endParaRPr sz="3600">
                <a:solidFill>
                  <a:srgbClr val="53585F"/>
                </a:solidFill>
                <a:latin typeface="Raleway ExtraBold"/>
                <a:ea typeface="Raleway ExtraBold"/>
                <a:cs typeface="Raleway ExtraBold"/>
                <a:sym typeface="Raleway ExtraBold"/>
              </a:endParaRPr>
            </a:p>
          </p:txBody>
        </p:sp>
        <p:sp>
          <p:nvSpPr>
            <p:cNvPr id="1786" name="Google Shape;1786;p77"/>
            <p:cNvSpPr/>
            <p:nvPr/>
          </p:nvSpPr>
          <p:spPr>
            <a:xfrm>
              <a:off x="0" y="858274"/>
              <a:ext cx="4643438" cy="2348014"/>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lang="en-US" sz="2800">
                  <a:solidFill>
                    <a:srgbClr val="53585F"/>
                  </a:solidFill>
                  <a:latin typeface="Raleway"/>
                  <a:ea typeface="Raleway"/>
                  <a:cs typeface="Raleway"/>
                  <a:sym typeface="Raleway"/>
                </a:rPr>
                <a:t>Teachers have access to a supporting educational pool that will help them assist the players</a:t>
              </a:r>
              <a:endParaRPr sz="2800">
                <a:solidFill>
                  <a:srgbClr val="53585F"/>
                </a:solidFill>
                <a:latin typeface="Raleway"/>
                <a:ea typeface="Raleway"/>
                <a:cs typeface="Raleway"/>
                <a:sym typeface="Raleway"/>
              </a:endParaRPr>
            </a:p>
          </p:txBody>
        </p:sp>
      </p:grpSp>
      <p:grpSp>
        <p:nvGrpSpPr>
          <p:cNvPr id="1787" name="Google Shape;1787;p77"/>
          <p:cNvGrpSpPr/>
          <p:nvPr/>
        </p:nvGrpSpPr>
        <p:grpSpPr>
          <a:xfrm>
            <a:off x="1264840" y="7430032"/>
            <a:ext cx="1250158" cy="1250158"/>
            <a:chOff x="0" y="0"/>
            <a:chExt cx="1250157" cy="1250157"/>
          </a:xfrm>
        </p:grpSpPr>
        <p:sp>
          <p:nvSpPr>
            <p:cNvPr id="1788" name="Google Shape;1788;p77"/>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89" name="Google Shape;1789;p77"/>
            <p:cNvSpPr/>
            <p:nvPr/>
          </p:nvSpPr>
          <p:spPr>
            <a:xfrm>
              <a:off x="267890" y="371332"/>
              <a:ext cx="714376" cy="507303"/>
            </a:xfrm>
            <a:custGeom>
              <a:rect b="b" l="l" r="r" t="t"/>
              <a:pathLst>
                <a:path extrusionOk="0" h="21600" w="21600">
                  <a:moveTo>
                    <a:pt x="1938" y="0"/>
                  </a:moveTo>
                  <a:cubicBezTo>
                    <a:pt x="1638" y="0"/>
                    <a:pt x="1399" y="333"/>
                    <a:pt x="1399" y="758"/>
                  </a:cubicBezTo>
                  <a:lnTo>
                    <a:pt x="1399" y="14375"/>
                  </a:lnTo>
                  <a:lnTo>
                    <a:pt x="538" y="14375"/>
                  </a:lnTo>
                  <a:cubicBezTo>
                    <a:pt x="238" y="14375"/>
                    <a:pt x="0" y="14706"/>
                    <a:pt x="0" y="15133"/>
                  </a:cubicBezTo>
                  <a:lnTo>
                    <a:pt x="0" y="16876"/>
                  </a:lnTo>
                  <a:cubicBezTo>
                    <a:pt x="0" y="17138"/>
                    <a:pt x="96" y="17365"/>
                    <a:pt x="251" y="17507"/>
                  </a:cubicBezTo>
                  <a:cubicBezTo>
                    <a:pt x="431" y="17671"/>
                    <a:pt x="2233" y="19124"/>
                    <a:pt x="9903" y="19124"/>
                  </a:cubicBezTo>
                  <a:cubicBezTo>
                    <a:pt x="11507" y="19124"/>
                    <a:pt x="12720" y="19023"/>
                    <a:pt x="13850" y="18922"/>
                  </a:cubicBezTo>
                  <a:lnTo>
                    <a:pt x="13850" y="21019"/>
                  </a:lnTo>
                  <a:cubicBezTo>
                    <a:pt x="13850" y="21335"/>
                    <a:pt x="14024" y="21600"/>
                    <a:pt x="14245" y="21600"/>
                  </a:cubicBezTo>
                  <a:lnTo>
                    <a:pt x="21205" y="21600"/>
                  </a:lnTo>
                  <a:cubicBezTo>
                    <a:pt x="21426" y="21600"/>
                    <a:pt x="21600" y="21335"/>
                    <a:pt x="21600" y="21019"/>
                  </a:cubicBezTo>
                  <a:lnTo>
                    <a:pt x="21600" y="4800"/>
                  </a:lnTo>
                  <a:cubicBezTo>
                    <a:pt x="21600" y="4484"/>
                    <a:pt x="21426" y="4219"/>
                    <a:pt x="21205" y="4219"/>
                  </a:cubicBezTo>
                  <a:lnTo>
                    <a:pt x="18407" y="4219"/>
                  </a:lnTo>
                  <a:lnTo>
                    <a:pt x="18407" y="758"/>
                  </a:lnTo>
                  <a:cubicBezTo>
                    <a:pt x="18407" y="333"/>
                    <a:pt x="18150" y="0"/>
                    <a:pt x="17850" y="0"/>
                  </a:cubicBezTo>
                  <a:lnTo>
                    <a:pt x="1938" y="0"/>
                  </a:lnTo>
                  <a:close/>
                  <a:moveTo>
                    <a:pt x="2476" y="1541"/>
                  </a:moveTo>
                  <a:lnTo>
                    <a:pt x="9347" y="1541"/>
                  </a:lnTo>
                  <a:lnTo>
                    <a:pt x="9347" y="1642"/>
                  </a:lnTo>
                  <a:cubicBezTo>
                    <a:pt x="9347" y="2067"/>
                    <a:pt x="9602" y="2400"/>
                    <a:pt x="9903" y="2400"/>
                  </a:cubicBezTo>
                  <a:cubicBezTo>
                    <a:pt x="10203" y="2400"/>
                    <a:pt x="10441" y="2067"/>
                    <a:pt x="10441" y="1642"/>
                  </a:cubicBezTo>
                  <a:lnTo>
                    <a:pt x="10441" y="1541"/>
                  </a:lnTo>
                  <a:lnTo>
                    <a:pt x="17312" y="1541"/>
                  </a:lnTo>
                  <a:lnTo>
                    <a:pt x="17312" y="4219"/>
                  </a:lnTo>
                  <a:lnTo>
                    <a:pt x="14245" y="4219"/>
                  </a:lnTo>
                  <a:cubicBezTo>
                    <a:pt x="14024" y="4219"/>
                    <a:pt x="13850" y="4484"/>
                    <a:pt x="13850" y="4800"/>
                  </a:cubicBezTo>
                  <a:lnTo>
                    <a:pt x="13850" y="14375"/>
                  </a:lnTo>
                  <a:lnTo>
                    <a:pt x="2476" y="14375"/>
                  </a:lnTo>
                  <a:lnTo>
                    <a:pt x="2476" y="1541"/>
                  </a:lnTo>
                  <a:close/>
                  <a:moveTo>
                    <a:pt x="14639" y="5356"/>
                  </a:moveTo>
                  <a:lnTo>
                    <a:pt x="19429" y="5356"/>
                  </a:lnTo>
                  <a:lnTo>
                    <a:pt x="19429" y="5406"/>
                  </a:lnTo>
                  <a:cubicBezTo>
                    <a:pt x="19429" y="5722"/>
                    <a:pt x="19603" y="5962"/>
                    <a:pt x="19824" y="5962"/>
                  </a:cubicBezTo>
                  <a:cubicBezTo>
                    <a:pt x="20044" y="5962"/>
                    <a:pt x="20219" y="5722"/>
                    <a:pt x="20219" y="5406"/>
                  </a:cubicBezTo>
                  <a:lnTo>
                    <a:pt x="20219" y="5356"/>
                  </a:lnTo>
                  <a:lnTo>
                    <a:pt x="20811" y="5356"/>
                  </a:lnTo>
                  <a:lnTo>
                    <a:pt x="20811" y="6417"/>
                  </a:lnTo>
                  <a:lnTo>
                    <a:pt x="14639" y="6417"/>
                  </a:lnTo>
                  <a:lnTo>
                    <a:pt x="14639" y="5356"/>
                  </a:lnTo>
                  <a:close/>
                  <a:moveTo>
                    <a:pt x="14639" y="6897"/>
                  </a:moveTo>
                  <a:lnTo>
                    <a:pt x="20793" y="6897"/>
                  </a:lnTo>
                  <a:lnTo>
                    <a:pt x="20793" y="18821"/>
                  </a:lnTo>
                  <a:lnTo>
                    <a:pt x="14639" y="18821"/>
                  </a:lnTo>
                  <a:lnTo>
                    <a:pt x="14639" y="6897"/>
                  </a:lnTo>
                  <a:close/>
                  <a:moveTo>
                    <a:pt x="1094" y="15916"/>
                  </a:moveTo>
                  <a:lnTo>
                    <a:pt x="1938" y="15916"/>
                  </a:lnTo>
                  <a:lnTo>
                    <a:pt x="11410" y="15916"/>
                  </a:lnTo>
                  <a:lnTo>
                    <a:pt x="11410" y="16143"/>
                  </a:lnTo>
                  <a:cubicBezTo>
                    <a:pt x="11410" y="16568"/>
                    <a:pt x="11648" y="16901"/>
                    <a:pt x="11948" y="16901"/>
                  </a:cubicBezTo>
                  <a:cubicBezTo>
                    <a:pt x="12249" y="16901"/>
                    <a:pt x="12504" y="16568"/>
                    <a:pt x="12504" y="16143"/>
                  </a:cubicBezTo>
                  <a:lnTo>
                    <a:pt x="12504" y="15916"/>
                  </a:lnTo>
                  <a:lnTo>
                    <a:pt x="13060" y="15916"/>
                  </a:lnTo>
                  <a:lnTo>
                    <a:pt x="13060" y="16143"/>
                  </a:lnTo>
                  <a:cubicBezTo>
                    <a:pt x="13060" y="16568"/>
                    <a:pt x="13299" y="16901"/>
                    <a:pt x="13599" y="16901"/>
                  </a:cubicBezTo>
                  <a:cubicBezTo>
                    <a:pt x="13695" y="16901"/>
                    <a:pt x="13770" y="16810"/>
                    <a:pt x="13850" y="16749"/>
                  </a:cubicBezTo>
                  <a:lnTo>
                    <a:pt x="13850" y="17280"/>
                  </a:lnTo>
                  <a:cubicBezTo>
                    <a:pt x="12761" y="17420"/>
                    <a:pt x="11726" y="17583"/>
                    <a:pt x="9903" y="17583"/>
                  </a:cubicBezTo>
                  <a:cubicBezTo>
                    <a:pt x="4090" y="17583"/>
                    <a:pt x="1799" y="16728"/>
                    <a:pt x="1094" y="16371"/>
                  </a:cubicBezTo>
                  <a:lnTo>
                    <a:pt x="1094" y="15916"/>
                  </a:lnTo>
                  <a:close/>
                  <a:moveTo>
                    <a:pt x="14639" y="19377"/>
                  </a:moveTo>
                  <a:lnTo>
                    <a:pt x="17187" y="19377"/>
                  </a:lnTo>
                  <a:cubicBezTo>
                    <a:pt x="17274" y="19673"/>
                    <a:pt x="17469" y="19882"/>
                    <a:pt x="17707" y="19882"/>
                  </a:cubicBezTo>
                  <a:cubicBezTo>
                    <a:pt x="17944" y="19882"/>
                    <a:pt x="18158" y="19673"/>
                    <a:pt x="18245" y="19377"/>
                  </a:cubicBezTo>
                  <a:lnTo>
                    <a:pt x="20811" y="19377"/>
                  </a:lnTo>
                  <a:lnTo>
                    <a:pt x="20811" y="20438"/>
                  </a:lnTo>
                  <a:lnTo>
                    <a:pt x="14639" y="20438"/>
                  </a:lnTo>
                  <a:lnTo>
                    <a:pt x="14639" y="19377"/>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1790" name="Google Shape;1790;p77"/>
          <p:cNvGrpSpPr/>
          <p:nvPr/>
        </p:nvGrpSpPr>
        <p:grpSpPr>
          <a:xfrm>
            <a:off x="6877446" y="7430032"/>
            <a:ext cx="1250159" cy="1250158"/>
            <a:chOff x="0" y="0"/>
            <a:chExt cx="1250157" cy="1250157"/>
          </a:xfrm>
        </p:grpSpPr>
        <p:sp>
          <p:nvSpPr>
            <p:cNvPr id="1791" name="Google Shape;1791;p77"/>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92" name="Google Shape;1792;p77"/>
            <p:cNvSpPr/>
            <p:nvPr/>
          </p:nvSpPr>
          <p:spPr>
            <a:xfrm>
              <a:off x="456740" y="357187"/>
              <a:ext cx="336676" cy="535782"/>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1793" name="Google Shape;1793;p77"/>
          <p:cNvGrpSpPr/>
          <p:nvPr/>
        </p:nvGrpSpPr>
        <p:grpSpPr>
          <a:xfrm>
            <a:off x="18149094" y="7430032"/>
            <a:ext cx="1250158" cy="1250158"/>
            <a:chOff x="0" y="0"/>
            <a:chExt cx="1250157" cy="1250157"/>
          </a:xfrm>
        </p:grpSpPr>
        <p:sp>
          <p:nvSpPr>
            <p:cNvPr id="1794" name="Google Shape;1794;p77"/>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95" name="Google Shape;1795;p77"/>
            <p:cNvSpPr/>
            <p:nvPr/>
          </p:nvSpPr>
          <p:spPr>
            <a:xfrm>
              <a:off x="357187" y="418272"/>
              <a:ext cx="535782" cy="413612"/>
            </a:xfrm>
            <a:custGeom>
              <a:rect b="b" l="l" r="r" t="t"/>
              <a:pathLst>
                <a:path extrusionOk="0" h="21600" w="21600">
                  <a:moveTo>
                    <a:pt x="20116" y="16136"/>
                  </a:moveTo>
                  <a:lnTo>
                    <a:pt x="19272" y="16136"/>
                  </a:lnTo>
                  <a:lnTo>
                    <a:pt x="19272" y="15349"/>
                  </a:lnTo>
                  <a:cubicBezTo>
                    <a:pt x="19272" y="14836"/>
                    <a:pt x="18940" y="14420"/>
                    <a:pt x="18530" y="14420"/>
                  </a:cubicBezTo>
                  <a:cubicBezTo>
                    <a:pt x="18121" y="14420"/>
                    <a:pt x="17789" y="14836"/>
                    <a:pt x="17789" y="15349"/>
                  </a:cubicBezTo>
                  <a:lnTo>
                    <a:pt x="17789" y="16136"/>
                  </a:lnTo>
                  <a:lnTo>
                    <a:pt x="16572" y="16136"/>
                  </a:lnTo>
                  <a:lnTo>
                    <a:pt x="16572" y="15349"/>
                  </a:lnTo>
                  <a:cubicBezTo>
                    <a:pt x="16572" y="14836"/>
                    <a:pt x="16240" y="14420"/>
                    <a:pt x="15830" y="14420"/>
                  </a:cubicBezTo>
                  <a:cubicBezTo>
                    <a:pt x="15421" y="14420"/>
                    <a:pt x="15089" y="14836"/>
                    <a:pt x="15089" y="15349"/>
                  </a:cubicBezTo>
                  <a:lnTo>
                    <a:pt x="15089" y="16136"/>
                  </a:lnTo>
                  <a:lnTo>
                    <a:pt x="1483" y="16136"/>
                  </a:lnTo>
                  <a:lnTo>
                    <a:pt x="1483" y="1859"/>
                  </a:lnTo>
                  <a:lnTo>
                    <a:pt x="20116" y="1859"/>
                  </a:lnTo>
                  <a:lnTo>
                    <a:pt x="20116" y="16136"/>
                  </a:lnTo>
                  <a:close/>
                  <a:moveTo>
                    <a:pt x="12165" y="17996"/>
                  </a:moveTo>
                  <a:lnTo>
                    <a:pt x="9435" y="17996"/>
                  </a:lnTo>
                  <a:lnTo>
                    <a:pt x="9435" y="19741"/>
                  </a:lnTo>
                  <a:lnTo>
                    <a:pt x="12165" y="19741"/>
                  </a:lnTo>
                  <a:lnTo>
                    <a:pt x="12165" y="17996"/>
                  </a:lnTo>
                  <a:close/>
                  <a:moveTo>
                    <a:pt x="20858" y="0"/>
                  </a:moveTo>
                  <a:lnTo>
                    <a:pt x="742" y="0"/>
                  </a:lnTo>
                  <a:cubicBezTo>
                    <a:pt x="332" y="0"/>
                    <a:pt x="0" y="416"/>
                    <a:pt x="0" y="928"/>
                  </a:cubicBezTo>
                  <a:lnTo>
                    <a:pt x="0" y="17066"/>
                  </a:lnTo>
                  <a:cubicBezTo>
                    <a:pt x="0" y="17579"/>
                    <a:pt x="332" y="17996"/>
                    <a:pt x="742" y="17996"/>
                  </a:cubicBezTo>
                  <a:lnTo>
                    <a:pt x="7951" y="17996"/>
                  </a:lnTo>
                  <a:lnTo>
                    <a:pt x="7951" y="19741"/>
                  </a:lnTo>
                  <a:lnTo>
                    <a:pt x="6186" y="19741"/>
                  </a:lnTo>
                  <a:cubicBezTo>
                    <a:pt x="5776" y="19741"/>
                    <a:pt x="5444" y="20158"/>
                    <a:pt x="5444" y="20672"/>
                  </a:cubicBezTo>
                  <a:cubicBezTo>
                    <a:pt x="5444" y="21184"/>
                    <a:pt x="5776" y="21600"/>
                    <a:pt x="6186" y="21600"/>
                  </a:cubicBezTo>
                  <a:lnTo>
                    <a:pt x="8693" y="21600"/>
                  </a:lnTo>
                  <a:lnTo>
                    <a:pt x="12906" y="21600"/>
                  </a:lnTo>
                  <a:lnTo>
                    <a:pt x="15413" y="21600"/>
                  </a:lnTo>
                  <a:cubicBezTo>
                    <a:pt x="15823" y="21600"/>
                    <a:pt x="16155" y="21184"/>
                    <a:pt x="16155" y="20672"/>
                  </a:cubicBezTo>
                  <a:cubicBezTo>
                    <a:pt x="16155" y="20158"/>
                    <a:pt x="15823" y="19741"/>
                    <a:pt x="15413" y="19741"/>
                  </a:cubicBezTo>
                  <a:lnTo>
                    <a:pt x="13648" y="19741"/>
                  </a:lnTo>
                  <a:lnTo>
                    <a:pt x="13648" y="17996"/>
                  </a:lnTo>
                  <a:lnTo>
                    <a:pt x="20858" y="17996"/>
                  </a:lnTo>
                  <a:cubicBezTo>
                    <a:pt x="21268" y="17996"/>
                    <a:pt x="21600" y="17579"/>
                    <a:pt x="21600" y="17066"/>
                  </a:cubicBezTo>
                  <a:lnTo>
                    <a:pt x="21600" y="928"/>
                  </a:lnTo>
                  <a:cubicBezTo>
                    <a:pt x="21600" y="416"/>
                    <a:pt x="21268" y="0"/>
                    <a:pt x="20858" y="0"/>
                  </a:cubicBezTo>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grpSp>
        <p:nvGrpSpPr>
          <p:cNvPr id="1796" name="Google Shape;1796;p77"/>
          <p:cNvGrpSpPr/>
          <p:nvPr/>
        </p:nvGrpSpPr>
        <p:grpSpPr>
          <a:xfrm>
            <a:off x="12510293" y="7430032"/>
            <a:ext cx="1250158" cy="1250158"/>
            <a:chOff x="0" y="0"/>
            <a:chExt cx="1250157" cy="1250157"/>
          </a:xfrm>
        </p:grpSpPr>
        <p:sp>
          <p:nvSpPr>
            <p:cNvPr id="1797" name="Google Shape;1797;p77"/>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798" name="Google Shape;1798;p77"/>
            <p:cNvSpPr/>
            <p:nvPr/>
          </p:nvSpPr>
          <p:spPr>
            <a:xfrm>
              <a:off x="357187" y="418272"/>
              <a:ext cx="535782" cy="413612"/>
            </a:xfrm>
            <a:custGeom>
              <a:rect b="b" l="l" r="r" t="t"/>
              <a:pathLst>
                <a:path extrusionOk="0" h="21600" w="21600">
                  <a:moveTo>
                    <a:pt x="20116" y="16136"/>
                  </a:moveTo>
                  <a:lnTo>
                    <a:pt x="19272" y="16136"/>
                  </a:lnTo>
                  <a:lnTo>
                    <a:pt x="19272" y="15349"/>
                  </a:lnTo>
                  <a:cubicBezTo>
                    <a:pt x="19272" y="14836"/>
                    <a:pt x="18940" y="14420"/>
                    <a:pt x="18530" y="14420"/>
                  </a:cubicBezTo>
                  <a:cubicBezTo>
                    <a:pt x="18121" y="14420"/>
                    <a:pt x="17789" y="14836"/>
                    <a:pt x="17789" y="15349"/>
                  </a:cubicBezTo>
                  <a:lnTo>
                    <a:pt x="17789" y="16136"/>
                  </a:lnTo>
                  <a:lnTo>
                    <a:pt x="16572" y="16136"/>
                  </a:lnTo>
                  <a:lnTo>
                    <a:pt x="16572" y="15349"/>
                  </a:lnTo>
                  <a:cubicBezTo>
                    <a:pt x="16572" y="14836"/>
                    <a:pt x="16240" y="14420"/>
                    <a:pt x="15830" y="14420"/>
                  </a:cubicBezTo>
                  <a:cubicBezTo>
                    <a:pt x="15421" y="14420"/>
                    <a:pt x="15089" y="14836"/>
                    <a:pt x="15089" y="15349"/>
                  </a:cubicBezTo>
                  <a:lnTo>
                    <a:pt x="15089" y="16136"/>
                  </a:lnTo>
                  <a:lnTo>
                    <a:pt x="1483" y="16136"/>
                  </a:lnTo>
                  <a:lnTo>
                    <a:pt x="1483" y="1859"/>
                  </a:lnTo>
                  <a:lnTo>
                    <a:pt x="20116" y="1859"/>
                  </a:lnTo>
                  <a:lnTo>
                    <a:pt x="20116" y="16136"/>
                  </a:lnTo>
                  <a:close/>
                  <a:moveTo>
                    <a:pt x="12165" y="17996"/>
                  </a:moveTo>
                  <a:lnTo>
                    <a:pt x="9435" y="17996"/>
                  </a:lnTo>
                  <a:lnTo>
                    <a:pt x="9435" y="19741"/>
                  </a:lnTo>
                  <a:lnTo>
                    <a:pt x="12165" y="19741"/>
                  </a:lnTo>
                  <a:lnTo>
                    <a:pt x="12165" y="17996"/>
                  </a:lnTo>
                  <a:close/>
                  <a:moveTo>
                    <a:pt x="20858" y="0"/>
                  </a:moveTo>
                  <a:lnTo>
                    <a:pt x="742" y="0"/>
                  </a:lnTo>
                  <a:cubicBezTo>
                    <a:pt x="332" y="0"/>
                    <a:pt x="0" y="416"/>
                    <a:pt x="0" y="928"/>
                  </a:cubicBezTo>
                  <a:lnTo>
                    <a:pt x="0" y="17066"/>
                  </a:lnTo>
                  <a:cubicBezTo>
                    <a:pt x="0" y="17579"/>
                    <a:pt x="332" y="17996"/>
                    <a:pt x="742" y="17996"/>
                  </a:cubicBezTo>
                  <a:lnTo>
                    <a:pt x="7951" y="17996"/>
                  </a:lnTo>
                  <a:lnTo>
                    <a:pt x="7951" y="19741"/>
                  </a:lnTo>
                  <a:lnTo>
                    <a:pt x="6186" y="19741"/>
                  </a:lnTo>
                  <a:cubicBezTo>
                    <a:pt x="5776" y="19741"/>
                    <a:pt x="5444" y="20158"/>
                    <a:pt x="5444" y="20672"/>
                  </a:cubicBezTo>
                  <a:cubicBezTo>
                    <a:pt x="5444" y="21184"/>
                    <a:pt x="5776" y="21600"/>
                    <a:pt x="6186" y="21600"/>
                  </a:cubicBezTo>
                  <a:lnTo>
                    <a:pt x="8693" y="21600"/>
                  </a:lnTo>
                  <a:lnTo>
                    <a:pt x="12906" y="21600"/>
                  </a:lnTo>
                  <a:lnTo>
                    <a:pt x="15413" y="21600"/>
                  </a:lnTo>
                  <a:cubicBezTo>
                    <a:pt x="15823" y="21600"/>
                    <a:pt x="16155" y="21184"/>
                    <a:pt x="16155" y="20672"/>
                  </a:cubicBezTo>
                  <a:cubicBezTo>
                    <a:pt x="16155" y="20158"/>
                    <a:pt x="15823" y="19741"/>
                    <a:pt x="15413" y="19741"/>
                  </a:cubicBezTo>
                  <a:lnTo>
                    <a:pt x="13648" y="19741"/>
                  </a:lnTo>
                  <a:lnTo>
                    <a:pt x="13648" y="17996"/>
                  </a:lnTo>
                  <a:lnTo>
                    <a:pt x="20858" y="17996"/>
                  </a:lnTo>
                  <a:cubicBezTo>
                    <a:pt x="21268" y="17996"/>
                    <a:pt x="21600" y="17579"/>
                    <a:pt x="21600" y="17066"/>
                  </a:cubicBezTo>
                  <a:lnTo>
                    <a:pt x="21600" y="928"/>
                  </a:lnTo>
                  <a:cubicBezTo>
                    <a:pt x="21600" y="416"/>
                    <a:pt x="21268" y="0"/>
                    <a:pt x="20858" y="0"/>
                  </a:cubicBezTo>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1000"/>
                                        <p:tgtEl>
                                          <p:spTgt spid="17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500"/>
                                        <p:tgtEl>
                                          <p:spTgt spid="17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500"/>
                                        <p:tgtEl>
                                          <p:spTgt spid="177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500"/>
                                        <p:tgtEl>
                                          <p:spTgt spid="179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500"/>
                                        <p:tgtEl>
                                          <p:spTgt spid="177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500"/>
                                        <p:tgtEl>
                                          <p:spTgt spid="1774"/>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500"/>
                                        <p:tgtEl>
                                          <p:spTgt spid="179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500"/>
                                        <p:tgtEl>
                                          <p:spTgt spid="1784"/>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1000"/>
                                        <p:tgtEl>
                                          <p:spTgt spid="1765"/>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500"/>
                                        <p:tgtEl>
                                          <p:spTgt spid="1766"/>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500"/>
                                        <p:tgtEl>
                                          <p:spTgt spid="1793"/>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78"/>
          <p:cNvSpPr/>
          <p:nvPr/>
        </p:nvSpPr>
        <p:spPr>
          <a:xfrm>
            <a:off x="1264840" y="4196556"/>
            <a:ext cx="10725430" cy="8036719"/>
          </a:xfrm>
          <a:prstGeom prst="roundRect">
            <a:avLst>
              <a:gd fmla="val 1016"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1804" name="Google Shape;1804;p78"/>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Adult and Professional Level</a:t>
            </a:r>
            <a:endParaRPr/>
          </a:p>
        </p:txBody>
      </p:sp>
      <p:sp>
        <p:nvSpPr>
          <p:cNvPr id="1805" name="Google Shape;1805;p78"/>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Election Training</a:t>
            </a:r>
            <a:endParaRPr/>
          </a:p>
        </p:txBody>
      </p:sp>
      <p:sp>
        <p:nvSpPr>
          <p:cNvPr id="1806" name="Google Shape;1806;p78"/>
          <p:cNvSpPr/>
          <p:nvPr/>
        </p:nvSpPr>
        <p:spPr>
          <a:xfrm>
            <a:off x="13429950" y="4882008"/>
            <a:ext cx="6808669" cy="4053225"/>
          </a:xfrm>
          <a:prstGeom prst="rect">
            <a:avLst/>
          </a:prstGeom>
          <a:noFill/>
          <a:ln>
            <a:noFill/>
          </a:ln>
        </p:spPr>
        <p:txBody>
          <a:bodyPr anchorCtr="0" anchor="t" bIns="0" lIns="90000" spcFirstLastPara="1" rIns="90000" wrap="square" tIns="0">
            <a:noAutofit/>
          </a:bodyPr>
          <a:lstStyle/>
          <a:p>
            <a:pPr indent="0" lvl="0" marL="0" marR="0" rtl="0" algn="l">
              <a:lnSpc>
                <a:spcPct val="150000"/>
              </a:lnSpc>
              <a:spcBef>
                <a:spcPts val="0"/>
              </a:spcBef>
              <a:spcAft>
                <a:spcPts val="0"/>
              </a:spcAft>
              <a:buNone/>
            </a:pPr>
            <a:r>
              <a:rPr lang="en-US" sz="3600">
                <a:solidFill>
                  <a:srgbClr val="53585F"/>
                </a:solidFill>
                <a:latin typeface="Raleway Light"/>
                <a:ea typeface="Raleway Light"/>
                <a:cs typeface="Raleway Light"/>
                <a:sym typeface="Raleway Light"/>
              </a:rPr>
              <a:t>Advanced games can be created for Adults as well in the sphere of governance, elections and other civic topics using similar gamified components</a:t>
            </a:r>
            <a:endParaRPr sz="3600">
              <a:solidFill>
                <a:srgbClr val="53585F"/>
              </a:solidFill>
              <a:latin typeface="Raleway Light"/>
              <a:ea typeface="Raleway Light"/>
              <a:cs typeface="Raleway Light"/>
              <a:sym typeface="Raleway Light"/>
            </a:endParaRPr>
          </a:p>
        </p:txBody>
      </p:sp>
      <p:sp>
        <p:nvSpPr>
          <p:cNvPr id="1807" name="Google Shape;1807;p78"/>
          <p:cNvSpPr/>
          <p:nvPr/>
        </p:nvSpPr>
        <p:spPr>
          <a:xfrm>
            <a:off x="13429950" y="3826994"/>
            <a:ext cx="15347902" cy="850810"/>
          </a:xfrm>
          <a:prstGeom prst="rect">
            <a:avLst/>
          </a:prstGeom>
          <a:noFill/>
          <a:ln>
            <a:noFill/>
          </a:ln>
        </p:spPr>
        <p:txBody>
          <a:bodyPr anchorCtr="0" anchor="t" bIns="0" lIns="90000" spcFirstLastPara="1" rIns="90000" wrap="square" tIns="0">
            <a:noAutofit/>
          </a:bodyPr>
          <a:lstStyle/>
          <a:p>
            <a:pPr indent="0" lvl="0" marL="0" marR="0" rtl="0" algn="l">
              <a:lnSpc>
                <a:spcPct val="150000"/>
              </a:lnSpc>
              <a:spcBef>
                <a:spcPts val="0"/>
              </a:spcBef>
              <a:spcAft>
                <a:spcPts val="0"/>
              </a:spcAft>
              <a:buNone/>
            </a:pPr>
            <a:r>
              <a:rPr lang="en-US" sz="4200">
                <a:solidFill>
                  <a:srgbClr val="53585F"/>
                </a:solidFill>
                <a:latin typeface="Raleway ExtraBold"/>
                <a:ea typeface="Raleway ExtraBold"/>
                <a:cs typeface="Raleway ExtraBold"/>
                <a:sym typeface="Raleway ExtraBold"/>
              </a:rPr>
              <a:t>Political Simulations</a:t>
            </a:r>
            <a:endParaRPr sz="4200">
              <a:solidFill>
                <a:srgbClr val="53585F"/>
              </a:solidFill>
              <a:latin typeface="Raleway ExtraBold"/>
              <a:ea typeface="Raleway ExtraBold"/>
              <a:cs typeface="Raleway ExtraBold"/>
              <a:sym typeface="Raleway ExtraBold"/>
            </a:endParaRPr>
          </a:p>
        </p:txBody>
      </p:sp>
      <p:pic>
        <p:nvPicPr>
          <p:cNvPr id="1808" name="Google Shape;1808;p78"/>
          <p:cNvPicPr preferRelativeResize="0"/>
          <p:nvPr>
            <p:ph idx="2" type="pic"/>
          </p:nvPr>
        </p:nvPicPr>
        <p:blipFill rotWithShape="1">
          <a:blip r:embed="rId3">
            <a:alphaModFix/>
          </a:blip>
          <a:srcRect b="0" l="0" r="0" t="0"/>
          <a:stretch/>
        </p:blipFill>
        <p:spPr>
          <a:xfrm>
            <a:off x="1869130" y="4466921"/>
            <a:ext cx="9747732" cy="7321588"/>
          </a:xfrm>
          <a:prstGeom prst="rect">
            <a:avLst/>
          </a:prstGeom>
          <a:solidFill>
            <a:srgbClr val="D8F1EA"/>
          </a:solidFill>
          <a:ln>
            <a:noFill/>
          </a:ln>
        </p:spPr>
      </p:pic>
      <p:grpSp>
        <p:nvGrpSpPr>
          <p:cNvPr id="1809" name="Google Shape;1809;p78"/>
          <p:cNvGrpSpPr/>
          <p:nvPr/>
        </p:nvGrpSpPr>
        <p:grpSpPr>
          <a:xfrm>
            <a:off x="1264840" y="11008989"/>
            <a:ext cx="1250158" cy="1250158"/>
            <a:chOff x="0" y="0"/>
            <a:chExt cx="1250157" cy="1250157"/>
          </a:xfrm>
        </p:grpSpPr>
        <p:sp>
          <p:nvSpPr>
            <p:cNvPr id="1810" name="Google Shape;1810;p78"/>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11" name="Google Shape;1811;p78"/>
            <p:cNvSpPr/>
            <p:nvPr/>
          </p:nvSpPr>
          <p:spPr>
            <a:xfrm>
              <a:off x="456740" y="357187"/>
              <a:ext cx="336676" cy="535782"/>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7">
                                            <p:txEl>
                                              <p:pRg end="0" st="0"/>
                                            </p:txEl>
                                          </p:spTgt>
                                        </p:tgtEl>
                                        <p:attrNameLst>
                                          <p:attrName>style.visibility</p:attrName>
                                        </p:attrNameLst>
                                      </p:cBhvr>
                                      <p:to>
                                        <p:strVal val="visible"/>
                                      </p:to>
                                    </p:set>
                                    <p:animEffect filter="fade" transition="in">
                                      <p:cBhvr>
                                        <p:cTn dur="400"/>
                                        <p:tgtEl>
                                          <p:spTgt spid="18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600"/>
                                        <p:tgtEl>
                                          <p:spTgt spid="1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sp>
        <p:nvSpPr>
          <p:cNvPr id="1816" name="Google Shape;1816;p79"/>
          <p:cNvSpPr/>
          <p:nvPr/>
        </p:nvSpPr>
        <p:spPr>
          <a:xfrm>
            <a:off x="1953014" y="3409950"/>
            <a:ext cx="12405506" cy="8267327"/>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id="1817" name="Google Shape;1817;p79"/>
          <p:cNvPicPr preferRelativeResize="0"/>
          <p:nvPr>
            <p:ph idx="2" type="pic"/>
          </p:nvPr>
        </p:nvPicPr>
        <p:blipFill rotWithShape="1">
          <a:blip r:embed="rId3">
            <a:alphaModFix/>
          </a:blip>
          <a:srcRect b="0" l="542" r="1431" t="0"/>
          <a:stretch/>
        </p:blipFill>
        <p:spPr>
          <a:xfrm>
            <a:off x="2533651" y="3632095"/>
            <a:ext cx="11315700" cy="7881032"/>
          </a:xfrm>
          <a:prstGeom prst="rect">
            <a:avLst/>
          </a:prstGeom>
          <a:solidFill>
            <a:srgbClr val="D8F1EA"/>
          </a:solidFill>
          <a:ln>
            <a:noFill/>
          </a:ln>
        </p:spPr>
      </p:pic>
      <p:sp>
        <p:nvSpPr>
          <p:cNvPr id="1818" name="Google Shape;1818;p79"/>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Similar Programs have been launched in the EU and Africa</a:t>
            </a:r>
            <a:endParaRPr/>
          </a:p>
        </p:txBody>
      </p:sp>
      <p:sp>
        <p:nvSpPr>
          <p:cNvPr id="1819" name="Google Shape;1819;p79"/>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Recycling</a:t>
            </a:r>
            <a:endParaRPr/>
          </a:p>
        </p:txBody>
      </p:sp>
      <p:sp>
        <p:nvSpPr>
          <p:cNvPr id="1820" name="Google Shape;1820;p79"/>
          <p:cNvSpPr/>
          <p:nvPr/>
        </p:nvSpPr>
        <p:spPr>
          <a:xfrm>
            <a:off x="17704398" y="4686009"/>
            <a:ext cx="4643439" cy="682711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t/>
            </a:r>
            <a:endParaRPr sz="3600">
              <a:solidFill>
                <a:srgbClr val="53585F"/>
              </a:solidFill>
              <a:latin typeface="Raleway ExtraBold"/>
              <a:ea typeface="Raleway ExtraBold"/>
              <a:cs typeface="Raleway ExtraBold"/>
              <a:sym typeface="Raleway ExtraBold"/>
            </a:endParaRPr>
          </a:p>
        </p:txBody>
      </p:sp>
      <p:grpSp>
        <p:nvGrpSpPr>
          <p:cNvPr id="1821" name="Google Shape;1821;p79"/>
          <p:cNvGrpSpPr/>
          <p:nvPr/>
        </p:nvGrpSpPr>
        <p:grpSpPr>
          <a:xfrm>
            <a:off x="1977485" y="10421328"/>
            <a:ext cx="1250158" cy="1250158"/>
            <a:chOff x="24472" y="2679005"/>
            <a:chExt cx="1250157" cy="1250157"/>
          </a:xfrm>
        </p:grpSpPr>
        <p:sp>
          <p:nvSpPr>
            <p:cNvPr id="1822" name="Google Shape;1822;p79"/>
            <p:cNvSpPr/>
            <p:nvPr/>
          </p:nvSpPr>
          <p:spPr>
            <a:xfrm>
              <a:off x="24472" y="2679005"/>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23" name="Google Shape;1823;p79"/>
            <p:cNvSpPr/>
            <p:nvPr/>
          </p:nvSpPr>
          <p:spPr>
            <a:xfrm>
              <a:off x="292362" y="3050337"/>
              <a:ext cx="714376" cy="507303"/>
            </a:xfrm>
            <a:custGeom>
              <a:rect b="b" l="l" r="r" t="t"/>
              <a:pathLst>
                <a:path extrusionOk="0" h="21600" w="21600">
                  <a:moveTo>
                    <a:pt x="1938" y="0"/>
                  </a:moveTo>
                  <a:cubicBezTo>
                    <a:pt x="1638" y="0"/>
                    <a:pt x="1399" y="333"/>
                    <a:pt x="1399" y="758"/>
                  </a:cubicBezTo>
                  <a:lnTo>
                    <a:pt x="1399" y="14375"/>
                  </a:lnTo>
                  <a:lnTo>
                    <a:pt x="538" y="14375"/>
                  </a:lnTo>
                  <a:cubicBezTo>
                    <a:pt x="238" y="14375"/>
                    <a:pt x="0" y="14706"/>
                    <a:pt x="0" y="15133"/>
                  </a:cubicBezTo>
                  <a:lnTo>
                    <a:pt x="0" y="16876"/>
                  </a:lnTo>
                  <a:cubicBezTo>
                    <a:pt x="0" y="17138"/>
                    <a:pt x="96" y="17365"/>
                    <a:pt x="251" y="17507"/>
                  </a:cubicBezTo>
                  <a:cubicBezTo>
                    <a:pt x="431" y="17671"/>
                    <a:pt x="2233" y="19124"/>
                    <a:pt x="9903" y="19124"/>
                  </a:cubicBezTo>
                  <a:cubicBezTo>
                    <a:pt x="11507" y="19124"/>
                    <a:pt x="12720" y="19023"/>
                    <a:pt x="13850" y="18922"/>
                  </a:cubicBezTo>
                  <a:lnTo>
                    <a:pt x="13850" y="21019"/>
                  </a:lnTo>
                  <a:cubicBezTo>
                    <a:pt x="13850" y="21335"/>
                    <a:pt x="14024" y="21600"/>
                    <a:pt x="14245" y="21600"/>
                  </a:cubicBezTo>
                  <a:lnTo>
                    <a:pt x="21205" y="21600"/>
                  </a:lnTo>
                  <a:cubicBezTo>
                    <a:pt x="21426" y="21600"/>
                    <a:pt x="21600" y="21335"/>
                    <a:pt x="21600" y="21019"/>
                  </a:cubicBezTo>
                  <a:lnTo>
                    <a:pt x="21600" y="4800"/>
                  </a:lnTo>
                  <a:cubicBezTo>
                    <a:pt x="21600" y="4484"/>
                    <a:pt x="21426" y="4219"/>
                    <a:pt x="21205" y="4219"/>
                  </a:cubicBezTo>
                  <a:lnTo>
                    <a:pt x="18407" y="4219"/>
                  </a:lnTo>
                  <a:lnTo>
                    <a:pt x="18407" y="758"/>
                  </a:lnTo>
                  <a:cubicBezTo>
                    <a:pt x="18407" y="333"/>
                    <a:pt x="18150" y="0"/>
                    <a:pt x="17850" y="0"/>
                  </a:cubicBezTo>
                  <a:lnTo>
                    <a:pt x="1938" y="0"/>
                  </a:lnTo>
                  <a:close/>
                  <a:moveTo>
                    <a:pt x="2476" y="1541"/>
                  </a:moveTo>
                  <a:lnTo>
                    <a:pt x="9347" y="1541"/>
                  </a:lnTo>
                  <a:lnTo>
                    <a:pt x="9347" y="1642"/>
                  </a:lnTo>
                  <a:cubicBezTo>
                    <a:pt x="9347" y="2067"/>
                    <a:pt x="9602" y="2400"/>
                    <a:pt x="9903" y="2400"/>
                  </a:cubicBezTo>
                  <a:cubicBezTo>
                    <a:pt x="10203" y="2400"/>
                    <a:pt x="10441" y="2067"/>
                    <a:pt x="10441" y="1642"/>
                  </a:cubicBezTo>
                  <a:lnTo>
                    <a:pt x="10441" y="1541"/>
                  </a:lnTo>
                  <a:lnTo>
                    <a:pt x="17312" y="1541"/>
                  </a:lnTo>
                  <a:lnTo>
                    <a:pt x="17312" y="4219"/>
                  </a:lnTo>
                  <a:lnTo>
                    <a:pt x="14245" y="4219"/>
                  </a:lnTo>
                  <a:cubicBezTo>
                    <a:pt x="14024" y="4219"/>
                    <a:pt x="13850" y="4484"/>
                    <a:pt x="13850" y="4800"/>
                  </a:cubicBezTo>
                  <a:lnTo>
                    <a:pt x="13850" y="14375"/>
                  </a:lnTo>
                  <a:lnTo>
                    <a:pt x="2476" y="14375"/>
                  </a:lnTo>
                  <a:lnTo>
                    <a:pt x="2476" y="1541"/>
                  </a:lnTo>
                  <a:close/>
                  <a:moveTo>
                    <a:pt x="14639" y="5356"/>
                  </a:moveTo>
                  <a:lnTo>
                    <a:pt x="19429" y="5356"/>
                  </a:lnTo>
                  <a:lnTo>
                    <a:pt x="19429" y="5406"/>
                  </a:lnTo>
                  <a:cubicBezTo>
                    <a:pt x="19429" y="5722"/>
                    <a:pt x="19603" y="5962"/>
                    <a:pt x="19824" y="5962"/>
                  </a:cubicBezTo>
                  <a:cubicBezTo>
                    <a:pt x="20044" y="5962"/>
                    <a:pt x="20219" y="5722"/>
                    <a:pt x="20219" y="5406"/>
                  </a:cubicBezTo>
                  <a:lnTo>
                    <a:pt x="20219" y="5356"/>
                  </a:lnTo>
                  <a:lnTo>
                    <a:pt x="20811" y="5356"/>
                  </a:lnTo>
                  <a:lnTo>
                    <a:pt x="20811" y="6417"/>
                  </a:lnTo>
                  <a:lnTo>
                    <a:pt x="14639" y="6417"/>
                  </a:lnTo>
                  <a:lnTo>
                    <a:pt x="14639" y="5356"/>
                  </a:lnTo>
                  <a:close/>
                  <a:moveTo>
                    <a:pt x="14639" y="6897"/>
                  </a:moveTo>
                  <a:lnTo>
                    <a:pt x="20793" y="6897"/>
                  </a:lnTo>
                  <a:lnTo>
                    <a:pt x="20793" y="18821"/>
                  </a:lnTo>
                  <a:lnTo>
                    <a:pt x="14639" y="18821"/>
                  </a:lnTo>
                  <a:lnTo>
                    <a:pt x="14639" y="6897"/>
                  </a:lnTo>
                  <a:close/>
                  <a:moveTo>
                    <a:pt x="1094" y="15916"/>
                  </a:moveTo>
                  <a:lnTo>
                    <a:pt x="1938" y="15916"/>
                  </a:lnTo>
                  <a:lnTo>
                    <a:pt x="11410" y="15916"/>
                  </a:lnTo>
                  <a:lnTo>
                    <a:pt x="11410" y="16143"/>
                  </a:lnTo>
                  <a:cubicBezTo>
                    <a:pt x="11410" y="16568"/>
                    <a:pt x="11648" y="16901"/>
                    <a:pt x="11948" y="16901"/>
                  </a:cubicBezTo>
                  <a:cubicBezTo>
                    <a:pt x="12249" y="16901"/>
                    <a:pt x="12504" y="16568"/>
                    <a:pt x="12504" y="16143"/>
                  </a:cubicBezTo>
                  <a:lnTo>
                    <a:pt x="12504" y="15916"/>
                  </a:lnTo>
                  <a:lnTo>
                    <a:pt x="13060" y="15916"/>
                  </a:lnTo>
                  <a:lnTo>
                    <a:pt x="13060" y="16143"/>
                  </a:lnTo>
                  <a:cubicBezTo>
                    <a:pt x="13060" y="16568"/>
                    <a:pt x="13299" y="16901"/>
                    <a:pt x="13599" y="16901"/>
                  </a:cubicBezTo>
                  <a:cubicBezTo>
                    <a:pt x="13695" y="16901"/>
                    <a:pt x="13770" y="16810"/>
                    <a:pt x="13850" y="16749"/>
                  </a:cubicBezTo>
                  <a:lnTo>
                    <a:pt x="13850" y="17280"/>
                  </a:lnTo>
                  <a:cubicBezTo>
                    <a:pt x="12761" y="17420"/>
                    <a:pt x="11726" y="17583"/>
                    <a:pt x="9903" y="17583"/>
                  </a:cubicBezTo>
                  <a:cubicBezTo>
                    <a:pt x="4090" y="17583"/>
                    <a:pt x="1799" y="16728"/>
                    <a:pt x="1094" y="16371"/>
                  </a:cubicBezTo>
                  <a:lnTo>
                    <a:pt x="1094" y="15916"/>
                  </a:lnTo>
                  <a:close/>
                  <a:moveTo>
                    <a:pt x="14639" y="19377"/>
                  </a:moveTo>
                  <a:lnTo>
                    <a:pt x="17187" y="19377"/>
                  </a:lnTo>
                  <a:cubicBezTo>
                    <a:pt x="17274" y="19673"/>
                    <a:pt x="17469" y="19882"/>
                    <a:pt x="17707" y="19882"/>
                  </a:cubicBezTo>
                  <a:cubicBezTo>
                    <a:pt x="17944" y="19882"/>
                    <a:pt x="18158" y="19673"/>
                    <a:pt x="18245" y="19377"/>
                  </a:cubicBezTo>
                  <a:lnTo>
                    <a:pt x="20811" y="19377"/>
                  </a:lnTo>
                  <a:lnTo>
                    <a:pt x="20811" y="20438"/>
                  </a:lnTo>
                  <a:lnTo>
                    <a:pt x="14639" y="20438"/>
                  </a:lnTo>
                  <a:lnTo>
                    <a:pt x="14639" y="19377"/>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824" name="Google Shape;1824;p79"/>
          <p:cNvSpPr/>
          <p:nvPr/>
        </p:nvSpPr>
        <p:spPr>
          <a:xfrm>
            <a:off x="15696427" y="3268800"/>
            <a:ext cx="7308923" cy="657071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2800">
                <a:solidFill>
                  <a:srgbClr val="53585F"/>
                </a:solidFill>
                <a:latin typeface="Raleway"/>
                <a:ea typeface="Raleway"/>
                <a:cs typeface="Raleway"/>
                <a:sym typeface="Raleway"/>
              </a:rPr>
              <a:t>Encourages people to recycle more and reduce landfill trash by awarding points for recycling, saving energy, and answering sustainability quizzes and pledges. </a:t>
            </a:r>
            <a:endParaRPr/>
          </a:p>
          <a:p>
            <a:pPr indent="0" lvl="0" marL="0" marR="0" rtl="0" algn="l">
              <a:lnSpc>
                <a:spcPct val="140000"/>
              </a:lnSpc>
              <a:spcBef>
                <a:spcPts val="0"/>
              </a:spcBef>
              <a:spcAft>
                <a:spcPts val="0"/>
              </a:spcAft>
              <a:buNone/>
            </a:pPr>
            <a:r>
              <a:t/>
            </a:r>
            <a:endParaRPr sz="2800">
              <a:solidFill>
                <a:srgbClr val="53585F"/>
              </a:solidFill>
              <a:latin typeface="Raleway"/>
              <a:ea typeface="Raleway"/>
              <a:cs typeface="Raleway"/>
              <a:sym typeface="Raleway"/>
            </a:endParaRPr>
          </a:p>
          <a:p>
            <a:pPr indent="0" lvl="0" marL="0" marR="0" rtl="0" algn="l">
              <a:lnSpc>
                <a:spcPct val="140000"/>
              </a:lnSpc>
              <a:spcBef>
                <a:spcPts val="0"/>
              </a:spcBef>
              <a:spcAft>
                <a:spcPts val="0"/>
              </a:spcAft>
              <a:buNone/>
            </a:pPr>
            <a:r>
              <a:rPr lang="en-US" sz="2800">
                <a:solidFill>
                  <a:srgbClr val="53585F"/>
                </a:solidFill>
                <a:latin typeface="Raleway"/>
                <a:ea typeface="Raleway"/>
                <a:cs typeface="Raleway"/>
                <a:sym typeface="Raleway"/>
              </a:rPr>
              <a:t>Points are redeemable for actual goods at WalMart, BestBuy and more places, as the city government pays RecycleBank for reducing landfill waste. It now has </a:t>
            </a:r>
            <a:r>
              <a:rPr lang="en-US" sz="2800" u="sng">
                <a:solidFill>
                  <a:schemeClr val="hlink"/>
                </a:solidFill>
                <a:latin typeface="Raleway"/>
                <a:ea typeface="Raleway"/>
                <a:cs typeface="Raleway"/>
                <a:sym typeface="Raleway"/>
                <a:hlinkClick r:id="rId4"/>
              </a:rPr>
              <a:t>3 Million members and over 180 employees</a:t>
            </a:r>
            <a:r>
              <a:rPr lang="en-US" sz="2800">
                <a:solidFill>
                  <a:srgbClr val="53585F"/>
                </a:solidFill>
                <a:latin typeface="Raleway"/>
                <a:ea typeface="Raleway"/>
                <a:cs typeface="Raleway"/>
                <a:sym typeface="Raleway"/>
              </a:rPr>
              <a:t> pushing the recycling envelope further.</a:t>
            </a:r>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1000"/>
                                        <p:tgtEl>
                                          <p:spTgt spid="18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17"/>
                                        </p:tgtEl>
                                        <p:attrNameLst>
                                          <p:attrName>style.visibility</p:attrName>
                                        </p:attrNameLst>
                                      </p:cBhvr>
                                      <p:to>
                                        <p:strVal val="visible"/>
                                      </p:to>
                                    </p:set>
                                    <p:animEffect filter="fade" transition="in">
                                      <p:cBhvr>
                                        <p:cTn dur="500"/>
                                        <p:tgtEl>
                                          <p:spTgt spid="18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21"/>
                                        </p:tgtEl>
                                        <p:attrNameLst>
                                          <p:attrName>style.visibility</p:attrName>
                                        </p:attrNameLst>
                                      </p:cBhvr>
                                      <p:to>
                                        <p:strVal val="visible"/>
                                      </p:to>
                                    </p:set>
                                    <p:animEffect filter="fade" transition="in">
                                      <p:cBhvr>
                                        <p:cTn dur="500"/>
                                        <p:tgtEl>
                                          <p:spTgt spid="18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1000"/>
                                        <p:tgtEl>
                                          <p:spTgt spid="1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Google Shape;1829;p80"/>
          <p:cNvSpPr/>
          <p:nvPr/>
        </p:nvSpPr>
        <p:spPr>
          <a:xfrm>
            <a:off x="1264840" y="4196556"/>
            <a:ext cx="13256229" cy="8036719"/>
          </a:xfrm>
          <a:prstGeom prst="roundRect">
            <a:avLst>
              <a:gd fmla="val 1016"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descr="Related image" id="1830" name="Google Shape;1830;p80"/>
          <p:cNvPicPr preferRelativeResize="0"/>
          <p:nvPr/>
        </p:nvPicPr>
        <p:blipFill rotWithShape="1">
          <a:blip r:embed="rId3">
            <a:alphaModFix/>
          </a:blip>
          <a:srcRect b="0" l="0" r="0" t="0"/>
          <a:stretch/>
        </p:blipFill>
        <p:spPr>
          <a:xfrm>
            <a:off x="1800638" y="4677804"/>
            <a:ext cx="12211305" cy="6980796"/>
          </a:xfrm>
          <a:prstGeom prst="rect">
            <a:avLst/>
          </a:prstGeom>
          <a:noFill/>
          <a:ln>
            <a:noFill/>
          </a:ln>
        </p:spPr>
      </p:pic>
      <p:sp>
        <p:nvSpPr>
          <p:cNvPr id="1831" name="Google Shape;1831;p80"/>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Repeat Visits</a:t>
            </a:r>
            <a:endParaRPr/>
          </a:p>
        </p:txBody>
      </p:sp>
      <p:sp>
        <p:nvSpPr>
          <p:cNvPr id="1832" name="Google Shape;1832;p80"/>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Loyalty Engagement</a:t>
            </a:r>
            <a:endParaRPr/>
          </a:p>
        </p:txBody>
      </p:sp>
      <p:sp>
        <p:nvSpPr>
          <p:cNvPr id="1833" name="Google Shape;1833;p80"/>
          <p:cNvSpPr/>
          <p:nvPr/>
        </p:nvSpPr>
        <p:spPr>
          <a:xfrm>
            <a:off x="15968891" y="4924800"/>
            <a:ext cx="6808669" cy="5715219"/>
          </a:xfrm>
          <a:prstGeom prst="rect">
            <a:avLst/>
          </a:prstGeom>
          <a:noFill/>
          <a:ln>
            <a:noFill/>
          </a:ln>
        </p:spPr>
        <p:txBody>
          <a:bodyPr anchorCtr="0" anchor="t" bIns="0" lIns="90000" spcFirstLastPara="1" rIns="90000" wrap="square" tIns="0">
            <a:noAutofit/>
          </a:bodyPr>
          <a:lstStyle/>
          <a:p>
            <a:pPr indent="0" lvl="0" marL="0" marR="0" rtl="0" algn="l">
              <a:lnSpc>
                <a:spcPct val="150000"/>
              </a:lnSpc>
              <a:spcBef>
                <a:spcPts val="0"/>
              </a:spcBef>
              <a:spcAft>
                <a:spcPts val="0"/>
              </a:spcAft>
              <a:buNone/>
            </a:pPr>
            <a:r>
              <a:rPr lang="en-US" sz="3600">
                <a:solidFill>
                  <a:srgbClr val="53585F"/>
                </a:solidFill>
                <a:latin typeface="Raleway Light"/>
                <a:ea typeface="Raleway Light"/>
                <a:cs typeface="Raleway Light"/>
                <a:sym typeface="Raleway Light"/>
              </a:rPr>
              <a:t>An analog way of gamification is to have loyalty cards.  This encourages people to revisit your application, your business, etc by offering a daily reward or a carrot at the end of the stick.  </a:t>
            </a:r>
            <a:endParaRPr sz="3600">
              <a:solidFill>
                <a:srgbClr val="53585F"/>
              </a:solidFill>
              <a:latin typeface="Raleway Light"/>
              <a:ea typeface="Raleway Light"/>
              <a:cs typeface="Raleway Light"/>
              <a:sym typeface="Raleway Light"/>
            </a:endParaRPr>
          </a:p>
        </p:txBody>
      </p:sp>
      <p:sp>
        <p:nvSpPr>
          <p:cNvPr id="1834" name="Google Shape;1834;p80"/>
          <p:cNvSpPr/>
          <p:nvPr/>
        </p:nvSpPr>
        <p:spPr>
          <a:xfrm>
            <a:off x="15968891" y="3826994"/>
            <a:ext cx="15347902" cy="850810"/>
          </a:xfrm>
          <a:prstGeom prst="rect">
            <a:avLst/>
          </a:prstGeom>
          <a:noFill/>
          <a:ln>
            <a:noFill/>
          </a:ln>
        </p:spPr>
        <p:txBody>
          <a:bodyPr anchorCtr="0" anchor="t" bIns="0" lIns="90000" spcFirstLastPara="1" rIns="90000" wrap="square" tIns="0">
            <a:noAutofit/>
          </a:bodyPr>
          <a:lstStyle/>
          <a:p>
            <a:pPr indent="0" lvl="0" marL="0" marR="0" rtl="0" algn="l">
              <a:lnSpc>
                <a:spcPct val="150000"/>
              </a:lnSpc>
              <a:spcBef>
                <a:spcPts val="0"/>
              </a:spcBef>
              <a:spcAft>
                <a:spcPts val="0"/>
              </a:spcAft>
              <a:buNone/>
            </a:pPr>
            <a:r>
              <a:rPr lang="en-US" sz="4200">
                <a:solidFill>
                  <a:srgbClr val="53585F"/>
                </a:solidFill>
                <a:latin typeface="Raleway ExtraBold"/>
                <a:ea typeface="Raleway ExtraBold"/>
                <a:cs typeface="Raleway ExtraBold"/>
                <a:sym typeface="Raleway ExtraBold"/>
              </a:rPr>
              <a:t>Loyalty Cards</a:t>
            </a:r>
            <a:endParaRPr sz="4200">
              <a:solidFill>
                <a:srgbClr val="53585F"/>
              </a:solidFill>
              <a:latin typeface="Raleway ExtraBold"/>
              <a:ea typeface="Raleway ExtraBold"/>
              <a:cs typeface="Raleway ExtraBold"/>
              <a:sym typeface="Raleway ExtraBold"/>
            </a:endParaRPr>
          </a:p>
        </p:txBody>
      </p:sp>
      <p:grpSp>
        <p:nvGrpSpPr>
          <p:cNvPr id="1835" name="Google Shape;1835;p80"/>
          <p:cNvGrpSpPr/>
          <p:nvPr/>
        </p:nvGrpSpPr>
        <p:grpSpPr>
          <a:xfrm>
            <a:off x="1264840" y="11008989"/>
            <a:ext cx="1250158" cy="1250158"/>
            <a:chOff x="0" y="0"/>
            <a:chExt cx="1250157" cy="1250157"/>
          </a:xfrm>
        </p:grpSpPr>
        <p:sp>
          <p:nvSpPr>
            <p:cNvPr id="1836" name="Google Shape;1836;p80"/>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37" name="Google Shape;1837;p80"/>
            <p:cNvSpPr/>
            <p:nvPr/>
          </p:nvSpPr>
          <p:spPr>
            <a:xfrm>
              <a:off x="456740" y="357187"/>
              <a:ext cx="336676" cy="535782"/>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34">
                                            <p:txEl>
                                              <p:pRg end="0" st="0"/>
                                            </p:txEl>
                                          </p:spTgt>
                                        </p:tgtEl>
                                        <p:attrNameLst>
                                          <p:attrName>style.visibility</p:attrName>
                                        </p:attrNameLst>
                                      </p:cBhvr>
                                      <p:to>
                                        <p:strVal val="visible"/>
                                      </p:to>
                                    </p:set>
                                    <p:animEffect filter="fade" transition="in">
                                      <p:cBhvr>
                                        <p:cTn dur="400"/>
                                        <p:tgtEl>
                                          <p:spTgt spid="1834">
                                            <p:txEl>
                                              <p:pRg end="0" st="0"/>
                                            </p:txEl>
                                          </p:spTgt>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500"/>
                                        <p:tgtEl>
                                          <p:spTgt spid="1829"/>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500"/>
                                        <p:tgtEl>
                                          <p:spTgt spid="1835"/>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1830"/>
                                        </p:tgtEl>
                                        <p:attrNameLst>
                                          <p:attrName>style.visibility</p:attrName>
                                        </p:attrNameLst>
                                      </p:cBhvr>
                                      <p:to>
                                        <p:strVal val="visible"/>
                                      </p:to>
                                    </p:set>
                                    <p:animEffect filter="fade" transition="in">
                                      <p:cBhvr>
                                        <p:cTn dur="500"/>
                                        <p:tgtEl>
                                          <p:spTgt spid="1830"/>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500"/>
                                        <p:tgtEl>
                                          <p:spTgt spid="1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1" name="Shape 1841"/>
        <p:cNvGrpSpPr/>
        <p:nvPr/>
      </p:nvGrpSpPr>
      <p:grpSpPr>
        <a:xfrm>
          <a:off x="0" y="0"/>
          <a:ext cx="0" cy="0"/>
          <a:chOff x="0" y="0"/>
          <a:chExt cx="0" cy="0"/>
        </a:xfrm>
      </p:grpSpPr>
      <p:sp>
        <p:nvSpPr>
          <p:cNvPr id="1842" name="Google Shape;1842;p81"/>
          <p:cNvSpPr/>
          <p:nvPr/>
        </p:nvSpPr>
        <p:spPr>
          <a:xfrm>
            <a:off x="6877446" y="4196556"/>
            <a:ext cx="5000626" cy="7741444"/>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descr="Image result for google maps" id="1843" name="Google Shape;1843;p81"/>
          <p:cNvPicPr preferRelativeResize="0"/>
          <p:nvPr/>
        </p:nvPicPr>
        <p:blipFill rotWithShape="1">
          <a:blip r:embed="rId3">
            <a:alphaModFix/>
          </a:blip>
          <a:srcRect b="0" l="0" r="0" t="0"/>
          <a:stretch/>
        </p:blipFill>
        <p:spPr>
          <a:xfrm>
            <a:off x="7472138" y="4580367"/>
            <a:ext cx="3998623" cy="7103039"/>
          </a:xfrm>
          <a:prstGeom prst="rect">
            <a:avLst/>
          </a:prstGeom>
          <a:noFill/>
          <a:ln>
            <a:noFill/>
          </a:ln>
        </p:spPr>
      </p:pic>
      <p:sp>
        <p:nvSpPr>
          <p:cNvPr id="1844" name="Google Shape;1844;p81"/>
          <p:cNvSpPr/>
          <p:nvPr/>
        </p:nvSpPr>
        <p:spPr>
          <a:xfrm>
            <a:off x="1264840" y="4196556"/>
            <a:ext cx="5000626" cy="7741444"/>
          </a:xfrm>
          <a:prstGeom prst="roundRect">
            <a:avLst>
              <a:gd fmla="val 1133"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sp>
        <p:nvSpPr>
          <p:cNvPr id="1845" name="Google Shape;1845;p81"/>
          <p:cNvSpPr txBox="1"/>
          <p:nvPr>
            <p:ph idx="1" type="body"/>
          </p:nvPr>
        </p:nvSpPr>
        <p:spPr>
          <a:xfrm>
            <a:off x="1080000" y="2530235"/>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Digital Treasure hunts using Google Maps or even GPS Devices</a:t>
            </a:r>
            <a:endParaRPr/>
          </a:p>
        </p:txBody>
      </p:sp>
      <p:sp>
        <p:nvSpPr>
          <p:cNvPr id="1846" name="Google Shape;1846;p81"/>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Geocaching</a:t>
            </a:r>
            <a:endParaRPr/>
          </a:p>
        </p:txBody>
      </p:sp>
      <p:grpSp>
        <p:nvGrpSpPr>
          <p:cNvPr id="1847" name="Google Shape;1847;p81"/>
          <p:cNvGrpSpPr/>
          <p:nvPr/>
        </p:nvGrpSpPr>
        <p:grpSpPr>
          <a:xfrm>
            <a:off x="6877446" y="10687747"/>
            <a:ext cx="1250159" cy="1250158"/>
            <a:chOff x="0" y="0"/>
            <a:chExt cx="1250157" cy="1250157"/>
          </a:xfrm>
        </p:grpSpPr>
        <p:sp>
          <p:nvSpPr>
            <p:cNvPr id="1848" name="Google Shape;1848;p81"/>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49" name="Google Shape;1849;p81"/>
            <p:cNvSpPr/>
            <p:nvPr/>
          </p:nvSpPr>
          <p:spPr>
            <a:xfrm>
              <a:off x="456740" y="357187"/>
              <a:ext cx="336676" cy="535782"/>
            </a:xfrm>
            <a:custGeom>
              <a:rect b="b" l="l" r="r" t="t"/>
              <a:pathLst>
                <a:path extrusionOk="0" h="21600" w="21600">
                  <a:moveTo>
                    <a:pt x="1108" y="0"/>
                  </a:moveTo>
                  <a:cubicBezTo>
                    <a:pt x="494" y="0"/>
                    <a:pt x="0" y="326"/>
                    <a:pt x="0" y="719"/>
                  </a:cubicBezTo>
                  <a:lnTo>
                    <a:pt x="0" y="20881"/>
                  </a:lnTo>
                  <a:cubicBezTo>
                    <a:pt x="0" y="21274"/>
                    <a:pt x="494" y="21600"/>
                    <a:pt x="1108" y="21600"/>
                  </a:cubicBezTo>
                  <a:lnTo>
                    <a:pt x="20492" y="21600"/>
                  </a:lnTo>
                  <a:cubicBezTo>
                    <a:pt x="21107" y="21600"/>
                    <a:pt x="21600" y="21274"/>
                    <a:pt x="21600" y="20881"/>
                  </a:cubicBezTo>
                  <a:lnTo>
                    <a:pt x="21600" y="719"/>
                  </a:lnTo>
                  <a:cubicBezTo>
                    <a:pt x="21600" y="326"/>
                    <a:pt x="21107" y="0"/>
                    <a:pt x="20492" y="0"/>
                  </a:cubicBezTo>
                  <a:lnTo>
                    <a:pt x="1108" y="0"/>
                  </a:lnTo>
                  <a:close/>
                  <a:moveTo>
                    <a:pt x="2215" y="1415"/>
                  </a:moveTo>
                  <a:lnTo>
                    <a:pt x="15545" y="1415"/>
                  </a:lnTo>
                  <a:lnTo>
                    <a:pt x="15545" y="1462"/>
                  </a:lnTo>
                  <a:cubicBezTo>
                    <a:pt x="15545" y="1855"/>
                    <a:pt x="16037" y="2181"/>
                    <a:pt x="16652" y="2181"/>
                  </a:cubicBezTo>
                  <a:cubicBezTo>
                    <a:pt x="17265" y="2181"/>
                    <a:pt x="17760" y="1855"/>
                    <a:pt x="17760" y="1462"/>
                  </a:cubicBezTo>
                  <a:lnTo>
                    <a:pt x="17760" y="1415"/>
                  </a:lnTo>
                  <a:lnTo>
                    <a:pt x="19385" y="1415"/>
                  </a:lnTo>
                  <a:lnTo>
                    <a:pt x="19385" y="2738"/>
                  </a:lnTo>
                  <a:lnTo>
                    <a:pt x="2215" y="2738"/>
                  </a:lnTo>
                  <a:lnTo>
                    <a:pt x="2215" y="1415"/>
                  </a:lnTo>
                  <a:close/>
                  <a:moveTo>
                    <a:pt x="2215" y="3318"/>
                  </a:moveTo>
                  <a:lnTo>
                    <a:pt x="19348" y="3318"/>
                  </a:lnTo>
                  <a:lnTo>
                    <a:pt x="19348" y="18166"/>
                  </a:lnTo>
                  <a:lnTo>
                    <a:pt x="2215" y="18166"/>
                  </a:lnTo>
                  <a:lnTo>
                    <a:pt x="2215" y="3318"/>
                  </a:lnTo>
                  <a:close/>
                  <a:moveTo>
                    <a:pt x="2215" y="18862"/>
                  </a:moveTo>
                  <a:lnTo>
                    <a:pt x="9305" y="18862"/>
                  </a:lnTo>
                  <a:cubicBezTo>
                    <a:pt x="9548" y="19230"/>
                    <a:pt x="10119" y="19489"/>
                    <a:pt x="10782" y="19489"/>
                  </a:cubicBezTo>
                  <a:cubicBezTo>
                    <a:pt x="11442" y="19489"/>
                    <a:pt x="12015" y="19230"/>
                    <a:pt x="12258" y="18862"/>
                  </a:cubicBezTo>
                  <a:lnTo>
                    <a:pt x="19385" y="18862"/>
                  </a:lnTo>
                  <a:lnTo>
                    <a:pt x="19385" y="20162"/>
                  </a:lnTo>
                  <a:lnTo>
                    <a:pt x="2215" y="20162"/>
                  </a:lnTo>
                  <a:lnTo>
                    <a:pt x="2215" y="18862"/>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pic>
        <p:nvPicPr>
          <p:cNvPr descr="Image result for Munzee" id="1850" name="Google Shape;1850;p81"/>
          <p:cNvPicPr preferRelativeResize="0"/>
          <p:nvPr>
            <p:ph idx="2" type="pic"/>
          </p:nvPr>
        </p:nvPicPr>
        <p:blipFill rotWithShape="1">
          <a:blip r:embed="rId4">
            <a:alphaModFix/>
          </a:blip>
          <a:srcRect b="889" l="0" r="0" t="-44"/>
          <a:stretch/>
        </p:blipFill>
        <p:spPr>
          <a:xfrm>
            <a:off x="1622028" y="4561401"/>
            <a:ext cx="4286250" cy="7140972"/>
          </a:xfrm>
          <a:prstGeom prst="rect">
            <a:avLst/>
          </a:prstGeom>
          <a:noFill/>
          <a:ln>
            <a:noFill/>
          </a:ln>
        </p:spPr>
      </p:pic>
      <p:grpSp>
        <p:nvGrpSpPr>
          <p:cNvPr id="1851" name="Google Shape;1851;p81"/>
          <p:cNvGrpSpPr/>
          <p:nvPr/>
        </p:nvGrpSpPr>
        <p:grpSpPr>
          <a:xfrm>
            <a:off x="1264840" y="10687843"/>
            <a:ext cx="1250158" cy="1250158"/>
            <a:chOff x="0" y="0"/>
            <a:chExt cx="1250157" cy="1250157"/>
          </a:xfrm>
        </p:grpSpPr>
        <p:sp>
          <p:nvSpPr>
            <p:cNvPr id="1852" name="Google Shape;1852;p81"/>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53" name="Google Shape;1853;p81"/>
            <p:cNvSpPr/>
            <p:nvPr/>
          </p:nvSpPr>
          <p:spPr>
            <a:xfrm>
              <a:off x="267890" y="371332"/>
              <a:ext cx="714376" cy="507303"/>
            </a:xfrm>
            <a:custGeom>
              <a:rect b="b" l="l" r="r" t="t"/>
              <a:pathLst>
                <a:path extrusionOk="0" h="21600" w="21600">
                  <a:moveTo>
                    <a:pt x="1938" y="0"/>
                  </a:moveTo>
                  <a:cubicBezTo>
                    <a:pt x="1638" y="0"/>
                    <a:pt x="1399" y="333"/>
                    <a:pt x="1399" y="758"/>
                  </a:cubicBezTo>
                  <a:lnTo>
                    <a:pt x="1399" y="14375"/>
                  </a:lnTo>
                  <a:lnTo>
                    <a:pt x="538" y="14375"/>
                  </a:lnTo>
                  <a:cubicBezTo>
                    <a:pt x="238" y="14375"/>
                    <a:pt x="0" y="14706"/>
                    <a:pt x="0" y="15133"/>
                  </a:cubicBezTo>
                  <a:lnTo>
                    <a:pt x="0" y="16876"/>
                  </a:lnTo>
                  <a:cubicBezTo>
                    <a:pt x="0" y="17138"/>
                    <a:pt x="96" y="17365"/>
                    <a:pt x="251" y="17507"/>
                  </a:cubicBezTo>
                  <a:cubicBezTo>
                    <a:pt x="431" y="17671"/>
                    <a:pt x="2233" y="19124"/>
                    <a:pt x="9903" y="19124"/>
                  </a:cubicBezTo>
                  <a:cubicBezTo>
                    <a:pt x="11507" y="19124"/>
                    <a:pt x="12720" y="19023"/>
                    <a:pt x="13850" y="18922"/>
                  </a:cubicBezTo>
                  <a:lnTo>
                    <a:pt x="13850" y="21019"/>
                  </a:lnTo>
                  <a:cubicBezTo>
                    <a:pt x="13850" y="21335"/>
                    <a:pt x="14024" y="21600"/>
                    <a:pt x="14245" y="21600"/>
                  </a:cubicBezTo>
                  <a:lnTo>
                    <a:pt x="21205" y="21600"/>
                  </a:lnTo>
                  <a:cubicBezTo>
                    <a:pt x="21426" y="21600"/>
                    <a:pt x="21600" y="21335"/>
                    <a:pt x="21600" y="21019"/>
                  </a:cubicBezTo>
                  <a:lnTo>
                    <a:pt x="21600" y="4800"/>
                  </a:lnTo>
                  <a:cubicBezTo>
                    <a:pt x="21600" y="4484"/>
                    <a:pt x="21426" y="4219"/>
                    <a:pt x="21205" y="4219"/>
                  </a:cubicBezTo>
                  <a:lnTo>
                    <a:pt x="18407" y="4219"/>
                  </a:lnTo>
                  <a:lnTo>
                    <a:pt x="18407" y="758"/>
                  </a:lnTo>
                  <a:cubicBezTo>
                    <a:pt x="18407" y="333"/>
                    <a:pt x="18150" y="0"/>
                    <a:pt x="17850" y="0"/>
                  </a:cubicBezTo>
                  <a:lnTo>
                    <a:pt x="1938" y="0"/>
                  </a:lnTo>
                  <a:close/>
                  <a:moveTo>
                    <a:pt x="2476" y="1541"/>
                  </a:moveTo>
                  <a:lnTo>
                    <a:pt x="9347" y="1541"/>
                  </a:lnTo>
                  <a:lnTo>
                    <a:pt x="9347" y="1642"/>
                  </a:lnTo>
                  <a:cubicBezTo>
                    <a:pt x="9347" y="2067"/>
                    <a:pt x="9602" y="2400"/>
                    <a:pt x="9903" y="2400"/>
                  </a:cubicBezTo>
                  <a:cubicBezTo>
                    <a:pt x="10203" y="2400"/>
                    <a:pt x="10441" y="2067"/>
                    <a:pt x="10441" y="1642"/>
                  </a:cubicBezTo>
                  <a:lnTo>
                    <a:pt x="10441" y="1541"/>
                  </a:lnTo>
                  <a:lnTo>
                    <a:pt x="17312" y="1541"/>
                  </a:lnTo>
                  <a:lnTo>
                    <a:pt x="17312" y="4219"/>
                  </a:lnTo>
                  <a:lnTo>
                    <a:pt x="14245" y="4219"/>
                  </a:lnTo>
                  <a:cubicBezTo>
                    <a:pt x="14024" y="4219"/>
                    <a:pt x="13850" y="4484"/>
                    <a:pt x="13850" y="4800"/>
                  </a:cubicBezTo>
                  <a:lnTo>
                    <a:pt x="13850" y="14375"/>
                  </a:lnTo>
                  <a:lnTo>
                    <a:pt x="2476" y="14375"/>
                  </a:lnTo>
                  <a:lnTo>
                    <a:pt x="2476" y="1541"/>
                  </a:lnTo>
                  <a:close/>
                  <a:moveTo>
                    <a:pt x="14639" y="5356"/>
                  </a:moveTo>
                  <a:lnTo>
                    <a:pt x="19429" y="5356"/>
                  </a:lnTo>
                  <a:lnTo>
                    <a:pt x="19429" y="5406"/>
                  </a:lnTo>
                  <a:cubicBezTo>
                    <a:pt x="19429" y="5722"/>
                    <a:pt x="19603" y="5962"/>
                    <a:pt x="19824" y="5962"/>
                  </a:cubicBezTo>
                  <a:cubicBezTo>
                    <a:pt x="20044" y="5962"/>
                    <a:pt x="20219" y="5722"/>
                    <a:pt x="20219" y="5406"/>
                  </a:cubicBezTo>
                  <a:lnTo>
                    <a:pt x="20219" y="5356"/>
                  </a:lnTo>
                  <a:lnTo>
                    <a:pt x="20811" y="5356"/>
                  </a:lnTo>
                  <a:lnTo>
                    <a:pt x="20811" y="6417"/>
                  </a:lnTo>
                  <a:lnTo>
                    <a:pt x="14639" y="6417"/>
                  </a:lnTo>
                  <a:lnTo>
                    <a:pt x="14639" y="5356"/>
                  </a:lnTo>
                  <a:close/>
                  <a:moveTo>
                    <a:pt x="14639" y="6897"/>
                  </a:moveTo>
                  <a:lnTo>
                    <a:pt x="20793" y="6897"/>
                  </a:lnTo>
                  <a:lnTo>
                    <a:pt x="20793" y="18821"/>
                  </a:lnTo>
                  <a:lnTo>
                    <a:pt x="14639" y="18821"/>
                  </a:lnTo>
                  <a:lnTo>
                    <a:pt x="14639" y="6897"/>
                  </a:lnTo>
                  <a:close/>
                  <a:moveTo>
                    <a:pt x="1094" y="15916"/>
                  </a:moveTo>
                  <a:lnTo>
                    <a:pt x="1938" y="15916"/>
                  </a:lnTo>
                  <a:lnTo>
                    <a:pt x="11410" y="15916"/>
                  </a:lnTo>
                  <a:lnTo>
                    <a:pt x="11410" y="16143"/>
                  </a:lnTo>
                  <a:cubicBezTo>
                    <a:pt x="11410" y="16568"/>
                    <a:pt x="11648" y="16901"/>
                    <a:pt x="11948" y="16901"/>
                  </a:cubicBezTo>
                  <a:cubicBezTo>
                    <a:pt x="12249" y="16901"/>
                    <a:pt x="12504" y="16568"/>
                    <a:pt x="12504" y="16143"/>
                  </a:cubicBezTo>
                  <a:lnTo>
                    <a:pt x="12504" y="15916"/>
                  </a:lnTo>
                  <a:lnTo>
                    <a:pt x="13060" y="15916"/>
                  </a:lnTo>
                  <a:lnTo>
                    <a:pt x="13060" y="16143"/>
                  </a:lnTo>
                  <a:cubicBezTo>
                    <a:pt x="13060" y="16568"/>
                    <a:pt x="13299" y="16901"/>
                    <a:pt x="13599" y="16901"/>
                  </a:cubicBezTo>
                  <a:cubicBezTo>
                    <a:pt x="13695" y="16901"/>
                    <a:pt x="13770" y="16810"/>
                    <a:pt x="13850" y="16749"/>
                  </a:cubicBezTo>
                  <a:lnTo>
                    <a:pt x="13850" y="17280"/>
                  </a:lnTo>
                  <a:cubicBezTo>
                    <a:pt x="12761" y="17420"/>
                    <a:pt x="11726" y="17583"/>
                    <a:pt x="9903" y="17583"/>
                  </a:cubicBezTo>
                  <a:cubicBezTo>
                    <a:pt x="4090" y="17583"/>
                    <a:pt x="1799" y="16728"/>
                    <a:pt x="1094" y="16371"/>
                  </a:cubicBezTo>
                  <a:lnTo>
                    <a:pt x="1094" y="15916"/>
                  </a:lnTo>
                  <a:close/>
                  <a:moveTo>
                    <a:pt x="14639" y="19377"/>
                  </a:moveTo>
                  <a:lnTo>
                    <a:pt x="17187" y="19377"/>
                  </a:lnTo>
                  <a:cubicBezTo>
                    <a:pt x="17274" y="19673"/>
                    <a:pt x="17469" y="19882"/>
                    <a:pt x="17707" y="19882"/>
                  </a:cubicBezTo>
                  <a:cubicBezTo>
                    <a:pt x="17944" y="19882"/>
                    <a:pt x="18158" y="19673"/>
                    <a:pt x="18245" y="19377"/>
                  </a:cubicBezTo>
                  <a:lnTo>
                    <a:pt x="20811" y="19377"/>
                  </a:lnTo>
                  <a:lnTo>
                    <a:pt x="20811" y="20438"/>
                  </a:lnTo>
                  <a:lnTo>
                    <a:pt x="14639" y="20438"/>
                  </a:lnTo>
                  <a:lnTo>
                    <a:pt x="14639" y="19377"/>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854" name="Google Shape;1854;p81"/>
          <p:cNvSpPr txBox="1"/>
          <p:nvPr/>
        </p:nvSpPr>
        <p:spPr>
          <a:xfrm>
            <a:off x="13131800" y="4203233"/>
            <a:ext cx="8280400" cy="7900239"/>
          </a:xfrm>
          <a:prstGeom prst="rect">
            <a:avLst/>
          </a:prstGeom>
          <a:noFill/>
          <a:ln>
            <a:noFill/>
          </a:ln>
        </p:spPr>
        <p:txBody>
          <a:bodyPr anchorCtr="0" anchor="ctr" bIns="71425" lIns="71425" spcFirstLastPara="1" rIns="71425" wrap="square" tIns="71425">
            <a:noAutofit/>
          </a:bodyPr>
          <a:lstStyle/>
          <a:p>
            <a:pPr indent="0" lvl="0" marL="0" marR="0" rtl="0" algn="l">
              <a:lnSpc>
                <a:spcPct val="150000"/>
              </a:lnSpc>
              <a:spcBef>
                <a:spcPts val="0"/>
              </a:spcBef>
              <a:spcAft>
                <a:spcPts val="0"/>
              </a:spcAft>
              <a:buNone/>
            </a:pPr>
            <a:r>
              <a:rPr lang="en-US" sz="4200">
                <a:solidFill>
                  <a:srgbClr val="53585F"/>
                </a:solidFill>
                <a:latin typeface="Raleway Light"/>
                <a:ea typeface="Raleway Light"/>
                <a:cs typeface="Raleway Light"/>
                <a:sym typeface="Raleway Light"/>
              </a:rPr>
              <a:t>Geocaching is an outdoor </a:t>
            </a:r>
            <a:endParaRPr/>
          </a:p>
          <a:p>
            <a:pPr indent="0" lvl="0" marL="0" marR="0" rtl="0" algn="l">
              <a:lnSpc>
                <a:spcPct val="150000"/>
              </a:lnSpc>
              <a:spcBef>
                <a:spcPts val="0"/>
              </a:spcBef>
              <a:spcAft>
                <a:spcPts val="0"/>
              </a:spcAft>
              <a:buNone/>
            </a:pPr>
            <a:r>
              <a:rPr lang="en-US" sz="4200">
                <a:solidFill>
                  <a:srgbClr val="53585F"/>
                </a:solidFill>
                <a:latin typeface="Raleway Light"/>
                <a:ea typeface="Raleway Light"/>
                <a:cs typeface="Raleway Light"/>
                <a:sym typeface="Raleway Light"/>
              </a:rPr>
              <a:t>recreational activity, in which participants use a GPS receiver or mobile device and other </a:t>
            </a:r>
            <a:endParaRPr/>
          </a:p>
          <a:p>
            <a:pPr indent="0" lvl="0" marL="0" marR="0" rtl="0" algn="l">
              <a:lnSpc>
                <a:spcPct val="150000"/>
              </a:lnSpc>
              <a:spcBef>
                <a:spcPts val="0"/>
              </a:spcBef>
              <a:spcAft>
                <a:spcPts val="0"/>
              </a:spcAft>
              <a:buNone/>
            </a:pPr>
            <a:r>
              <a:rPr lang="en-US" sz="4200">
                <a:solidFill>
                  <a:srgbClr val="53585F"/>
                </a:solidFill>
                <a:latin typeface="Raleway Light"/>
                <a:ea typeface="Raleway Light"/>
                <a:cs typeface="Raleway Light"/>
                <a:sym typeface="Raleway Light"/>
              </a:rPr>
              <a:t>navigational techniques to hide and seek containers, called</a:t>
            </a:r>
            <a:endParaRPr/>
          </a:p>
          <a:p>
            <a:pPr indent="0" lvl="0" marL="0" marR="0" rtl="0" algn="l">
              <a:lnSpc>
                <a:spcPct val="150000"/>
              </a:lnSpc>
              <a:spcBef>
                <a:spcPts val="0"/>
              </a:spcBef>
              <a:spcAft>
                <a:spcPts val="0"/>
              </a:spcAft>
              <a:buNone/>
            </a:pPr>
            <a:r>
              <a:rPr lang="en-US" sz="4200">
                <a:solidFill>
                  <a:srgbClr val="53585F"/>
                </a:solidFill>
                <a:latin typeface="Raleway Light"/>
                <a:ea typeface="Raleway Light"/>
                <a:cs typeface="Raleway Light"/>
                <a:sym typeface="Raleway Light"/>
              </a:rPr>
              <a:t>"geocaches" or </a:t>
            </a:r>
            <a:endParaRPr/>
          </a:p>
          <a:p>
            <a:pPr indent="0" lvl="0" marL="0" marR="0" rtl="0" algn="l">
              <a:lnSpc>
                <a:spcPct val="150000"/>
              </a:lnSpc>
              <a:spcBef>
                <a:spcPts val="0"/>
              </a:spcBef>
              <a:spcAft>
                <a:spcPts val="0"/>
              </a:spcAft>
              <a:buNone/>
            </a:pPr>
            <a:r>
              <a:rPr lang="en-US" sz="4200">
                <a:solidFill>
                  <a:srgbClr val="53585F"/>
                </a:solidFill>
                <a:latin typeface="Raleway Light"/>
                <a:ea typeface="Raleway Light"/>
                <a:cs typeface="Raleway Light"/>
                <a:sym typeface="Raleway Light"/>
              </a:rPr>
              <a:t>“caches", at specific locations.</a:t>
            </a:r>
            <a:endParaRPr b="0" i="0" sz="4200" u="none" cap="none" strike="noStrike">
              <a:solidFill>
                <a:srgbClr val="53585F"/>
              </a:solidFill>
              <a:latin typeface="Raleway Light"/>
              <a:ea typeface="Raleway Light"/>
              <a:cs typeface="Raleway Light"/>
              <a:sym typeface="Raleway Light"/>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1000"/>
                                        <p:tgtEl>
                                          <p:spTgt spid="18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1000"/>
                                        <p:tgtEl>
                                          <p:spTgt spid="18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500"/>
                                        <p:tgtEl>
                                          <p:spTgt spid="1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82"/>
          <p:cNvSpPr/>
          <p:nvPr/>
        </p:nvSpPr>
        <p:spPr>
          <a:xfrm>
            <a:off x="1231900" y="4324350"/>
            <a:ext cx="9972464" cy="6727825"/>
          </a:xfrm>
          <a:prstGeom prst="roundRect">
            <a:avLst>
              <a:gd fmla="val 632"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id="1860" name="Google Shape;1860;p82"/>
          <p:cNvPicPr preferRelativeResize="0"/>
          <p:nvPr>
            <p:ph idx="2" type="pic"/>
          </p:nvPr>
        </p:nvPicPr>
        <p:blipFill rotWithShape="1">
          <a:blip r:embed="rId3">
            <a:alphaModFix/>
          </a:blip>
          <a:srcRect b="0" l="0" r="0" t="0"/>
          <a:stretch/>
        </p:blipFill>
        <p:spPr>
          <a:xfrm>
            <a:off x="1608052" y="4606373"/>
            <a:ext cx="9220159" cy="6129796"/>
          </a:xfrm>
          <a:prstGeom prst="rect">
            <a:avLst/>
          </a:prstGeom>
          <a:solidFill>
            <a:srgbClr val="D8F1EA"/>
          </a:solidFill>
          <a:ln>
            <a:noFill/>
          </a:ln>
        </p:spPr>
      </p:pic>
      <p:grpSp>
        <p:nvGrpSpPr>
          <p:cNvPr id="1861" name="Google Shape;1861;p82"/>
          <p:cNvGrpSpPr/>
          <p:nvPr/>
        </p:nvGrpSpPr>
        <p:grpSpPr>
          <a:xfrm>
            <a:off x="1225276" y="10014988"/>
            <a:ext cx="1046553" cy="1046552"/>
            <a:chOff x="0" y="0"/>
            <a:chExt cx="1250157" cy="1250157"/>
          </a:xfrm>
        </p:grpSpPr>
        <p:sp>
          <p:nvSpPr>
            <p:cNvPr id="1862" name="Google Shape;1862;p82"/>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63" name="Google Shape;1863;p82"/>
            <p:cNvSpPr/>
            <p:nvPr/>
          </p:nvSpPr>
          <p:spPr>
            <a:xfrm>
              <a:off x="267890" y="371332"/>
              <a:ext cx="714376" cy="507303"/>
            </a:xfrm>
            <a:custGeom>
              <a:rect b="b" l="l" r="r" t="t"/>
              <a:pathLst>
                <a:path extrusionOk="0" h="21600" w="21600">
                  <a:moveTo>
                    <a:pt x="1938" y="0"/>
                  </a:moveTo>
                  <a:cubicBezTo>
                    <a:pt x="1638" y="0"/>
                    <a:pt x="1399" y="333"/>
                    <a:pt x="1399" y="758"/>
                  </a:cubicBezTo>
                  <a:lnTo>
                    <a:pt x="1399" y="14375"/>
                  </a:lnTo>
                  <a:lnTo>
                    <a:pt x="538" y="14375"/>
                  </a:lnTo>
                  <a:cubicBezTo>
                    <a:pt x="238" y="14375"/>
                    <a:pt x="0" y="14706"/>
                    <a:pt x="0" y="15133"/>
                  </a:cubicBezTo>
                  <a:lnTo>
                    <a:pt x="0" y="16876"/>
                  </a:lnTo>
                  <a:cubicBezTo>
                    <a:pt x="0" y="17138"/>
                    <a:pt x="96" y="17365"/>
                    <a:pt x="251" y="17507"/>
                  </a:cubicBezTo>
                  <a:cubicBezTo>
                    <a:pt x="431" y="17671"/>
                    <a:pt x="2233" y="19124"/>
                    <a:pt x="9903" y="19124"/>
                  </a:cubicBezTo>
                  <a:cubicBezTo>
                    <a:pt x="11507" y="19124"/>
                    <a:pt x="12720" y="19023"/>
                    <a:pt x="13850" y="18922"/>
                  </a:cubicBezTo>
                  <a:lnTo>
                    <a:pt x="13850" y="21019"/>
                  </a:lnTo>
                  <a:cubicBezTo>
                    <a:pt x="13850" y="21335"/>
                    <a:pt x="14024" y="21600"/>
                    <a:pt x="14245" y="21600"/>
                  </a:cubicBezTo>
                  <a:lnTo>
                    <a:pt x="21205" y="21600"/>
                  </a:lnTo>
                  <a:cubicBezTo>
                    <a:pt x="21426" y="21600"/>
                    <a:pt x="21600" y="21335"/>
                    <a:pt x="21600" y="21019"/>
                  </a:cubicBezTo>
                  <a:lnTo>
                    <a:pt x="21600" y="4800"/>
                  </a:lnTo>
                  <a:cubicBezTo>
                    <a:pt x="21600" y="4484"/>
                    <a:pt x="21426" y="4219"/>
                    <a:pt x="21205" y="4219"/>
                  </a:cubicBezTo>
                  <a:lnTo>
                    <a:pt x="18407" y="4219"/>
                  </a:lnTo>
                  <a:lnTo>
                    <a:pt x="18407" y="758"/>
                  </a:lnTo>
                  <a:cubicBezTo>
                    <a:pt x="18407" y="333"/>
                    <a:pt x="18150" y="0"/>
                    <a:pt x="17850" y="0"/>
                  </a:cubicBezTo>
                  <a:lnTo>
                    <a:pt x="1938" y="0"/>
                  </a:lnTo>
                  <a:close/>
                  <a:moveTo>
                    <a:pt x="2476" y="1541"/>
                  </a:moveTo>
                  <a:lnTo>
                    <a:pt x="9347" y="1541"/>
                  </a:lnTo>
                  <a:lnTo>
                    <a:pt x="9347" y="1642"/>
                  </a:lnTo>
                  <a:cubicBezTo>
                    <a:pt x="9347" y="2067"/>
                    <a:pt x="9602" y="2400"/>
                    <a:pt x="9903" y="2400"/>
                  </a:cubicBezTo>
                  <a:cubicBezTo>
                    <a:pt x="10203" y="2400"/>
                    <a:pt x="10441" y="2067"/>
                    <a:pt x="10441" y="1642"/>
                  </a:cubicBezTo>
                  <a:lnTo>
                    <a:pt x="10441" y="1541"/>
                  </a:lnTo>
                  <a:lnTo>
                    <a:pt x="17312" y="1541"/>
                  </a:lnTo>
                  <a:lnTo>
                    <a:pt x="17312" y="4219"/>
                  </a:lnTo>
                  <a:lnTo>
                    <a:pt x="14245" y="4219"/>
                  </a:lnTo>
                  <a:cubicBezTo>
                    <a:pt x="14024" y="4219"/>
                    <a:pt x="13850" y="4484"/>
                    <a:pt x="13850" y="4800"/>
                  </a:cubicBezTo>
                  <a:lnTo>
                    <a:pt x="13850" y="14375"/>
                  </a:lnTo>
                  <a:lnTo>
                    <a:pt x="2476" y="14375"/>
                  </a:lnTo>
                  <a:lnTo>
                    <a:pt x="2476" y="1541"/>
                  </a:lnTo>
                  <a:close/>
                  <a:moveTo>
                    <a:pt x="14639" y="5356"/>
                  </a:moveTo>
                  <a:lnTo>
                    <a:pt x="19429" y="5356"/>
                  </a:lnTo>
                  <a:lnTo>
                    <a:pt x="19429" y="5406"/>
                  </a:lnTo>
                  <a:cubicBezTo>
                    <a:pt x="19429" y="5722"/>
                    <a:pt x="19603" y="5962"/>
                    <a:pt x="19824" y="5962"/>
                  </a:cubicBezTo>
                  <a:cubicBezTo>
                    <a:pt x="20044" y="5962"/>
                    <a:pt x="20219" y="5722"/>
                    <a:pt x="20219" y="5406"/>
                  </a:cubicBezTo>
                  <a:lnTo>
                    <a:pt x="20219" y="5356"/>
                  </a:lnTo>
                  <a:lnTo>
                    <a:pt x="20811" y="5356"/>
                  </a:lnTo>
                  <a:lnTo>
                    <a:pt x="20811" y="6417"/>
                  </a:lnTo>
                  <a:lnTo>
                    <a:pt x="14639" y="6417"/>
                  </a:lnTo>
                  <a:lnTo>
                    <a:pt x="14639" y="5356"/>
                  </a:lnTo>
                  <a:close/>
                  <a:moveTo>
                    <a:pt x="14639" y="6897"/>
                  </a:moveTo>
                  <a:lnTo>
                    <a:pt x="20793" y="6897"/>
                  </a:lnTo>
                  <a:lnTo>
                    <a:pt x="20793" y="18821"/>
                  </a:lnTo>
                  <a:lnTo>
                    <a:pt x="14639" y="18821"/>
                  </a:lnTo>
                  <a:lnTo>
                    <a:pt x="14639" y="6897"/>
                  </a:lnTo>
                  <a:close/>
                  <a:moveTo>
                    <a:pt x="1094" y="15916"/>
                  </a:moveTo>
                  <a:lnTo>
                    <a:pt x="1938" y="15916"/>
                  </a:lnTo>
                  <a:lnTo>
                    <a:pt x="11410" y="15916"/>
                  </a:lnTo>
                  <a:lnTo>
                    <a:pt x="11410" y="16143"/>
                  </a:lnTo>
                  <a:cubicBezTo>
                    <a:pt x="11410" y="16568"/>
                    <a:pt x="11648" y="16901"/>
                    <a:pt x="11948" y="16901"/>
                  </a:cubicBezTo>
                  <a:cubicBezTo>
                    <a:pt x="12249" y="16901"/>
                    <a:pt x="12504" y="16568"/>
                    <a:pt x="12504" y="16143"/>
                  </a:cubicBezTo>
                  <a:lnTo>
                    <a:pt x="12504" y="15916"/>
                  </a:lnTo>
                  <a:lnTo>
                    <a:pt x="13060" y="15916"/>
                  </a:lnTo>
                  <a:lnTo>
                    <a:pt x="13060" y="16143"/>
                  </a:lnTo>
                  <a:cubicBezTo>
                    <a:pt x="13060" y="16568"/>
                    <a:pt x="13299" y="16901"/>
                    <a:pt x="13599" y="16901"/>
                  </a:cubicBezTo>
                  <a:cubicBezTo>
                    <a:pt x="13695" y="16901"/>
                    <a:pt x="13770" y="16810"/>
                    <a:pt x="13850" y="16749"/>
                  </a:cubicBezTo>
                  <a:lnTo>
                    <a:pt x="13850" y="17280"/>
                  </a:lnTo>
                  <a:cubicBezTo>
                    <a:pt x="12761" y="17420"/>
                    <a:pt x="11726" y="17583"/>
                    <a:pt x="9903" y="17583"/>
                  </a:cubicBezTo>
                  <a:cubicBezTo>
                    <a:pt x="4090" y="17583"/>
                    <a:pt x="1799" y="16728"/>
                    <a:pt x="1094" y="16371"/>
                  </a:cubicBezTo>
                  <a:lnTo>
                    <a:pt x="1094" y="15916"/>
                  </a:lnTo>
                  <a:close/>
                  <a:moveTo>
                    <a:pt x="14639" y="19377"/>
                  </a:moveTo>
                  <a:lnTo>
                    <a:pt x="17187" y="19377"/>
                  </a:lnTo>
                  <a:cubicBezTo>
                    <a:pt x="17274" y="19673"/>
                    <a:pt x="17469" y="19882"/>
                    <a:pt x="17707" y="19882"/>
                  </a:cubicBezTo>
                  <a:cubicBezTo>
                    <a:pt x="17944" y="19882"/>
                    <a:pt x="18158" y="19673"/>
                    <a:pt x="18245" y="19377"/>
                  </a:cubicBezTo>
                  <a:lnTo>
                    <a:pt x="20811" y="19377"/>
                  </a:lnTo>
                  <a:lnTo>
                    <a:pt x="20811" y="20438"/>
                  </a:lnTo>
                  <a:lnTo>
                    <a:pt x="14639" y="20438"/>
                  </a:lnTo>
                  <a:lnTo>
                    <a:pt x="14639" y="19377"/>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864" name="Google Shape;1864;p82"/>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Immersive simulation of disasters to build empathy and understanding</a:t>
            </a:r>
            <a:endParaRPr/>
          </a:p>
        </p:txBody>
      </p:sp>
      <p:sp>
        <p:nvSpPr>
          <p:cNvPr id="1865" name="Google Shape;1865;p82"/>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Disaster Games</a:t>
            </a:r>
            <a:endParaRPr/>
          </a:p>
        </p:txBody>
      </p:sp>
      <p:sp>
        <p:nvSpPr>
          <p:cNvPr id="1866" name="Google Shape;1866;p82"/>
          <p:cNvSpPr/>
          <p:nvPr/>
        </p:nvSpPr>
        <p:spPr>
          <a:xfrm>
            <a:off x="11660735" y="4352462"/>
            <a:ext cx="11273728" cy="6727825"/>
          </a:xfrm>
          <a:prstGeom prst="roundRect">
            <a:avLst>
              <a:gd fmla="val 632" name="adj"/>
            </a:avLst>
          </a:prstGeom>
          <a:solidFill>
            <a:schemeClr val="lt1"/>
          </a:solidFill>
          <a:ln cap="flat" cmpd="sng" w="25400">
            <a:solidFill>
              <a:schemeClr val="accent1"/>
            </a:solidFill>
            <a:prstDash val="solid"/>
            <a:round/>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chemeClr val="dk1"/>
              </a:solidFill>
              <a:latin typeface="Raleway Light"/>
              <a:ea typeface="Raleway Light"/>
              <a:cs typeface="Raleway Light"/>
              <a:sym typeface="Raleway Light"/>
            </a:endParaRPr>
          </a:p>
        </p:txBody>
      </p:sp>
      <p:pic>
        <p:nvPicPr>
          <p:cNvPr id="1867" name="Google Shape;1867;p82"/>
          <p:cNvPicPr preferRelativeResize="0"/>
          <p:nvPr/>
        </p:nvPicPr>
        <p:blipFill rotWithShape="1">
          <a:blip r:embed="rId4">
            <a:alphaModFix/>
          </a:blip>
          <a:srcRect b="924" l="0" r="0" t="0"/>
          <a:stretch/>
        </p:blipFill>
        <p:spPr>
          <a:xfrm>
            <a:off x="11900125" y="4639654"/>
            <a:ext cx="10823965" cy="6096516"/>
          </a:xfrm>
          <a:prstGeom prst="rect">
            <a:avLst/>
          </a:prstGeom>
          <a:noFill/>
          <a:ln>
            <a:noFill/>
          </a:ln>
        </p:spPr>
      </p:pic>
      <p:grpSp>
        <p:nvGrpSpPr>
          <p:cNvPr id="1868" name="Google Shape;1868;p82"/>
          <p:cNvGrpSpPr/>
          <p:nvPr/>
        </p:nvGrpSpPr>
        <p:grpSpPr>
          <a:xfrm>
            <a:off x="11668724" y="10056901"/>
            <a:ext cx="1046553" cy="1046552"/>
            <a:chOff x="0" y="0"/>
            <a:chExt cx="1250157" cy="1250157"/>
          </a:xfrm>
        </p:grpSpPr>
        <p:sp>
          <p:nvSpPr>
            <p:cNvPr id="1869" name="Google Shape;1869;p82"/>
            <p:cNvSpPr/>
            <p:nvPr/>
          </p:nvSpPr>
          <p:spPr>
            <a:xfrm>
              <a:off x="0" y="0"/>
              <a:ext cx="1250157" cy="1250157"/>
            </a:xfrm>
            <a:custGeom>
              <a:rect b="b" l="l" r="r" t="t"/>
              <a:pathLst>
                <a:path extrusionOk="0" h="21600" w="21600">
                  <a:moveTo>
                    <a:pt x="0" y="20366"/>
                  </a:moveTo>
                  <a:lnTo>
                    <a:pt x="0" y="0"/>
                  </a:lnTo>
                  <a:lnTo>
                    <a:pt x="21600" y="0"/>
                  </a:lnTo>
                  <a:lnTo>
                    <a:pt x="21600" y="21600"/>
                  </a:lnTo>
                  <a:lnTo>
                    <a:pt x="1234" y="21600"/>
                  </a:lnTo>
                  <a:cubicBezTo>
                    <a:pt x="553" y="21600"/>
                    <a:pt x="0" y="21047"/>
                    <a:pt x="0" y="20366"/>
                  </a:cubicBezTo>
                  <a:close/>
                </a:path>
              </a:pathLst>
            </a:custGeom>
            <a:solidFill>
              <a:schemeClr val="accent1"/>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sp>
          <p:nvSpPr>
            <p:cNvPr id="1870" name="Google Shape;1870;p82"/>
            <p:cNvSpPr/>
            <p:nvPr/>
          </p:nvSpPr>
          <p:spPr>
            <a:xfrm>
              <a:off x="267890" y="371332"/>
              <a:ext cx="714376" cy="507303"/>
            </a:xfrm>
            <a:custGeom>
              <a:rect b="b" l="l" r="r" t="t"/>
              <a:pathLst>
                <a:path extrusionOk="0" h="21600" w="21600">
                  <a:moveTo>
                    <a:pt x="1938" y="0"/>
                  </a:moveTo>
                  <a:cubicBezTo>
                    <a:pt x="1638" y="0"/>
                    <a:pt x="1399" y="333"/>
                    <a:pt x="1399" y="758"/>
                  </a:cubicBezTo>
                  <a:lnTo>
                    <a:pt x="1399" y="14375"/>
                  </a:lnTo>
                  <a:lnTo>
                    <a:pt x="538" y="14375"/>
                  </a:lnTo>
                  <a:cubicBezTo>
                    <a:pt x="238" y="14375"/>
                    <a:pt x="0" y="14706"/>
                    <a:pt x="0" y="15133"/>
                  </a:cubicBezTo>
                  <a:lnTo>
                    <a:pt x="0" y="16876"/>
                  </a:lnTo>
                  <a:cubicBezTo>
                    <a:pt x="0" y="17138"/>
                    <a:pt x="96" y="17365"/>
                    <a:pt x="251" y="17507"/>
                  </a:cubicBezTo>
                  <a:cubicBezTo>
                    <a:pt x="431" y="17671"/>
                    <a:pt x="2233" y="19124"/>
                    <a:pt x="9903" y="19124"/>
                  </a:cubicBezTo>
                  <a:cubicBezTo>
                    <a:pt x="11507" y="19124"/>
                    <a:pt x="12720" y="19023"/>
                    <a:pt x="13850" y="18922"/>
                  </a:cubicBezTo>
                  <a:lnTo>
                    <a:pt x="13850" y="21019"/>
                  </a:lnTo>
                  <a:cubicBezTo>
                    <a:pt x="13850" y="21335"/>
                    <a:pt x="14024" y="21600"/>
                    <a:pt x="14245" y="21600"/>
                  </a:cubicBezTo>
                  <a:lnTo>
                    <a:pt x="21205" y="21600"/>
                  </a:lnTo>
                  <a:cubicBezTo>
                    <a:pt x="21426" y="21600"/>
                    <a:pt x="21600" y="21335"/>
                    <a:pt x="21600" y="21019"/>
                  </a:cubicBezTo>
                  <a:lnTo>
                    <a:pt x="21600" y="4800"/>
                  </a:lnTo>
                  <a:cubicBezTo>
                    <a:pt x="21600" y="4484"/>
                    <a:pt x="21426" y="4219"/>
                    <a:pt x="21205" y="4219"/>
                  </a:cubicBezTo>
                  <a:lnTo>
                    <a:pt x="18407" y="4219"/>
                  </a:lnTo>
                  <a:lnTo>
                    <a:pt x="18407" y="758"/>
                  </a:lnTo>
                  <a:cubicBezTo>
                    <a:pt x="18407" y="333"/>
                    <a:pt x="18150" y="0"/>
                    <a:pt x="17850" y="0"/>
                  </a:cubicBezTo>
                  <a:lnTo>
                    <a:pt x="1938" y="0"/>
                  </a:lnTo>
                  <a:close/>
                  <a:moveTo>
                    <a:pt x="2476" y="1541"/>
                  </a:moveTo>
                  <a:lnTo>
                    <a:pt x="9347" y="1541"/>
                  </a:lnTo>
                  <a:lnTo>
                    <a:pt x="9347" y="1642"/>
                  </a:lnTo>
                  <a:cubicBezTo>
                    <a:pt x="9347" y="2067"/>
                    <a:pt x="9602" y="2400"/>
                    <a:pt x="9903" y="2400"/>
                  </a:cubicBezTo>
                  <a:cubicBezTo>
                    <a:pt x="10203" y="2400"/>
                    <a:pt x="10441" y="2067"/>
                    <a:pt x="10441" y="1642"/>
                  </a:cubicBezTo>
                  <a:lnTo>
                    <a:pt x="10441" y="1541"/>
                  </a:lnTo>
                  <a:lnTo>
                    <a:pt x="17312" y="1541"/>
                  </a:lnTo>
                  <a:lnTo>
                    <a:pt x="17312" y="4219"/>
                  </a:lnTo>
                  <a:lnTo>
                    <a:pt x="14245" y="4219"/>
                  </a:lnTo>
                  <a:cubicBezTo>
                    <a:pt x="14024" y="4219"/>
                    <a:pt x="13850" y="4484"/>
                    <a:pt x="13850" y="4800"/>
                  </a:cubicBezTo>
                  <a:lnTo>
                    <a:pt x="13850" y="14375"/>
                  </a:lnTo>
                  <a:lnTo>
                    <a:pt x="2476" y="14375"/>
                  </a:lnTo>
                  <a:lnTo>
                    <a:pt x="2476" y="1541"/>
                  </a:lnTo>
                  <a:close/>
                  <a:moveTo>
                    <a:pt x="14639" y="5356"/>
                  </a:moveTo>
                  <a:lnTo>
                    <a:pt x="19429" y="5356"/>
                  </a:lnTo>
                  <a:lnTo>
                    <a:pt x="19429" y="5406"/>
                  </a:lnTo>
                  <a:cubicBezTo>
                    <a:pt x="19429" y="5722"/>
                    <a:pt x="19603" y="5962"/>
                    <a:pt x="19824" y="5962"/>
                  </a:cubicBezTo>
                  <a:cubicBezTo>
                    <a:pt x="20044" y="5962"/>
                    <a:pt x="20219" y="5722"/>
                    <a:pt x="20219" y="5406"/>
                  </a:cubicBezTo>
                  <a:lnTo>
                    <a:pt x="20219" y="5356"/>
                  </a:lnTo>
                  <a:lnTo>
                    <a:pt x="20811" y="5356"/>
                  </a:lnTo>
                  <a:lnTo>
                    <a:pt x="20811" y="6417"/>
                  </a:lnTo>
                  <a:lnTo>
                    <a:pt x="14639" y="6417"/>
                  </a:lnTo>
                  <a:lnTo>
                    <a:pt x="14639" y="5356"/>
                  </a:lnTo>
                  <a:close/>
                  <a:moveTo>
                    <a:pt x="14639" y="6897"/>
                  </a:moveTo>
                  <a:lnTo>
                    <a:pt x="20793" y="6897"/>
                  </a:lnTo>
                  <a:lnTo>
                    <a:pt x="20793" y="18821"/>
                  </a:lnTo>
                  <a:lnTo>
                    <a:pt x="14639" y="18821"/>
                  </a:lnTo>
                  <a:lnTo>
                    <a:pt x="14639" y="6897"/>
                  </a:lnTo>
                  <a:close/>
                  <a:moveTo>
                    <a:pt x="1094" y="15916"/>
                  </a:moveTo>
                  <a:lnTo>
                    <a:pt x="1938" y="15916"/>
                  </a:lnTo>
                  <a:lnTo>
                    <a:pt x="11410" y="15916"/>
                  </a:lnTo>
                  <a:lnTo>
                    <a:pt x="11410" y="16143"/>
                  </a:lnTo>
                  <a:cubicBezTo>
                    <a:pt x="11410" y="16568"/>
                    <a:pt x="11648" y="16901"/>
                    <a:pt x="11948" y="16901"/>
                  </a:cubicBezTo>
                  <a:cubicBezTo>
                    <a:pt x="12249" y="16901"/>
                    <a:pt x="12504" y="16568"/>
                    <a:pt x="12504" y="16143"/>
                  </a:cubicBezTo>
                  <a:lnTo>
                    <a:pt x="12504" y="15916"/>
                  </a:lnTo>
                  <a:lnTo>
                    <a:pt x="13060" y="15916"/>
                  </a:lnTo>
                  <a:lnTo>
                    <a:pt x="13060" y="16143"/>
                  </a:lnTo>
                  <a:cubicBezTo>
                    <a:pt x="13060" y="16568"/>
                    <a:pt x="13299" y="16901"/>
                    <a:pt x="13599" y="16901"/>
                  </a:cubicBezTo>
                  <a:cubicBezTo>
                    <a:pt x="13695" y="16901"/>
                    <a:pt x="13770" y="16810"/>
                    <a:pt x="13850" y="16749"/>
                  </a:cubicBezTo>
                  <a:lnTo>
                    <a:pt x="13850" y="17280"/>
                  </a:lnTo>
                  <a:cubicBezTo>
                    <a:pt x="12761" y="17420"/>
                    <a:pt x="11726" y="17583"/>
                    <a:pt x="9903" y="17583"/>
                  </a:cubicBezTo>
                  <a:cubicBezTo>
                    <a:pt x="4090" y="17583"/>
                    <a:pt x="1799" y="16728"/>
                    <a:pt x="1094" y="16371"/>
                  </a:cubicBezTo>
                  <a:lnTo>
                    <a:pt x="1094" y="15916"/>
                  </a:lnTo>
                  <a:close/>
                  <a:moveTo>
                    <a:pt x="14639" y="19377"/>
                  </a:moveTo>
                  <a:lnTo>
                    <a:pt x="17187" y="19377"/>
                  </a:lnTo>
                  <a:cubicBezTo>
                    <a:pt x="17274" y="19673"/>
                    <a:pt x="17469" y="19882"/>
                    <a:pt x="17707" y="19882"/>
                  </a:cubicBezTo>
                  <a:cubicBezTo>
                    <a:pt x="17944" y="19882"/>
                    <a:pt x="18158" y="19673"/>
                    <a:pt x="18245" y="19377"/>
                  </a:cubicBezTo>
                  <a:lnTo>
                    <a:pt x="20811" y="19377"/>
                  </a:lnTo>
                  <a:lnTo>
                    <a:pt x="20811" y="20438"/>
                  </a:lnTo>
                  <a:lnTo>
                    <a:pt x="14639" y="20438"/>
                  </a:lnTo>
                  <a:lnTo>
                    <a:pt x="14639" y="19377"/>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sz="4200">
                <a:solidFill>
                  <a:srgbClr val="53585F"/>
                </a:solidFill>
                <a:latin typeface="Raleway Light"/>
                <a:ea typeface="Raleway Light"/>
                <a:cs typeface="Raleway Light"/>
                <a:sym typeface="Raleway Light"/>
              </a:endParaRPr>
            </a:p>
          </p:txBody>
        </p:sp>
      </p:grpSp>
      <p:sp>
        <p:nvSpPr>
          <p:cNvPr id="1871" name="Google Shape;1871;p82"/>
          <p:cNvSpPr/>
          <p:nvPr/>
        </p:nvSpPr>
        <p:spPr>
          <a:xfrm>
            <a:off x="3896411" y="11378487"/>
            <a:ext cx="4643439" cy="72923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Disaster VR</a:t>
            </a:r>
            <a:endParaRPr sz="3600">
              <a:solidFill>
                <a:srgbClr val="53585F"/>
              </a:solidFill>
              <a:latin typeface="Raleway ExtraBold"/>
              <a:ea typeface="Raleway ExtraBold"/>
              <a:cs typeface="Raleway ExtraBold"/>
              <a:sym typeface="Raleway ExtraBold"/>
            </a:endParaRPr>
          </a:p>
        </p:txBody>
      </p:sp>
      <p:sp>
        <p:nvSpPr>
          <p:cNvPr id="1872" name="Google Shape;1872;p82"/>
          <p:cNvSpPr/>
          <p:nvPr/>
        </p:nvSpPr>
        <p:spPr>
          <a:xfrm>
            <a:off x="14975880" y="11547115"/>
            <a:ext cx="4643439" cy="729238"/>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en-US" sz="3600">
                <a:solidFill>
                  <a:srgbClr val="53585F"/>
                </a:solidFill>
                <a:latin typeface="Raleway ExtraBold"/>
                <a:ea typeface="Raleway ExtraBold"/>
                <a:cs typeface="Raleway ExtraBold"/>
                <a:sym typeface="Raleway ExtraBold"/>
              </a:rPr>
              <a:t>Bury Me, My Love</a:t>
            </a:r>
            <a:endParaRPr sz="3600">
              <a:solidFill>
                <a:srgbClr val="53585F"/>
              </a:solidFill>
              <a:latin typeface="Raleway ExtraBold"/>
              <a:ea typeface="Raleway ExtraBold"/>
              <a:cs typeface="Raleway ExtraBold"/>
              <a:sym typeface="Raleway ExtraBold"/>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500"/>
                                        <p:tgtEl>
                                          <p:spTgt spid="186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500"/>
                                        <p:tgtEl>
                                          <p:spTgt spid="1871"/>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861"/>
                                        </p:tgtEl>
                                        <p:attrNameLst>
                                          <p:attrName>style.visibility</p:attrName>
                                        </p:attrNameLst>
                                      </p:cBhvr>
                                      <p:to>
                                        <p:strVal val="visible"/>
                                      </p:to>
                                    </p:set>
                                    <p:anim calcmode="lin" valueType="num">
                                      <p:cBhvr additive="base">
                                        <p:cTn dur="500"/>
                                        <p:tgtEl>
                                          <p:spTgt spid="18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1000"/>
                                        <p:tgtEl>
                                          <p:spTgt spid="18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500"/>
                                        <p:tgtEl>
                                          <p:spTgt spid="186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500"/>
                                        <p:tgtEl>
                                          <p:spTgt spid="1872"/>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868"/>
                                        </p:tgtEl>
                                        <p:attrNameLst>
                                          <p:attrName>style.visibility</p:attrName>
                                        </p:attrNameLst>
                                      </p:cBhvr>
                                      <p:to>
                                        <p:strVal val="visible"/>
                                      </p:to>
                                    </p:set>
                                    <p:anim calcmode="lin" valueType="num">
                                      <p:cBhvr additive="base">
                                        <p:cTn dur="500"/>
                                        <p:tgtEl>
                                          <p:spTgt spid="18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6" name="Shape 1876"/>
        <p:cNvGrpSpPr/>
        <p:nvPr/>
      </p:nvGrpSpPr>
      <p:grpSpPr>
        <a:xfrm>
          <a:off x="0" y="0"/>
          <a:ext cx="0" cy="0"/>
          <a:chOff x="0" y="0"/>
          <a:chExt cx="0" cy="0"/>
        </a:xfrm>
      </p:grpSpPr>
      <p:grpSp>
        <p:nvGrpSpPr>
          <p:cNvPr id="1877" name="Google Shape;1877;p83"/>
          <p:cNvGrpSpPr/>
          <p:nvPr/>
        </p:nvGrpSpPr>
        <p:grpSpPr>
          <a:xfrm>
            <a:off x="7897432" y="2563765"/>
            <a:ext cx="8589707" cy="8588107"/>
            <a:chOff x="2961500" y="961400"/>
            <a:chExt cx="3221100" cy="3220500"/>
          </a:xfrm>
        </p:grpSpPr>
        <p:sp>
          <p:nvSpPr>
            <p:cNvPr id="1878" name="Google Shape;1878;p83"/>
            <p:cNvSpPr/>
            <p:nvPr/>
          </p:nvSpPr>
          <p:spPr>
            <a:xfrm>
              <a:off x="2961500" y="961400"/>
              <a:ext cx="3221100" cy="3220500"/>
            </a:xfrm>
            <a:prstGeom prst="ellipse">
              <a:avLst/>
            </a:prstGeom>
            <a:solidFill>
              <a:srgbClr val="802017"/>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79" name="Google Shape;1879;p83"/>
            <p:cNvSpPr txBox="1"/>
            <p:nvPr/>
          </p:nvSpPr>
          <p:spPr>
            <a:xfrm>
              <a:off x="3782900" y="1200950"/>
              <a:ext cx="1578000" cy="5631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BUSINESS</a:t>
              </a:r>
              <a:endParaRPr sz="3700">
                <a:solidFill>
                  <a:srgbClr val="FFFFFF"/>
                </a:solidFill>
                <a:latin typeface="Roboto"/>
                <a:ea typeface="Roboto"/>
                <a:cs typeface="Roboto"/>
                <a:sym typeface="Roboto"/>
              </a:endParaRPr>
            </a:p>
          </p:txBody>
        </p:sp>
      </p:grpSp>
      <p:grpSp>
        <p:nvGrpSpPr>
          <p:cNvPr id="1880" name="Google Shape;1880;p83"/>
          <p:cNvGrpSpPr/>
          <p:nvPr/>
        </p:nvGrpSpPr>
        <p:grpSpPr>
          <a:xfrm>
            <a:off x="9071277" y="4910707"/>
            <a:ext cx="6241678" cy="6241678"/>
            <a:chOff x="3401686" y="1841492"/>
            <a:chExt cx="2340600" cy="2340600"/>
          </a:xfrm>
        </p:grpSpPr>
        <p:sp>
          <p:nvSpPr>
            <p:cNvPr id="1881" name="Google Shape;1881;p83"/>
            <p:cNvSpPr/>
            <p:nvPr/>
          </p:nvSpPr>
          <p:spPr>
            <a:xfrm>
              <a:off x="3401686" y="1841492"/>
              <a:ext cx="2340600" cy="2340600"/>
            </a:xfrm>
            <a:prstGeom prst="ellipse">
              <a:avLst/>
            </a:prstGeom>
            <a:solidFill>
              <a:srgbClr val="B02C2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82" name="Google Shape;1882;p83"/>
            <p:cNvSpPr txBox="1"/>
            <p:nvPr/>
          </p:nvSpPr>
          <p:spPr>
            <a:xfrm>
              <a:off x="3833274" y="2126800"/>
              <a:ext cx="1477200" cy="5340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TECH</a:t>
              </a:r>
              <a:endParaRPr sz="3700">
                <a:solidFill>
                  <a:srgbClr val="FFFFFF"/>
                </a:solidFill>
                <a:latin typeface="Roboto"/>
                <a:ea typeface="Roboto"/>
                <a:cs typeface="Roboto"/>
                <a:sym typeface="Roboto"/>
              </a:endParaRPr>
            </a:p>
          </p:txBody>
        </p:sp>
      </p:grpSp>
      <p:grpSp>
        <p:nvGrpSpPr>
          <p:cNvPr id="1883" name="Google Shape;1883;p83"/>
          <p:cNvGrpSpPr/>
          <p:nvPr/>
        </p:nvGrpSpPr>
        <p:grpSpPr>
          <a:xfrm>
            <a:off x="10223114" y="7213197"/>
            <a:ext cx="3938449" cy="3939249"/>
            <a:chOff x="3833620" y="2704915"/>
            <a:chExt cx="1476900" cy="1477200"/>
          </a:xfrm>
        </p:grpSpPr>
        <p:sp>
          <p:nvSpPr>
            <p:cNvPr id="1884" name="Google Shape;1884;p83"/>
            <p:cNvSpPr/>
            <p:nvPr/>
          </p:nvSpPr>
          <p:spPr>
            <a:xfrm>
              <a:off x="3833620" y="2704915"/>
              <a:ext cx="1476900" cy="1477200"/>
            </a:xfrm>
            <a:prstGeom prst="ellipse">
              <a:avLst/>
            </a:prstGeom>
            <a:solidFill>
              <a:srgbClr val="D83829"/>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85" name="Google Shape;1885;p83"/>
            <p:cNvSpPr txBox="1"/>
            <p:nvPr/>
          </p:nvSpPr>
          <p:spPr>
            <a:xfrm>
              <a:off x="3957047" y="3143188"/>
              <a:ext cx="1230000" cy="6492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ART</a:t>
              </a:r>
              <a:endParaRPr sz="3700">
                <a:solidFill>
                  <a:srgbClr val="FFFFFF"/>
                </a:solidFill>
                <a:latin typeface="Roboto"/>
                <a:ea typeface="Roboto"/>
                <a:cs typeface="Roboto"/>
                <a:sym typeface="Roboto"/>
              </a:endParaRPr>
            </a:p>
          </p:txBody>
        </p:sp>
      </p:grpSp>
      <p:sp>
        <p:nvSpPr>
          <p:cNvPr id="1886" name="Google Shape;1886;p83"/>
          <p:cNvSpPr txBox="1"/>
          <p:nvPr>
            <p:ph idx="4294967295" type="title"/>
          </p:nvPr>
        </p:nvSpPr>
        <p:spPr>
          <a:xfrm>
            <a:off x="841467" y="781333"/>
            <a:ext cx="13859100" cy="2048100"/>
          </a:xfrm>
          <a:prstGeom prst="rect">
            <a:avLst/>
          </a:prstGeom>
        </p:spPr>
        <p:txBody>
          <a:bodyPr anchorCtr="0" anchor="t" bIns="243800" lIns="243800" spcFirstLastPara="1" rIns="243800" wrap="square" tIns="243800">
            <a:noAutofit/>
          </a:bodyPr>
          <a:lstStyle/>
          <a:p>
            <a:pPr indent="0" lvl="0" marL="0" rtl="0" algn="l">
              <a:spcBef>
                <a:spcPts val="0"/>
              </a:spcBef>
              <a:spcAft>
                <a:spcPts val="4300"/>
              </a:spcAft>
              <a:buNone/>
            </a:pPr>
            <a:r>
              <a:rPr lang="en-US" sz="6400">
                <a:solidFill>
                  <a:schemeClr val="dk1"/>
                </a:solidFill>
              </a:rPr>
              <a:t>GAME TRIVIA</a:t>
            </a:r>
            <a:endParaRPr sz="6400"/>
          </a:p>
        </p:txBody>
      </p:sp>
      <p:sp>
        <p:nvSpPr>
          <p:cNvPr id="1887" name="Google Shape;1887;p83"/>
          <p:cNvSpPr txBox="1"/>
          <p:nvPr/>
        </p:nvSpPr>
        <p:spPr>
          <a:xfrm>
            <a:off x="1857533" y="11777133"/>
            <a:ext cx="20668800" cy="1460700"/>
          </a:xfrm>
          <a:prstGeom prst="rect">
            <a:avLst/>
          </a:prstGeom>
          <a:noFill/>
          <a:ln>
            <a:noFill/>
          </a:ln>
        </p:spPr>
        <p:txBody>
          <a:bodyPr anchorCtr="0" anchor="t" bIns="243800" lIns="243800" spcFirstLastPara="1" rIns="243800" wrap="square" tIns="243800">
            <a:noAutofit/>
          </a:bodyPr>
          <a:lstStyle/>
          <a:p>
            <a:pPr indent="0" lvl="0" marL="0" rtl="0" algn="ctr">
              <a:spcBef>
                <a:spcPts val="0"/>
              </a:spcBef>
              <a:spcAft>
                <a:spcPts val="0"/>
              </a:spcAft>
              <a:buNone/>
            </a:pPr>
            <a:r>
              <a:rPr lang="en-US" sz="4800">
                <a:latin typeface="Lato"/>
                <a:ea typeface="Lato"/>
                <a:cs typeface="Lato"/>
                <a:sym typeface="Lato"/>
              </a:rPr>
              <a:t>Games have got it all!</a:t>
            </a:r>
            <a:endParaRPr sz="4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Google Shape;1892;p84"/>
          <p:cNvSpPr txBox="1"/>
          <p:nvPr>
            <p:ph idx="4294967295" type="title"/>
          </p:nvPr>
        </p:nvSpPr>
        <p:spPr>
          <a:xfrm>
            <a:off x="1022333" y="1086267"/>
            <a:ext cx="17572800" cy="2048100"/>
          </a:xfrm>
          <a:prstGeom prst="rect">
            <a:avLst/>
          </a:prstGeom>
        </p:spPr>
        <p:txBody>
          <a:bodyPr anchorCtr="0" anchor="t" bIns="243800" lIns="243800" spcFirstLastPara="1" rIns="243800" wrap="square" tIns="243800">
            <a:noAutofit/>
          </a:bodyPr>
          <a:lstStyle/>
          <a:p>
            <a:pPr indent="0" lvl="0" marL="0" rtl="0" algn="l">
              <a:spcBef>
                <a:spcPts val="0"/>
              </a:spcBef>
              <a:spcAft>
                <a:spcPts val="4300"/>
              </a:spcAft>
              <a:buNone/>
            </a:pPr>
            <a:r>
              <a:rPr lang="en-US" sz="6400">
                <a:solidFill>
                  <a:schemeClr val="dk1"/>
                </a:solidFill>
              </a:rPr>
              <a:t>What is a Video Game?</a:t>
            </a:r>
            <a:endParaRPr sz="6400"/>
          </a:p>
        </p:txBody>
      </p:sp>
      <p:sp>
        <p:nvSpPr>
          <p:cNvPr id="1893" name="Google Shape;1893;p84"/>
          <p:cNvSpPr txBox="1"/>
          <p:nvPr>
            <p:ph idx="4294967295" type="title"/>
          </p:nvPr>
        </p:nvSpPr>
        <p:spPr>
          <a:xfrm>
            <a:off x="1626000" y="3172533"/>
            <a:ext cx="13859100" cy="8778300"/>
          </a:xfrm>
          <a:prstGeom prst="rect">
            <a:avLst/>
          </a:prstGeom>
        </p:spPr>
        <p:txBody>
          <a:bodyPr anchorCtr="0" anchor="t" bIns="243800" lIns="243800" spcFirstLastPara="1" rIns="243800" wrap="square" tIns="243800">
            <a:noAutofit/>
          </a:bodyPr>
          <a:lstStyle/>
          <a:p>
            <a:pPr indent="-914400" lvl="0" marL="1219200" rtl="0" algn="l">
              <a:lnSpc>
                <a:spcPct val="115000"/>
              </a:lnSpc>
              <a:spcBef>
                <a:spcPts val="0"/>
              </a:spcBef>
              <a:spcAft>
                <a:spcPts val="0"/>
              </a:spcAft>
              <a:buSzPts val="4800"/>
              <a:buFont typeface="Lato"/>
              <a:buChar char="-"/>
            </a:pPr>
            <a:r>
              <a:rPr b="0" lang="en-US" sz="4800">
                <a:latin typeface="Lato"/>
                <a:ea typeface="Lato"/>
                <a:cs typeface="Lato"/>
                <a:sym typeface="Lato"/>
              </a:rPr>
              <a:t>Fun &amp; Interactive Experience</a:t>
            </a:r>
            <a:endParaRPr b="0" sz="4800">
              <a:latin typeface="Lato"/>
              <a:ea typeface="Lato"/>
              <a:cs typeface="Lato"/>
              <a:sym typeface="Lato"/>
            </a:endParaRPr>
          </a:p>
          <a:p>
            <a:pPr indent="-914400" lvl="0" marL="1219200" rtl="0" algn="l">
              <a:lnSpc>
                <a:spcPct val="115000"/>
              </a:lnSpc>
              <a:spcBef>
                <a:spcPts val="0"/>
              </a:spcBef>
              <a:spcAft>
                <a:spcPts val="0"/>
              </a:spcAft>
              <a:buSzPts val="4800"/>
              <a:buFont typeface="Lato"/>
              <a:buChar char="-"/>
            </a:pPr>
            <a:r>
              <a:rPr b="0" lang="en-US" sz="4800">
                <a:latin typeface="Lato"/>
                <a:ea typeface="Lato"/>
                <a:cs typeface="Lato"/>
                <a:sym typeface="Lato"/>
              </a:rPr>
              <a:t>Content</a:t>
            </a:r>
            <a:endParaRPr b="0" sz="4800">
              <a:latin typeface="Lato"/>
              <a:ea typeface="Lato"/>
              <a:cs typeface="Lato"/>
              <a:sym typeface="Lato"/>
            </a:endParaRPr>
          </a:p>
          <a:p>
            <a:pPr indent="-914400" lvl="0" marL="1219200" rtl="0" algn="l">
              <a:lnSpc>
                <a:spcPct val="115000"/>
              </a:lnSpc>
              <a:spcBef>
                <a:spcPts val="0"/>
              </a:spcBef>
              <a:spcAft>
                <a:spcPts val="0"/>
              </a:spcAft>
              <a:buSzPts val="4800"/>
              <a:buFont typeface="Lato"/>
              <a:buChar char="-"/>
            </a:pPr>
            <a:r>
              <a:rPr b="0" lang="en-US" sz="4800">
                <a:latin typeface="Lato"/>
                <a:ea typeface="Lato"/>
                <a:cs typeface="Lato"/>
                <a:sym typeface="Lato"/>
              </a:rPr>
              <a:t>Storytelling</a:t>
            </a:r>
            <a:endParaRPr b="0" sz="4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pic>
        <p:nvPicPr>
          <p:cNvPr id="1084" name="Google Shape;1084;p58"/>
          <p:cNvPicPr preferRelativeResize="0"/>
          <p:nvPr/>
        </p:nvPicPr>
        <p:blipFill>
          <a:blip r:embed="rId3">
            <a:alphaModFix/>
          </a:blip>
          <a:stretch>
            <a:fillRect/>
          </a:stretch>
        </p:blipFill>
        <p:spPr>
          <a:xfrm>
            <a:off x="5" y="0"/>
            <a:ext cx="24384000" cy="137160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Google Shape;1898;p85"/>
          <p:cNvSpPr/>
          <p:nvPr/>
        </p:nvSpPr>
        <p:spPr>
          <a:xfrm>
            <a:off x="4153539" y="5702300"/>
            <a:ext cx="16076923" cy="1458091"/>
          </a:xfrm>
          <a:prstGeom prst="rect">
            <a:avLst/>
          </a:prstGeom>
          <a:noFill/>
          <a:ln>
            <a:noFill/>
          </a:ln>
        </p:spPr>
        <p:txBody>
          <a:bodyPr anchorCtr="0" anchor="ctr" bIns="0" lIns="0" spcFirstLastPara="1" rIns="0" wrap="square" tIns="0">
            <a:noAutofit/>
          </a:bodyPr>
          <a:lstStyle/>
          <a:p>
            <a:pPr indent="0" lvl="0" marL="0" marR="0" rtl="0" algn="ctr">
              <a:lnSpc>
                <a:spcPct val="105769"/>
              </a:lnSpc>
              <a:spcBef>
                <a:spcPts val="0"/>
              </a:spcBef>
              <a:spcAft>
                <a:spcPts val="0"/>
              </a:spcAft>
              <a:buNone/>
            </a:pPr>
            <a:r>
              <a:rPr b="1" lang="en-US" sz="10400">
                <a:solidFill>
                  <a:srgbClr val="FCFAFA"/>
                </a:solidFill>
                <a:latin typeface="Rajdhani SemiBold"/>
                <a:ea typeface="Rajdhani SemiBold"/>
                <a:cs typeface="Rajdhani SemiBold"/>
                <a:sym typeface="Rajdhani SemiBold"/>
              </a:rPr>
              <a:t>Any Questions?</a:t>
            </a:r>
            <a:endParaRPr b="1" sz="10400">
              <a:solidFill>
                <a:srgbClr val="FCFAFA"/>
              </a:solidFill>
              <a:latin typeface="Rajdhani SemiBold"/>
              <a:ea typeface="Rajdhani SemiBold"/>
              <a:cs typeface="Rajdhani SemiBold"/>
              <a:sym typeface="Rajdhani SemiBold"/>
            </a:endParaRPr>
          </a:p>
        </p:txBody>
      </p:sp>
      <p:pic>
        <p:nvPicPr>
          <p:cNvPr id="1899" name="Google Shape;1899;p85"/>
          <p:cNvPicPr preferRelativeResize="0"/>
          <p:nvPr/>
        </p:nvPicPr>
        <p:blipFill rotWithShape="1">
          <a:blip r:embed="rId3">
            <a:alphaModFix/>
          </a:blip>
          <a:srcRect b="0" l="0" r="0" t="0"/>
          <a:stretch/>
        </p:blipFill>
        <p:spPr>
          <a:xfrm>
            <a:off x="7954147" y="11639894"/>
            <a:ext cx="8475705" cy="2103224"/>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98"/>
                                        </p:tgtEl>
                                        <p:attrNameLst>
                                          <p:attrName>style.visibility</p:attrName>
                                        </p:attrNameLst>
                                      </p:cBhvr>
                                      <p:to>
                                        <p:strVal val="visible"/>
                                      </p:to>
                                    </p:set>
                                    <p:anim calcmode="lin" valueType="num">
                                      <p:cBhvr additive="base">
                                        <p:cTn dur="750"/>
                                        <p:tgtEl>
                                          <p:spTgt spid="18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pic>
        <p:nvPicPr>
          <p:cNvPr id="1089" name="Google Shape;1089;p59"/>
          <p:cNvPicPr preferRelativeResize="0"/>
          <p:nvPr>
            <p:ph idx="2" type="pic"/>
          </p:nvPr>
        </p:nvPicPr>
        <p:blipFill rotWithShape="1">
          <a:blip r:embed="rId3">
            <a:alphaModFix/>
          </a:blip>
          <a:srcRect b="4124" l="0" r="0" t="4125"/>
          <a:stretch/>
        </p:blipFill>
        <p:spPr>
          <a:xfrm>
            <a:off x="0" y="0"/>
            <a:ext cx="24384001" cy="13982700"/>
          </a:xfrm>
          <a:prstGeom prst="rect">
            <a:avLst/>
          </a:prstGeom>
          <a:solidFill>
            <a:srgbClr val="D8F1EA"/>
          </a:solidFill>
          <a:ln>
            <a:noFill/>
          </a:ln>
        </p:spPr>
      </p:pic>
      <p:sp>
        <p:nvSpPr>
          <p:cNvPr id="1090" name="Google Shape;1090;p59"/>
          <p:cNvSpPr/>
          <p:nvPr/>
        </p:nvSpPr>
        <p:spPr>
          <a:xfrm>
            <a:off x="4257420" y="3722218"/>
            <a:ext cx="15869159" cy="7034013"/>
          </a:xfrm>
          <a:prstGeom prst="rect">
            <a:avLst/>
          </a:prstGeom>
          <a:solidFill>
            <a:schemeClr val="accent1"/>
          </a:solidFill>
          <a:ln cap="flat" cmpd="sng" w="38100">
            <a:solidFill>
              <a:schemeClr val="lt1"/>
            </a:solidFill>
            <a:prstDash val="solid"/>
            <a:round/>
            <a:headEnd len="sm" w="sm" type="none"/>
            <a:tailEnd len="sm" w="sm" type="none"/>
          </a:ln>
        </p:spPr>
        <p:txBody>
          <a:bodyPr anchorCtr="0" anchor="ctr" bIns="360000" lIns="360000" spcFirstLastPara="1" rIns="360000" wrap="square" tIns="360000">
            <a:noAutofit/>
          </a:bodyPr>
          <a:lstStyle/>
          <a:p>
            <a:pPr indent="0" lvl="0" marL="0" marR="0" rtl="0" algn="ctr">
              <a:lnSpc>
                <a:spcPct val="150000"/>
              </a:lnSpc>
              <a:spcBef>
                <a:spcPts val="0"/>
              </a:spcBef>
              <a:spcAft>
                <a:spcPts val="0"/>
              </a:spcAft>
              <a:buNone/>
            </a:pPr>
            <a:r>
              <a:rPr b="0" i="0" lang="en-US" sz="6600" u="sng" cap="none" strike="noStrike">
                <a:solidFill>
                  <a:schemeClr val="lt1"/>
                </a:solidFill>
                <a:latin typeface="Raleway Light"/>
                <a:ea typeface="Raleway Light"/>
                <a:cs typeface="Raleway Light"/>
                <a:sym typeface="Raleway Light"/>
              </a:rPr>
              <a:t>Gamification</a:t>
            </a:r>
            <a:endParaRPr/>
          </a:p>
          <a:p>
            <a:pPr indent="0" lvl="0" marL="0" marR="0" rtl="0" algn="ctr">
              <a:lnSpc>
                <a:spcPct val="150000"/>
              </a:lnSpc>
              <a:spcBef>
                <a:spcPts val="0"/>
              </a:spcBef>
              <a:spcAft>
                <a:spcPts val="0"/>
              </a:spcAft>
              <a:buNone/>
            </a:pPr>
            <a:r>
              <a:rPr b="0" i="0" lang="en-US" sz="6600" u="none" cap="none" strike="noStrike">
                <a:solidFill>
                  <a:schemeClr val="lt1"/>
                </a:solidFill>
                <a:latin typeface="Raleway Light"/>
                <a:ea typeface="Raleway Light"/>
                <a:cs typeface="Raleway Light"/>
                <a:sym typeface="Raleway Light"/>
              </a:rPr>
              <a:t>“Application of all the fun and addicting elements found in games and applying them to real-world or productive activities”</a:t>
            </a:r>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090"/>
                                        </p:tgtEl>
                                        <p:attrNameLst>
                                          <p:attrName>style.visibility</p:attrName>
                                        </p:attrNameLst>
                                      </p:cBhvr>
                                      <p:to>
                                        <p:strVal val="visible"/>
                                      </p:to>
                                    </p:set>
                                    <p:animEffect filter="fade" transition="in">
                                      <p:cBhvr>
                                        <p:cTn dur="350"/>
                                        <p:tgtEl>
                                          <p:spTgt spid="1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60"/>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Game Development as a Career in Pakistan</a:t>
            </a:r>
            <a:endParaRPr/>
          </a:p>
        </p:txBody>
      </p:sp>
      <p:sp>
        <p:nvSpPr>
          <p:cNvPr id="1096" name="Google Shape;1096;p60"/>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Some Context</a:t>
            </a:r>
            <a:endParaRPr/>
          </a:p>
        </p:txBody>
      </p:sp>
      <p:pic>
        <p:nvPicPr>
          <p:cNvPr descr="Image may contain: one or more people, crowd, tree and outdoor" id="1097" name="Google Shape;1097;p60"/>
          <p:cNvPicPr preferRelativeResize="0"/>
          <p:nvPr/>
        </p:nvPicPr>
        <p:blipFill rotWithShape="1">
          <a:blip r:embed="rId3">
            <a:alphaModFix/>
          </a:blip>
          <a:srcRect b="12558" l="0" r="213" t="18274"/>
          <a:stretch/>
        </p:blipFill>
        <p:spPr>
          <a:xfrm>
            <a:off x="9505244" y="4425179"/>
            <a:ext cx="13671556" cy="7107440"/>
          </a:xfrm>
          <a:prstGeom prst="rect">
            <a:avLst/>
          </a:prstGeom>
          <a:noFill/>
          <a:ln>
            <a:noFill/>
          </a:ln>
        </p:spPr>
      </p:pic>
      <p:pic>
        <p:nvPicPr>
          <p:cNvPr id="1098" name="Google Shape;1098;p60"/>
          <p:cNvPicPr preferRelativeResize="0"/>
          <p:nvPr/>
        </p:nvPicPr>
        <p:blipFill rotWithShape="1">
          <a:blip r:embed="rId4">
            <a:alphaModFix/>
          </a:blip>
          <a:srcRect b="0" l="0" r="0" t="0"/>
          <a:stretch/>
        </p:blipFill>
        <p:spPr>
          <a:xfrm>
            <a:off x="1080000" y="4425179"/>
            <a:ext cx="7592491" cy="7202545"/>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61"/>
          <p:cNvSpPr/>
          <p:nvPr/>
        </p:nvSpPr>
        <p:spPr>
          <a:xfrm>
            <a:off x="16602505" y="2103120"/>
            <a:ext cx="5013857" cy="2921735"/>
          </a:xfrm>
          <a:custGeom>
            <a:rect b="b" l="l" r="r" t="t"/>
            <a:pathLst>
              <a:path extrusionOk="0" h="21600" w="21600">
                <a:moveTo>
                  <a:pt x="134" y="0"/>
                </a:moveTo>
                <a:cubicBezTo>
                  <a:pt x="60" y="0"/>
                  <a:pt x="0" y="120"/>
                  <a:pt x="0" y="267"/>
                </a:cubicBezTo>
                <a:lnTo>
                  <a:pt x="0" y="17058"/>
                </a:lnTo>
                <a:cubicBezTo>
                  <a:pt x="0" y="17205"/>
                  <a:pt x="60" y="17325"/>
                  <a:pt x="134" y="17325"/>
                </a:cubicBezTo>
                <a:lnTo>
                  <a:pt x="9316" y="17325"/>
                </a:lnTo>
                <a:lnTo>
                  <a:pt x="10919" y="21600"/>
                </a:lnTo>
                <a:lnTo>
                  <a:pt x="12522" y="17325"/>
                </a:lnTo>
                <a:lnTo>
                  <a:pt x="21466" y="17325"/>
                </a:lnTo>
                <a:cubicBezTo>
                  <a:pt x="21540" y="17325"/>
                  <a:pt x="21600" y="17205"/>
                  <a:pt x="21600" y="17058"/>
                </a:cubicBezTo>
                <a:lnTo>
                  <a:pt x="21600" y="267"/>
                </a:lnTo>
                <a:cubicBezTo>
                  <a:pt x="21600" y="120"/>
                  <a:pt x="21540" y="0"/>
                  <a:pt x="21466" y="0"/>
                </a:cubicBezTo>
                <a:lnTo>
                  <a:pt x="134" y="0"/>
                </a:ln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180000" lIns="53575" spcFirstLastPara="1" rIns="53575" wrap="square" tIns="0">
            <a:noAutofit/>
          </a:bodyPr>
          <a:lstStyle/>
          <a:p>
            <a:pPr indent="0" lvl="0" marL="0" marR="0" rtl="0" algn="ctr">
              <a:lnSpc>
                <a:spcPct val="100000"/>
              </a:lnSpc>
              <a:spcBef>
                <a:spcPts val="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Apps and Games are used to collect data about usage behavior and demographics</a:t>
            </a:r>
            <a:endParaRPr b="0" i="0" sz="3000" u="none" cap="none" strike="noStrike">
              <a:solidFill>
                <a:schemeClr val="lt1"/>
              </a:solidFill>
              <a:latin typeface="Raleway ExtraBold"/>
              <a:ea typeface="Raleway ExtraBold"/>
              <a:cs typeface="Raleway ExtraBold"/>
              <a:sym typeface="Raleway ExtraBold"/>
            </a:endParaRPr>
          </a:p>
        </p:txBody>
      </p:sp>
      <p:sp>
        <p:nvSpPr>
          <p:cNvPr id="1104" name="Google Shape;1104;p61"/>
          <p:cNvSpPr/>
          <p:nvPr/>
        </p:nvSpPr>
        <p:spPr>
          <a:xfrm>
            <a:off x="18761963" y="7793182"/>
            <a:ext cx="5013856" cy="3291903"/>
          </a:xfrm>
          <a:custGeom>
            <a:rect b="b" l="l" r="r" t="t"/>
            <a:pathLst>
              <a:path extrusionOk="0" h="21600" w="21600">
                <a:moveTo>
                  <a:pt x="4778" y="0"/>
                </a:moveTo>
                <a:cubicBezTo>
                  <a:pt x="4735" y="0"/>
                  <a:pt x="4700" y="149"/>
                  <a:pt x="4700" y="333"/>
                </a:cubicBezTo>
                <a:lnTo>
                  <a:pt x="4700" y="5434"/>
                </a:lnTo>
                <a:lnTo>
                  <a:pt x="0" y="9431"/>
                </a:lnTo>
                <a:lnTo>
                  <a:pt x="4700" y="13428"/>
                </a:lnTo>
                <a:lnTo>
                  <a:pt x="4700" y="21267"/>
                </a:lnTo>
                <a:cubicBezTo>
                  <a:pt x="4700" y="21451"/>
                  <a:pt x="4735" y="21600"/>
                  <a:pt x="4778" y="21600"/>
                </a:cubicBezTo>
                <a:lnTo>
                  <a:pt x="21522" y="21600"/>
                </a:lnTo>
                <a:cubicBezTo>
                  <a:pt x="21565" y="21600"/>
                  <a:pt x="21600" y="21451"/>
                  <a:pt x="21600" y="21267"/>
                </a:cubicBezTo>
                <a:lnTo>
                  <a:pt x="21600" y="333"/>
                </a:lnTo>
                <a:cubicBezTo>
                  <a:pt x="21600" y="149"/>
                  <a:pt x="21565" y="0"/>
                  <a:pt x="21522" y="0"/>
                </a:cubicBezTo>
                <a:lnTo>
                  <a:pt x="4778" y="0"/>
                </a:ln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0" lIns="612000" spcFirstLastPara="1" rIns="0" wrap="square" tIns="0">
            <a:noAutofit/>
          </a:bodyPr>
          <a:lstStyle/>
          <a:p>
            <a:pPr indent="0" lvl="0" marL="0" marR="0" rtl="0" algn="ctr">
              <a:lnSpc>
                <a:spcPct val="100000"/>
              </a:lnSpc>
              <a:spcBef>
                <a:spcPts val="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5.42 Million hours </a:t>
            </a:r>
            <a:endParaRPr/>
          </a:p>
          <a:p>
            <a:pPr indent="0" lvl="0" marL="0" marR="0" rtl="0" algn="ctr">
              <a:lnSpc>
                <a:spcPct val="100000"/>
              </a:lnSpc>
              <a:spcBef>
                <a:spcPts val="70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logged weekly by users playing games, </a:t>
            </a:r>
            <a:endParaRPr/>
          </a:p>
          <a:p>
            <a:pPr indent="0" lvl="0" marL="0" marR="0" rtl="0" algn="ctr">
              <a:lnSpc>
                <a:spcPct val="100000"/>
              </a:lnSpc>
              <a:spcBef>
                <a:spcPts val="70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using social media </a:t>
            </a:r>
            <a:endParaRPr/>
          </a:p>
          <a:p>
            <a:pPr indent="0" lvl="0" marL="0" marR="0" rtl="0" algn="ctr">
              <a:lnSpc>
                <a:spcPct val="100000"/>
              </a:lnSpc>
              <a:spcBef>
                <a:spcPts val="70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and apps</a:t>
            </a:r>
            <a:endParaRPr b="0" i="0" sz="3000" u="none" cap="none" strike="noStrike">
              <a:solidFill>
                <a:schemeClr val="lt1"/>
              </a:solidFill>
              <a:latin typeface="Raleway ExtraBold"/>
              <a:ea typeface="Raleway ExtraBold"/>
              <a:cs typeface="Raleway ExtraBold"/>
              <a:sym typeface="Raleway ExtraBold"/>
            </a:endParaRPr>
          </a:p>
        </p:txBody>
      </p:sp>
      <p:sp>
        <p:nvSpPr>
          <p:cNvPr id="1105" name="Google Shape;1105;p61"/>
          <p:cNvSpPr/>
          <p:nvPr/>
        </p:nvSpPr>
        <p:spPr>
          <a:xfrm>
            <a:off x="4462273" y="9997132"/>
            <a:ext cx="3546866" cy="2175907"/>
          </a:xfrm>
          <a:custGeom>
            <a:rect b="b" l="l" r="r" t="t"/>
            <a:pathLst>
              <a:path extrusionOk="0" h="21600" w="21600">
                <a:moveTo>
                  <a:pt x="17513" y="0"/>
                </a:moveTo>
                <a:lnTo>
                  <a:pt x="16455" y="4493"/>
                </a:lnTo>
                <a:lnTo>
                  <a:pt x="118" y="4493"/>
                </a:lnTo>
                <a:cubicBezTo>
                  <a:pt x="53" y="4493"/>
                  <a:pt x="0" y="4611"/>
                  <a:pt x="0" y="4757"/>
                </a:cubicBezTo>
                <a:lnTo>
                  <a:pt x="0" y="21336"/>
                </a:lnTo>
                <a:cubicBezTo>
                  <a:pt x="0" y="21482"/>
                  <a:pt x="53" y="21600"/>
                  <a:pt x="118" y="21600"/>
                </a:cubicBezTo>
                <a:lnTo>
                  <a:pt x="21482" y="21600"/>
                </a:lnTo>
                <a:cubicBezTo>
                  <a:pt x="21547" y="21600"/>
                  <a:pt x="21600" y="21482"/>
                  <a:pt x="21600" y="21336"/>
                </a:cubicBezTo>
                <a:lnTo>
                  <a:pt x="21600" y="4757"/>
                </a:lnTo>
                <a:cubicBezTo>
                  <a:pt x="21600" y="4611"/>
                  <a:pt x="21547" y="4493"/>
                  <a:pt x="21482" y="4493"/>
                </a:cubicBezTo>
                <a:lnTo>
                  <a:pt x="18572" y="4493"/>
                </a:lnTo>
                <a:lnTo>
                  <a:pt x="17513" y="0"/>
                </a:ln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0" lIns="53575" spcFirstLastPara="1" rIns="53575" wrap="square" tIns="216000">
            <a:noAutofit/>
          </a:bodyPr>
          <a:lstStyle/>
          <a:p>
            <a:pPr indent="0" lvl="0" marL="0" marR="0" rtl="0" algn="ctr">
              <a:lnSpc>
                <a:spcPct val="100000"/>
              </a:lnSpc>
              <a:spcBef>
                <a:spcPts val="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2.5 billion Social Media users</a:t>
            </a:r>
            <a:endParaRPr b="0" i="0" sz="3000" u="none" cap="none" strike="noStrike">
              <a:solidFill>
                <a:schemeClr val="lt1"/>
              </a:solidFill>
              <a:latin typeface="Raleway ExtraBold"/>
              <a:ea typeface="Raleway ExtraBold"/>
              <a:cs typeface="Raleway ExtraBold"/>
              <a:sym typeface="Raleway ExtraBold"/>
            </a:endParaRPr>
          </a:p>
        </p:txBody>
      </p:sp>
      <p:sp>
        <p:nvSpPr>
          <p:cNvPr id="1106" name="Google Shape;1106;p61"/>
          <p:cNvSpPr/>
          <p:nvPr/>
        </p:nvSpPr>
        <p:spPr>
          <a:xfrm>
            <a:off x="1270925" y="4210092"/>
            <a:ext cx="3517901" cy="2647908"/>
          </a:xfrm>
          <a:custGeom>
            <a:rect b="b" l="l" r="r" t="t"/>
            <a:pathLst>
              <a:path extrusionOk="0" h="21600" w="21600">
                <a:moveTo>
                  <a:pt x="78" y="0"/>
                </a:moveTo>
                <a:cubicBezTo>
                  <a:pt x="35" y="0"/>
                  <a:pt x="0" y="149"/>
                  <a:pt x="0" y="333"/>
                </a:cubicBezTo>
                <a:lnTo>
                  <a:pt x="0" y="21267"/>
                </a:lnTo>
                <a:cubicBezTo>
                  <a:pt x="0" y="21451"/>
                  <a:pt x="35" y="21600"/>
                  <a:pt x="78" y="21600"/>
                </a:cubicBezTo>
                <a:lnTo>
                  <a:pt x="18400" y="21600"/>
                </a:lnTo>
                <a:cubicBezTo>
                  <a:pt x="18444" y="21600"/>
                  <a:pt x="18478" y="21451"/>
                  <a:pt x="18478" y="21267"/>
                </a:cubicBezTo>
                <a:lnTo>
                  <a:pt x="18478" y="14750"/>
                </a:lnTo>
                <a:lnTo>
                  <a:pt x="21600" y="10753"/>
                </a:lnTo>
                <a:lnTo>
                  <a:pt x="18478" y="6756"/>
                </a:lnTo>
                <a:lnTo>
                  <a:pt x="18478" y="333"/>
                </a:lnTo>
                <a:cubicBezTo>
                  <a:pt x="18478" y="149"/>
                  <a:pt x="18444" y="0"/>
                  <a:pt x="18400" y="0"/>
                </a:cubicBezTo>
                <a:lnTo>
                  <a:pt x="78" y="0"/>
                </a:ln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0" lIns="0" spcFirstLastPara="1" rIns="504000" wrap="square" tIns="0">
            <a:noAutofit/>
          </a:bodyPr>
          <a:lstStyle/>
          <a:p>
            <a:pPr indent="0" lvl="0" marL="0" marR="0" rtl="0" algn="ctr">
              <a:lnSpc>
                <a:spcPct val="100000"/>
              </a:lnSpc>
              <a:spcBef>
                <a:spcPts val="0"/>
              </a:spcBef>
              <a:spcAft>
                <a:spcPts val="0"/>
              </a:spcAft>
              <a:buNone/>
            </a:pPr>
            <a:r>
              <a:rPr b="0" i="0" lang="en-US" sz="3000" u="none" cap="none" strike="noStrike">
                <a:solidFill>
                  <a:schemeClr val="lt1"/>
                </a:solidFill>
                <a:latin typeface="Raleway ExtraBold"/>
                <a:ea typeface="Raleway ExtraBold"/>
                <a:cs typeface="Raleway ExtraBold"/>
                <a:sym typeface="Raleway ExtraBold"/>
              </a:rPr>
              <a:t>3 Billion people are playing games</a:t>
            </a:r>
            <a:endParaRPr b="0" i="0" sz="3000" u="none" cap="none" strike="noStrike">
              <a:solidFill>
                <a:schemeClr val="lt1"/>
              </a:solidFill>
              <a:latin typeface="Raleway ExtraBold"/>
              <a:ea typeface="Raleway ExtraBold"/>
              <a:cs typeface="Raleway ExtraBold"/>
              <a:sym typeface="Raleway ExtraBold"/>
            </a:endParaRPr>
          </a:p>
        </p:txBody>
      </p:sp>
      <p:sp>
        <p:nvSpPr>
          <p:cNvPr id="1107" name="Google Shape;1107;p61"/>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5 Billion people are Digitally Connected and Gamified!</a:t>
            </a:r>
            <a:endParaRPr/>
          </a:p>
        </p:txBody>
      </p:sp>
      <p:sp>
        <p:nvSpPr>
          <p:cNvPr id="1108" name="Google Shape;1108;p61"/>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Digital Audience</a:t>
            </a:r>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500"/>
                                        <p:tgtEl>
                                          <p:spTgt spid="11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500"/>
                                        <p:tgtEl>
                                          <p:spTgt spid="11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500"/>
                                        <p:tgtEl>
                                          <p:spTgt spid="11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500"/>
                                        <p:tgtEl>
                                          <p:spTgt spid="11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pic>
        <p:nvPicPr>
          <p:cNvPr id="1113" name="Google Shape;1113;p62"/>
          <p:cNvPicPr preferRelativeResize="0"/>
          <p:nvPr/>
        </p:nvPicPr>
        <p:blipFill>
          <a:blip r:embed="rId3">
            <a:alphaModFix/>
          </a:blip>
          <a:stretch>
            <a:fillRect/>
          </a:stretch>
        </p:blipFill>
        <p:spPr>
          <a:xfrm>
            <a:off x="0" y="1625600"/>
            <a:ext cx="24384000" cy="12192000"/>
          </a:xfrm>
          <a:prstGeom prst="rect">
            <a:avLst/>
          </a:prstGeom>
          <a:noFill/>
          <a:ln>
            <a:noFill/>
          </a:ln>
        </p:spPr>
      </p:pic>
      <p:sp>
        <p:nvSpPr>
          <p:cNvPr id="1114" name="Google Shape;1114;p62"/>
          <p:cNvSpPr txBox="1"/>
          <p:nvPr>
            <p:ph idx="4294967295" type="title"/>
          </p:nvPr>
        </p:nvSpPr>
        <p:spPr>
          <a:xfrm>
            <a:off x="0" y="0"/>
            <a:ext cx="13859100" cy="2048100"/>
          </a:xfrm>
          <a:prstGeom prst="rect">
            <a:avLst/>
          </a:prstGeom>
        </p:spPr>
        <p:txBody>
          <a:bodyPr anchorCtr="0" anchor="t" bIns="243800" lIns="243800" spcFirstLastPara="1" rIns="243800" wrap="square" tIns="243800">
            <a:noAutofit/>
          </a:bodyPr>
          <a:lstStyle/>
          <a:p>
            <a:pPr indent="0" lvl="0" marL="0" rtl="0" algn="l">
              <a:spcBef>
                <a:spcPts val="0"/>
              </a:spcBef>
              <a:spcAft>
                <a:spcPts val="4300"/>
              </a:spcAft>
              <a:buNone/>
            </a:pPr>
            <a:r>
              <a:rPr lang="en-US" sz="6400">
                <a:solidFill>
                  <a:schemeClr val="dk1"/>
                </a:solidFill>
              </a:rPr>
              <a:t>Game Developers Worldwide</a:t>
            </a:r>
            <a:endParaRPr sz="6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pic>
        <p:nvPicPr>
          <p:cNvPr id="1119" name="Google Shape;1119;p63"/>
          <p:cNvPicPr preferRelativeResize="0"/>
          <p:nvPr/>
        </p:nvPicPr>
        <p:blipFill>
          <a:blip r:embed="rId3">
            <a:alphaModFix/>
          </a:blip>
          <a:stretch>
            <a:fillRect/>
          </a:stretch>
        </p:blipFill>
        <p:spPr>
          <a:xfrm>
            <a:off x="5135142" y="62500"/>
            <a:ext cx="14113683" cy="13590996"/>
          </a:xfrm>
          <a:prstGeom prst="rect">
            <a:avLst/>
          </a:prstGeom>
          <a:noFill/>
          <a:ln>
            <a:noFill/>
          </a:ln>
        </p:spPr>
      </p:pic>
      <p:sp>
        <p:nvSpPr>
          <p:cNvPr id="1120" name="Google Shape;1120;p63"/>
          <p:cNvSpPr txBox="1"/>
          <p:nvPr>
            <p:ph idx="4294967295" type="title"/>
          </p:nvPr>
        </p:nvSpPr>
        <p:spPr>
          <a:xfrm>
            <a:off x="525467" y="529667"/>
            <a:ext cx="13859100" cy="2048100"/>
          </a:xfrm>
          <a:prstGeom prst="rect">
            <a:avLst/>
          </a:prstGeom>
        </p:spPr>
        <p:txBody>
          <a:bodyPr anchorCtr="0" anchor="t" bIns="243800" lIns="243800" spcFirstLastPara="1" rIns="243800" wrap="square" tIns="243800">
            <a:noAutofit/>
          </a:bodyPr>
          <a:lstStyle/>
          <a:p>
            <a:pPr indent="0" lvl="0" marL="0" rtl="0" algn="l">
              <a:spcBef>
                <a:spcPts val="0"/>
              </a:spcBef>
              <a:spcAft>
                <a:spcPts val="4300"/>
              </a:spcAft>
              <a:buNone/>
            </a:pPr>
            <a:r>
              <a:rPr lang="en-US" sz="6400">
                <a:solidFill>
                  <a:schemeClr val="dk1"/>
                </a:solidFill>
              </a:rPr>
              <a:t>Genres</a:t>
            </a:r>
            <a:endParaRPr sz="6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64"/>
          <p:cNvSpPr/>
          <p:nvPr/>
        </p:nvSpPr>
        <p:spPr>
          <a:xfrm>
            <a:off x="6136056" y="4199613"/>
            <a:ext cx="12050406" cy="7747307"/>
          </a:xfrm>
          <a:custGeom>
            <a:rect b="b" l="l" r="r" t="t"/>
            <a:pathLst>
              <a:path extrusionOk="0" h="21600" w="21600">
                <a:moveTo>
                  <a:pt x="20611" y="0"/>
                </a:moveTo>
                <a:lnTo>
                  <a:pt x="989" y="0"/>
                </a:lnTo>
                <a:cubicBezTo>
                  <a:pt x="455" y="0"/>
                  <a:pt x="0" y="681"/>
                  <a:pt x="0" y="1525"/>
                </a:cubicBezTo>
                <a:lnTo>
                  <a:pt x="0" y="21600"/>
                </a:lnTo>
                <a:lnTo>
                  <a:pt x="21600" y="21600"/>
                </a:lnTo>
                <a:lnTo>
                  <a:pt x="21600" y="1525"/>
                </a:lnTo>
                <a:cubicBezTo>
                  <a:pt x="21600" y="681"/>
                  <a:pt x="21147" y="0"/>
                  <a:pt x="20611" y="0"/>
                </a:cubicBezTo>
                <a:close/>
              </a:path>
            </a:pathLst>
          </a:custGeom>
          <a:solidFill>
            <a:schemeClr val="accent3"/>
          </a:solidFill>
          <a:ln cap="flat" cmpd="sng" w="63500">
            <a:solidFill>
              <a:srgbClr val="13676B"/>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26" name="Google Shape;1126;p64"/>
          <p:cNvSpPr/>
          <p:nvPr/>
        </p:nvSpPr>
        <p:spPr>
          <a:xfrm>
            <a:off x="12072976" y="4530667"/>
            <a:ext cx="176563" cy="176564"/>
          </a:xfrm>
          <a:custGeom>
            <a:rect b="b" l="l" r="r" t="t"/>
            <a:pathLst>
              <a:path extrusionOk="0" h="21600" w="21600">
                <a:moveTo>
                  <a:pt x="10800" y="0"/>
                </a:moveTo>
                <a:cubicBezTo>
                  <a:pt x="16764" y="0"/>
                  <a:pt x="21600" y="4836"/>
                  <a:pt x="21600" y="10800"/>
                </a:cubicBezTo>
                <a:cubicBezTo>
                  <a:pt x="21600" y="16764"/>
                  <a:pt x="16764" y="21600"/>
                  <a:pt x="10800" y="21600"/>
                </a:cubicBezTo>
                <a:cubicBezTo>
                  <a:pt x="4836" y="21600"/>
                  <a:pt x="0" y="16764"/>
                  <a:pt x="0" y="10800"/>
                </a:cubicBezTo>
                <a:cubicBezTo>
                  <a:pt x="0" y="4836"/>
                  <a:pt x="4836" y="0"/>
                  <a:pt x="10800" y="0"/>
                </a:cubicBezTo>
                <a:close/>
              </a:path>
            </a:pathLst>
          </a:custGeom>
          <a:solidFill>
            <a:srgbClr val="13676B"/>
          </a:solidFill>
          <a:ln>
            <a:noFill/>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27" name="Google Shape;1127;p64"/>
          <p:cNvSpPr/>
          <p:nvPr/>
        </p:nvSpPr>
        <p:spPr>
          <a:xfrm>
            <a:off x="4523785" y="11946301"/>
            <a:ext cx="15274947" cy="684402"/>
          </a:xfrm>
          <a:custGeom>
            <a:rect b="b" l="l" r="r" t="t"/>
            <a:pathLst>
              <a:path extrusionOk="0" h="21600" w="21600">
                <a:moveTo>
                  <a:pt x="19999" y="21600"/>
                </a:moveTo>
                <a:lnTo>
                  <a:pt x="1601" y="21600"/>
                </a:lnTo>
                <a:cubicBezTo>
                  <a:pt x="644" y="21600"/>
                  <a:pt x="0" y="14275"/>
                  <a:pt x="0" y="11161"/>
                </a:cubicBezTo>
                <a:lnTo>
                  <a:pt x="0" y="1691"/>
                </a:lnTo>
                <a:cubicBezTo>
                  <a:pt x="0" y="755"/>
                  <a:pt x="42" y="0"/>
                  <a:pt x="93" y="0"/>
                </a:cubicBezTo>
                <a:lnTo>
                  <a:pt x="21506" y="0"/>
                </a:lnTo>
                <a:cubicBezTo>
                  <a:pt x="21558" y="0"/>
                  <a:pt x="21600" y="755"/>
                  <a:pt x="21600" y="1691"/>
                </a:cubicBezTo>
                <a:lnTo>
                  <a:pt x="21600" y="11533"/>
                </a:lnTo>
                <a:cubicBezTo>
                  <a:pt x="21600" y="13995"/>
                  <a:pt x="21101" y="21600"/>
                  <a:pt x="19999" y="21600"/>
                </a:cubicBezTo>
                <a:close/>
              </a:path>
            </a:pathLst>
          </a:custGeom>
          <a:solidFill>
            <a:schemeClr val="accent3"/>
          </a:solidFill>
          <a:ln cap="flat" cmpd="sng" w="63500">
            <a:solidFill>
              <a:srgbClr val="13676B"/>
            </a:solidFill>
            <a:prstDash val="solid"/>
            <a:miter lim="400000"/>
            <a:headEnd len="sm" w="sm" type="none"/>
            <a:tailEnd len="sm" w="sm" type="none"/>
          </a:ln>
          <a:effectLst>
            <a:outerShdw rotWithShape="0" dir="2701221" dist="165100">
              <a:schemeClr val="accent2">
                <a:alpha val="9803"/>
              </a:scheme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28" name="Google Shape;1128;p64"/>
          <p:cNvSpPr/>
          <p:nvPr/>
        </p:nvSpPr>
        <p:spPr>
          <a:xfrm>
            <a:off x="10505983" y="11968372"/>
            <a:ext cx="3310550" cy="131386"/>
          </a:xfrm>
          <a:custGeom>
            <a:rect b="b" l="l" r="r" t="t"/>
            <a:pathLst>
              <a:path extrusionOk="0" h="21600" w="21600">
                <a:moveTo>
                  <a:pt x="21600" y="0"/>
                </a:moveTo>
                <a:lnTo>
                  <a:pt x="21600" y="11201"/>
                </a:lnTo>
                <a:cubicBezTo>
                  <a:pt x="21600" y="19187"/>
                  <a:pt x="20976" y="21600"/>
                  <a:pt x="20504" y="21600"/>
                </a:cubicBezTo>
                <a:lnTo>
                  <a:pt x="1125" y="21600"/>
                </a:lnTo>
                <a:cubicBezTo>
                  <a:pt x="628" y="21600"/>
                  <a:pt x="0" y="19191"/>
                  <a:pt x="0" y="11201"/>
                </a:cubicBezTo>
                <a:lnTo>
                  <a:pt x="0" y="0"/>
                </a:lnTo>
              </a:path>
            </a:pathLst>
          </a:custGeom>
          <a:solidFill>
            <a:srgbClr val="13676B"/>
          </a:solidFill>
          <a:ln cap="flat" cmpd="sng" w="12700">
            <a:solidFill>
              <a:srgbClr val="413838"/>
            </a:solidFill>
            <a:prstDash val="solid"/>
            <a:miter lim="400000"/>
            <a:headEnd len="sm" w="sm" type="none"/>
            <a:tailEnd len="sm" w="sm" type="none"/>
          </a:ln>
        </p:spPr>
        <p:txBody>
          <a:bodyPr anchorCtr="0" anchor="ctr" bIns="53575" lIns="53575" spcFirstLastPara="1" rIns="53575" wrap="square" tIns="53575">
            <a:noAutofit/>
          </a:bodyPr>
          <a:lstStyle/>
          <a:p>
            <a:pPr indent="0" lvl="0" marL="0" marR="0" rtl="0" algn="l">
              <a:lnSpc>
                <a:spcPct val="150000"/>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29" name="Google Shape;1129;p64"/>
          <p:cNvSpPr txBox="1"/>
          <p:nvPr>
            <p:ph idx="1" type="body"/>
          </p:nvPr>
        </p:nvSpPr>
        <p:spPr>
          <a:xfrm>
            <a:off x="1080000" y="2376000"/>
            <a:ext cx="22096800" cy="892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a:t>Games, Apps and Other Digital Media are data collectors</a:t>
            </a:r>
            <a:endParaRPr/>
          </a:p>
        </p:txBody>
      </p:sp>
      <p:sp>
        <p:nvSpPr>
          <p:cNvPr id="1130" name="Google Shape;1130;p64"/>
          <p:cNvSpPr txBox="1"/>
          <p:nvPr>
            <p:ph type="title"/>
          </p:nvPr>
        </p:nvSpPr>
        <p:spPr>
          <a:xfrm>
            <a:off x="1080000" y="720000"/>
            <a:ext cx="22096800" cy="1681200"/>
          </a:xfrm>
          <a:prstGeom prst="rect">
            <a:avLst/>
          </a:prstGeom>
          <a:noFill/>
          <a:ln>
            <a:noFill/>
          </a:ln>
        </p:spPr>
        <p:txBody>
          <a:bodyPr anchorCtr="0" anchor="ctr" bIns="45700" lIns="91425" spcFirstLastPara="1" rIns="91425" wrap="square" tIns="252000">
            <a:noAutofit/>
          </a:bodyPr>
          <a:lstStyle/>
          <a:p>
            <a:pPr indent="0" lvl="0" marL="0" rtl="0" algn="l">
              <a:lnSpc>
                <a:spcPct val="105769"/>
              </a:lnSpc>
              <a:spcBef>
                <a:spcPts val="0"/>
              </a:spcBef>
              <a:spcAft>
                <a:spcPts val="0"/>
              </a:spcAft>
              <a:buNone/>
            </a:pPr>
            <a:r>
              <a:rPr lang="en-US"/>
              <a:t>Analytics</a:t>
            </a:r>
            <a:endParaRPr/>
          </a:p>
        </p:txBody>
      </p:sp>
      <p:pic>
        <p:nvPicPr>
          <p:cNvPr id="1131" name="Google Shape;1131;p64"/>
          <p:cNvPicPr preferRelativeResize="0"/>
          <p:nvPr>
            <p:ph idx="2" type="pic"/>
          </p:nvPr>
        </p:nvPicPr>
        <p:blipFill rotWithShape="1">
          <a:blip r:embed="rId3">
            <a:alphaModFix/>
          </a:blip>
          <a:srcRect b="1712" l="33306" r="34690" t="64503"/>
          <a:stretch/>
        </p:blipFill>
        <p:spPr>
          <a:xfrm>
            <a:off x="13883769" y="8389024"/>
            <a:ext cx="3799114" cy="3099426"/>
          </a:xfrm>
          <a:prstGeom prst="rect">
            <a:avLst/>
          </a:prstGeom>
          <a:solidFill>
            <a:srgbClr val="D8F1EA"/>
          </a:solidFill>
          <a:ln cap="flat" cmpd="sng" w="12700">
            <a:solidFill>
              <a:srgbClr val="124163"/>
            </a:solidFill>
            <a:prstDash val="solid"/>
            <a:round/>
            <a:headEnd len="sm" w="sm" type="none"/>
            <a:tailEnd len="sm" w="sm" type="none"/>
          </a:ln>
        </p:spPr>
      </p:pic>
      <p:pic>
        <p:nvPicPr>
          <p:cNvPr id="1132" name="Google Shape;1132;p64"/>
          <p:cNvPicPr preferRelativeResize="0"/>
          <p:nvPr/>
        </p:nvPicPr>
        <p:blipFill rotWithShape="1">
          <a:blip r:embed="rId4">
            <a:alphaModFix/>
          </a:blip>
          <a:srcRect b="0" l="0" r="0" t="0"/>
          <a:stretch/>
        </p:blipFill>
        <p:spPr>
          <a:xfrm>
            <a:off x="13861141" y="5060358"/>
            <a:ext cx="3829554" cy="3476443"/>
          </a:xfrm>
          <a:prstGeom prst="rect">
            <a:avLst/>
          </a:prstGeom>
          <a:noFill/>
          <a:ln>
            <a:noFill/>
          </a:ln>
        </p:spPr>
      </p:pic>
      <p:pic>
        <p:nvPicPr>
          <p:cNvPr id="1133" name="Google Shape;1133;p64"/>
          <p:cNvPicPr preferRelativeResize="0"/>
          <p:nvPr/>
        </p:nvPicPr>
        <p:blipFill rotWithShape="1">
          <a:blip r:embed="rId5">
            <a:alphaModFix/>
          </a:blip>
          <a:srcRect b="0" l="0" r="0" t="0"/>
          <a:stretch/>
        </p:blipFill>
        <p:spPr>
          <a:xfrm>
            <a:off x="10446591" y="5046910"/>
            <a:ext cx="3829555" cy="3476444"/>
          </a:xfrm>
          <a:prstGeom prst="rect">
            <a:avLst/>
          </a:prstGeom>
          <a:noFill/>
          <a:ln>
            <a:noFill/>
          </a:ln>
        </p:spPr>
      </p:pic>
      <p:pic>
        <p:nvPicPr>
          <p:cNvPr id="1134" name="Google Shape;1134;p64"/>
          <p:cNvPicPr preferRelativeResize="0"/>
          <p:nvPr/>
        </p:nvPicPr>
        <p:blipFill rotWithShape="1">
          <a:blip r:embed="rId6">
            <a:alphaModFix/>
          </a:blip>
          <a:srcRect b="0" l="0" r="0" t="0"/>
          <a:stretch/>
        </p:blipFill>
        <p:spPr>
          <a:xfrm>
            <a:off x="6654272" y="6429923"/>
            <a:ext cx="3846286" cy="5050972"/>
          </a:xfrm>
          <a:prstGeom prst="rect">
            <a:avLst/>
          </a:prstGeom>
          <a:noFill/>
          <a:ln>
            <a:noFill/>
          </a:ln>
        </p:spPr>
      </p:pic>
      <p:pic>
        <p:nvPicPr>
          <p:cNvPr id="1135" name="Google Shape;1135;p64"/>
          <p:cNvPicPr preferRelativeResize="0"/>
          <p:nvPr/>
        </p:nvPicPr>
        <p:blipFill rotWithShape="1">
          <a:blip r:embed="rId7">
            <a:alphaModFix/>
          </a:blip>
          <a:srcRect b="0" l="-995" r="0" t="0"/>
          <a:stretch/>
        </p:blipFill>
        <p:spPr>
          <a:xfrm>
            <a:off x="6612773" y="5038904"/>
            <a:ext cx="3829556" cy="3476445"/>
          </a:xfrm>
          <a:prstGeom prst="rect">
            <a:avLst/>
          </a:prstGeom>
          <a:noFill/>
          <a:ln>
            <a:noFill/>
          </a:ln>
        </p:spPr>
      </p:pic>
      <p:pic>
        <p:nvPicPr>
          <p:cNvPr id="1136" name="Google Shape;1136;p64"/>
          <p:cNvPicPr preferRelativeResize="0"/>
          <p:nvPr/>
        </p:nvPicPr>
        <p:blipFill rotWithShape="1">
          <a:blip r:embed="rId8">
            <a:alphaModFix/>
          </a:blip>
          <a:srcRect b="0" l="0" r="0" t="0"/>
          <a:stretch/>
        </p:blipFill>
        <p:spPr>
          <a:xfrm>
            <a:off x="10461379" y="8520157"/>
            <a:ext cx="3846286" cy="2968292"/>
          </a:xfrm>
          <a:prstGeom prst="rect">
            <a:avLst/>
          </a:prstGeom>
          <a:noFill/>
          <a:ln>
            <a:noFill/>
          </a:ln>
        </p:spPr>
      </p:pic>
      <p:grpSp>
        <p:nvGrpSpPr>
          <p:cNvPr id="1137" name="Google Shape;1137;p64"/>
          <p:cNvGrpSpPr/>
          <p:nvPr/>
        </p:nvGrpSpPr>
        <p:grpSpPr>
          <a:xfrm>
            <a:off x="19065190" y="10174170"/>
            <a:ext cx="4881710" cy="1245891"/>
            <a:chOff x="15938164" y="10726687"/>
            <a:chExt cx="4881710" cy="1245891"/>
          </a:xfrm>
        </p:grpSpPr>
        <p:sp>
          <p:nvSpPr>
            <p:cNvPr id="1138" name="Google Shape;1138;p64"/>
            <p:cNvSpPr/>
            <p:nvPr/>
          </p:nvSpPr>
          <p:spPr>
            <a:xfrm>
              <a:off x="17592869" y="10975203"/>
              <a:ext cx="3227005" cy="748858"/>
            </a:xfrm>
            <a:prstGeom prst="rect">
              <a:avLst/>
            </a:prstGeom>
            <a:noFill/>
            <a:ln>
              <a:noFill/>
            </a:ln>
          </p:spPr>
          <p:txBody>
            <a:bodyPr anchorCtr="0" anchor="ctr" bIns="71425" lIns="71425" spcFirstLastPara="1" rIns="71425" wrap="square" tIns="71425">
              <a:noAutofit/>
            </a:bodyPr>
            <a:lstStyle/>
            <a:p>
              <a:pPr indent="0" lvl="0" marL="0" marR="0" rtl="0" algn="l">
                <a:lnSpc>
                  <a:spcPct val="120000"/>
                </a:lnSpc>
                <a:spcBef>
                  <a:spcPts val="0"/>
                </a:spcBef>
                <a:spcAft>
                  <a:spcPts val="0"/>
                </a:spcAft>
                <a:buNone/>
              </a:pPr>
              <a:r>
                <a:rPr b="0" i="0" lang="en-US" sz="3600" u="none" cap="none" strike="noStrike">
                  <a:solidFill>
                    <a:srgbClr val="000000"/>
                  </a:solidFill>
                  <a:latin typeface="Raleway SemiBold"/>
                  <a:ea typeface="Raleway SemiBold"/>
                  <a:cs typeface="Raleway SemiBold"/>
                  <a:sym typeface="Raleway SemiBold"/>
                </a:rPr>
                <a:t>Technical</a:t>
              </a:r>
              <a:endParaRPr b="0" i="0" sz="3600" u="none" cap="none" strike="noStrike">
                <a:solidFill>
                  <a:srgbClr val="53585F"/>
                </a:solidFill>
                <a:latin typeface="Raleway Light"/>
                <a:ea typeface="Raleway Light"/>
                <a:cs typeface="Raleway Light"/>
                <a:sym typeface="Raleway Light"/>
              </a:endParaRPr>
            </a:p>
          </p:txBody>
        </p:sp>
        <p:grpSp>
          <p:nvGrpSpPr>
            <p:cNvPr id="1139" name="Google Shape;1139;p64"/>
            <p:cNvGrpSpPr/>
            <p:nvPr/>
          </p:nvGrpSpPr>
          <p:grpSpPr>
            <a:xfrm>
              <a:off x="15938164" y="10726687"/>
              <a:ext cx="1245891" cy="1245891"/>
              <a:chOff x="15938164" y="10726687"/>
              <a:chExt cx="1245891" cy="1245891"/>
            </a:xfrm>
          </p:grpSpPr>
          <p:sp>
            <p:nvSpPr>
              <p:cNvPr id="1140" name="Google Shape;1140;p64"/>
              <p:cNvSpPr/>
              <p:nvPr/>
            </p:nvSpPr>
            <p:spPr>
              <a:xfrm>
                <a:off x="15938164" y="10726687"/>
                <a:ext cx="1245891" cy="124589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141" name="Google Shape;1141;p64"/>
              <p:cNvSpPr/>
              <p:nvPr/>
            </p:nvSpPr>
            <p:spPr>
              <a:xfrm>
                <a:off x="16261591" y="11085369"/>
                <a:ext cx="599039" cy="528528"/>
              </a:xfrm>
              <a:custGeom>
                <a:rect b="b" l="l" r="r" t="t"/>
                <a:pathLst>
                  <a:path extrusionOk="0" h="21600" w="21600">
                    <a:moveTo>
                      <a:pt x="20880" y="19973"/>
                    </a:moveTo>
                    <a:lnTo>
                      <a:pt x="2338" y="19973"/>
                    </a:lnTo>
                    <a:lnTo>
                      <a:pt x="5355" y="13147"/>
                    </a:lnTo>
                    <a:lnTo>
                      <a:pt x="8483" y="15445"/>
                    </a:lnTo>
                    <a:cubicBezTo>
                      <a:pt x="8682" y="15591"/>
                      <a:pt x="8932" y="15617"/>
                      <a:pt x="9151" y="15514"/>
                    </a:cubicBezTo>
                    <a:cubicBezTo>
                      <a:pt x="9370" y="15412"/>
                      <a:pt x="9530" y="15194"/>
                      <a:pt x="9580" y="14932"/>
                    </a:cubicBezTo>
                    <a:lnTo>
                      <a:pt x="10802" y="8450"/>
                    </a:lnTo>
                    <a:lnTo>
                      <a:pt x="14239" y="10434"/>
                    </a:lnTo>
                    <a:cubicBezTo>
                      <a:pt x="14529" y="10602"/>
                      <a:pt x="14883" y="10528"/>
                      <a:pt x="15102" y="10254"/>
                    </a:cubicBezTo>
                    <a:lnTo>
                      <a:pt x="17962" y="6665"/>
                    </a:lnTo>
                    <a:lnTo>
                      <a:pt x="18052" y="7753"/>
                    </a:lnTo>
                    <a:cubicBezTo>
                      <a:pt x="18087" y="8174"/>
                      <a:pt x="18400" y="8490"/>
                      <a:pt x="18769" y="8490"/>
                    </a:cubicBezTo>
                    <a:cubicBezTo>
                      <a:pt x="18791" y="8490"/>
                      <a:pt x="18814" y="8489"/>
                      <a:pt x="18836" y="8486"/>
                    </a:cubicBezTo>
                    <a:cubicBezTo>
                      <a:pt x="19232" y="8444"/>
                      <a:pt x="19523" y="8048"/>
                      <a:pt x="19486" y="7601"/>
                    </a:cubicBezTo>
                    <a:lnTo>
                      <a:pt x="19231" y="4512"/>
                    </a:lnTo>
                    <a:cubicBezTo>
                      <a:pt x="19193" y="4064"/>
                      <a:pt x="18844" y="3736"/>
                      <a:pt x="18447" y="3778"/>
                    </a:cubicBezTo>
                    <a:lnTo>
                      <a:pt x="15711" y="4065"/>
                    </a:lnTo>
                    <a:cubicBezTo>
                      <a:pt x="15315" y="4108"/>
                      <a:pt x="15024" y="4504"/>
                      <a:pt x="15061" y="4951"/>
                    </a:cubicBezTo>
                    <a:cubicBezTo>
                      <a:pt x="15098" y="5398"/>
                      <a:pt x="15448" y="5727"/>
                      <a:pt x="15845" y="5685"/>
                    </a:cubicBezTo>
                    <a:lnTo>
                      <a:pt x="16894" y="5575"/>
                    </a:lnTo>
                    <a:lnTo>
                      <a:pt x="14402" y="8701"/>
                    </a:lnTo>
                    <a:lnTo>
                      <a:pt x="10621" y="6518"/>
                    </a:lnTo>
                    <a:cubicBezTo>
                      <a:pt x="10422" y="6404"/>
                      <a:pt x="10186" y="6400"/>
                      <a:pt x="9984" y="6508"/>
                    </a:cubicBezTo>
                    <a:cubicBezTo>
                      <a:pt x="9781" y="6617"/>
                      <a:pt x="9635" y="6826"/>
                      <a:pt x="9589" y="7074"/>
                    </a:cubicBezTo>
                    <a:lnTo>
                      <a:pt x="8389" y="13436"/>
                    </a:lnTo>
                    <a:lnTo>
                      <a:pt x="5464" y="11287"/>
                    </a:lnTo>
                    <a:cubicBezTo>
                      <a:pt x="5291" y="11162"/>
                      <a:pt x="5080" y="11124"/>
                      <a:pt x="4881" y="11184"/>
                    </a:cubicBezTo>
                    <a:cubicBezTo>
                      <a:pt x="4684" y="11246"/>
                      <a:pt x="4518" y="11399"/>
                      <a:pt x="4427" y="11607"/>
                    </a:cubicBezTo>
                    <a:lnTo>
                      <a:pt x="1439" y="18366"/>
                    </a:lnTo>
                    <a:lnTo>
                      <a:pt x="1439" y="814"/>
                    </a:lnTo>
                    <a:cubicBezTo>
                      <a:pt x="1439" y="365"/>
                      <a:pt x="1117" y="0"/>
                      <a:pt x="720" y="0"/>
                    </a:cubicBezTo>
                    <a:cubicBezTo>
                      <a:pt x="322" y="0"/>
                      <a:pt x="0" y="365"/>
                      <a:pt x="0" y="814"/>
                    </a:cubicBezTo>
                    <a:lnTo>
                      <a:pt x="0" y="20786"/>
                    </a:lnTo>
                    <a:cubicBezTo>
                      <a:pt x="0" y="21235"/>
                      <a:pt x="322" y="21600"/>
                      <a:pt x="720" y="21600"/>
                    </a:cubicBezTo>
                    <a:lnTo>
                      <a:pt x="20880" y="21600"/>
                    </a:lnTo>
                    <a:cubicBezTo>
                      <a:pt x="21278" y="21600"/>
                      <a:pt x="21600" y="21235"/>
                      <a:pt x="21600" y="20786"/>
                    </a:cubicBezTo>
                    <a:cubicBezTo>
                      <a:pt x="21600" y="20338"/>
                      <a:pt x="21278" y="19973"/>
                      <a:pt x="20880" y="19973"/>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142" name="Google Shape;1142;p64"/>
          <p:cNvGrpSpPr/>
          <p:nvPr/>
        </p:nvGrpSpPr>
        <p:grpSpPr>
          <a:xfrm>
            <a:off x="19065190" y="7263092"/>
            <a:ext cx="4504180" cy="1245892"/>
            <a:chOff x="15938164" y="7815609"/>
            <a:chExt cx="4504180" cy="1245892"/>
          </a:xfrm>
        </p:grpSpPr>
        <p:sp>
          <p:nvSpPr>
            <p:cNvPr id="1143" name="Google Shape;1143;p64"/>
            <p:cNvSpPr/>
            <p:nvPr/>
          </p:nvSpPr>
          <p:spPr>
            <a:xfrm>
              <a:off x="17592869" y="8064125"/>
              <a:ext cx="2849475" cy="748858"/>
            </a:xfrm>
            <a:prstGeom prst="rect">
              <a:avLst/>
            </a:prstGeom>
            <a:noFill/>
            <a:ln>
              <a:noFill/>
            </a:ln>
          </p:spPr>
          <p:txBody>
            <a:bodyPr anchorCtr="0" anchor="ctr" bIns="71425" lIns="71425" spcFirstLastPara="1" rIns="71425" wrap="square" tIns="71425">
              <a:noAutofit/>
            </a:bodyPr>
            <a:lstStyle/>
            <a:p>
              <a:pPr indent="0" lvl="0" marL="0" marR="0" rtl="0" algn="l">
                <a:lnSpc>
                  <a:spcPct val="120000"/>
                </a:lnSpc>
                <a:spcBef>
                  <a:spcPts val="0"/>
                </a:spcBef>
                <a:spcAft>
                  <a:spcPts val="0"/>
                </a:spcAft>
                <a:buNone/>
              </a:pPr>
              <a:r>
                <a:rPr b="0" i="0" lang="en-US" sz="3600" u="none" cap="none" strike="noStrike">
                  <a:solidFill>
                    <a:srgbClr val="53585F"/>
                  </a:solidFill>
                  <a:latin typeface="Raleway Light"/>
                  <a:ea typeface="Raleway Light"/>
                  <a:cs typeface="Raleway Light"/>
                  <a:sym typeface="Raleway Light"/>
                </a:rPr>
                <a:t>Rest</a:t>
              </a:r>
              <a:endParaRPr b="0" i="0" sz="3600" u="none" cap="none" strike="noStrike">
                <a:solidFill>
                  <a:srgbClr val="53585F"/>
                </a:solidFill>
                <a:latin typeface="Raleway SemiBold"/>
                <a:ea typeface="Raleway SemiBold"/>
                <a:cs typeface="Raleway SemiBold"/>
                <a:sym typeface="Raleway SemiBold"/>
              </a:endParaRPr>
            </a:p>
          </p:txBody>
        </p:sp>
        <p:grpSp>
          <p:nvGrpSpPr>
            <p:cNvPr id="1144" name="Google Shape;1144;p64"/>
            <p:cNvGrpSpPr/>
            <p:nvPr/>
          </p:nvGrpSpPr>
          <p:grpSpPr>
            <a:xfrm>
              <a:off x="15938164" y="7815609"/>
              <a:ext cx="1245891" cy="1245892"/>
              <a:chOff x="15938164" y="7815609"/>
              <a:chExt cx="1245891" cy="1245892"/>
            </a:xfrm>
          </p:grpSpPr>
          <p:sp>
            <p:nvSpPr>
              <p:cNvPr id="1145" name="Google Shape;1145;p64"/>
              <p:cNvSpPr/>
              <p:nvPr/>
            </p:nvSpPr>
            <p:spPr>
              <a:xfrm>
                <a:off x="15938164" y="7815609"/>
                <a:ext cx="1245891" cy="1245892"/>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146" name="Google Shape;1146;p64"/>
              <p:cNvSpPr/>
              <p:nvPr/>
            </p:nvSpPr>
            <p:spPr>
              <a:xfrm>
                <a:off x="16381323" y="8145548"/>
                <a:ext cx="431009" cy="621732"/>
              </a:xfrm>
              <a:custGeom>
                <a:rect b="b" l="l" r="r" t="t"/>
                <a:pathLst>
                  <a:path extrusionOk="0" h="21600" w="21552">
                    <a:moveTo>
                      <a:pt x="2141" y="10112"/>
                    </a:moveTo>
                    <a:lnTo>
                      <a:pt x="2141" y="2211"/>
                    </a:lnTo>
                    <a:lnTo>
                      <a:pt x="18616" y="2211"/>
                    </a:lnTo>
                    <a:lnTo>
                      <a:pt x="15607" y="5786"/>
                    </a:lnTo>
                    <a:cubicBezTo>
                      <a:pt x="15412" y="6017"/>
                      <a:pt x="15412" y="6305"/>
                      <a:pt x="15607" y="6536"/>
                    </a:cubicBezTo>
                    <a:lnTo>
                      <a:pt x="18616" y="10111"/>
                    </a:lnTo>
                    <a:lnTo>
                      <a:pt x="2141" y="10112"/>
                    </a:lnTo>
                    <a:close/>
                    <a:moveTo>
                      <a:pt x="21375" y="10445"/>
                    </a:moveTo>
                    <a:lnTo>
                      <a:pt x="17771" y="6161"/>
                    </a:lnTo>
                    <a:lnTo>
                      <a:pt x="21405" y="1843"/>
                    </a:lnTo>
                    <a:cubicBezTo>
                      <a:pt x="21598" y="1613"/>
                      <a:pt x="21600" y="1328"/>
                      <a:pt x="21409" y="1097"/>
                    </a:cubicBezTo>
                    <a:cubicBezTo>
                      <a:pt x="21218" y="866"/>
                      <a:pt x="20864" y="723"/>
                      <a:pt x="20481" y="723"/>
                    </a:cubicBezTo>
                    <a:lnTo>
                      <a:pt x="2139" y="723"/>
                    </a:lnTo>
                    <a:cubicBezTo>
                      <a:pt x="2124" y="322"/>
                      <a:pt x="1652" y="0"/>
                      <a:pt x="1070" y="0"/>
                    </a:cubicBezTo>
                    <a:cubicBezTo>
                      <a:pt x="479" y="0"/>
                      <a:pt x="0" y="333"/>
                      <a:pt x="0" y="744"/>
                    </a:cubicBezTo>
                    <a:lnTo>
                      <a:pt x="0" y="20856"/>
                    </a:lnTo>
                    <a:cubicBezTo>
                      <a:pt x="0" y="21268"/>
                      <a:pt x="479" y="21600"/>
                      <a:pt x="1070" y="21600"/>
                    </a:cubicBezTo>
                    <a:cubicBezTo>
                      <a:pt x="1661" y="21600"/>
                      <a:pt x="2141" y="21268"/>
                      <a:pt x="2141" y="20856"/>
                    </a:cubicBezTo>
                    <a:lnTo>
                      <a:pt x="2141" y="11599"/>
                    </a:lnTo>
                    <a:lnTo>
                      <a:pt x="20481" y="11599"/>
                    </a:lnTo>
                    <a:lnTo>
                      <a:pt x="20483" y="11599"/>
                    </a:lnTo>
                    <a:cubicBezTo>
                      <a:pt x="21074" y="11599"/>
                      <a:pt x="21552" y="11267"/>
                      <a:pt x="21552" y="10856"/>
                    </a:cubicBezTo>
                    <a:cubicBezTo>
                      <a:pt x="21552" y="10704"/>
                      <a:pt x="21487" y="10563"/>
                      <a:pt x="21375" y="10445"/>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147" name="Google Shape;1147;p64"/>
          <p:cNvGrpSpPr/>
          <p:nvPr/>
        </p:nvGrpSpPr>
        <p:grpSpPr>
          <a:xfrm>
            <a:off x="19065190" y="4217971"/>
            <a:ext cx="4976092" cy="1413656"/>
            <a:chOff x="15938164" y="4770488"/>
            <a:chExt cx="4976092" cy="1413656"/>
          </a:xfrm>
        </p:grpSpPr>
        <p:sp>
          <p:nvSpPr>
            <p:cNvPr id="1148" name="Google Shape;1148;p64"/>
            <p:cNvSpPr/>
            <p:nvPr/>
          </p:nvSpPr>
          <p:spPr>
            <a:xfrm>
              <a:off x="17592869" y="4770488"/>
              <a:ext cx="3321387" cy="1413656"/>
            </a:xfrm>
            <a:prstGeom prst="rect">
              <a:avLst/>
            </a:prstGeom>
            <a:noFill/>
            <a:ln>
              <a:noFill/>
            </a:ln>
          </p:spPr>
          <p:txBody>
            <a:bodyPr anchorCtr="0" anchor="ctr" bIns="71425" lIns="71425" spcFirstLastPara="1" rIns="71425" wrap="square" tIns="71425">
              <a:noAutofit/>
            </a:bodyPr>
            <a:lstStyle/>
            <a:p>
              <a:pPr indent="0" lvl="0" marL="0" marR="0" rtl="0" algn="l">
                <a:lnSpc>
                  <a:spcPct val="120000"/>
                </a:lnSpc>
                <a:spcBef>
                  <a:spcPts val="0"/>
                </a:spcBef>
                <a:spcAft>
                  <a:spcPts val="0"/>
                </a:spcAft>
                <a:buNone/>
              </a:pPr>
              <a:r>
                <a:rPr b="0" i="0" lang="en-US" sz="3600" u="none" cap="none" strike="noStrike">
                  <a:solidFill>
                    <a:srgbClr val="53585F"/>
                  </a:solidFill>
                  <a:latin typeface="Raleway SemiBold"/>
                  <a:ea typeface="Raleway SemiBold"/>
                  <a:cs typeface="Raleway SemiBold"/>
                  <a:sym typeface="Raleway SemiBold"/>
                </a:rPr>
                <a:t>Goal Hunting/ Fiero</a:t>
              </a:r>
              <a:endParaRPr b="0" i="0" sz="3600" u="none" cap="none" strike="noStrike">
                <a:solidFill>
                  <a:srgbClr val="53585F"/>
                </a:solidFill>
                <a:latin typeface="Raleway Light"/>
                <a:ea typeface="Raleway Light"/>
                <a:cs typeface="Raleway Light"/>
                <a:sym typeface="Raleway Light"/>
              </a:endParaRPr>
            </a:p>
          </p:txBody>
        </p:sp>
        <p:grpSp>
          <p:nvGrpSpPr>
            <p:cNvPr id="1149" name="Google Shape;1149;p64"/>
            <p:cNvGrpSpPr/>
            <p:nvPr/>
          </p:nvGrpSpPr>
          <p:grpSpPr>
            <a:xfrm>
              <a:off x="15938164" y="4854371"/>
              <a:ext cx="1245892" cy="1245891"/>
              <a:chOff x="15938164" y="4854371"/>
              <a:chExt cx="1245892" cy="1245891"/>
            </a:xfrm>
          </p:grpSpPr>
          <p:sp>
            <p:nvSpPr>
              <p:cNvPr id="1150" name="Google Shape;1150;p64"/>
              <p:cNvSpPr/>
              <p:nvPr/>
            </p:nvSpPr>
            <p:spPr>
              <a:xfrm>
                <a:off x="15938164" y="4854371"/>
                <a:ext cx="1245892" cy="124589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151" name="Google Shape;1151;p64"/>
              <p:cNvSpPr/>
              <p:nvPr/>
            </p:nvSpPr>
            <p:spPr>
              <a:xfrm>
                <a:off x="16309475" y="5106974"/>
                <a:ext cx="503269" cy="740683"/>
              </a:xfrm>
              <a:custGeom>
                <a:rect b="b" l="l" r="r" t="t"/>
                <a:pathLst>
                  <a:path extrusionOk="0" h="21600" w="21600">
                    <a:moveTo>
                      <a:pt x="885" y="0"/>
                    </a:moveTo>
                    <a:cubicBezTo>
                      <a:pt x="386" y="0"/>
                      <a:pt x="0" y="266"/>
                      <a:pt x="0" y="601"/>
                    </a:cubicBezTo>
                    <a:lnTo>
                      <a:pt x="0" y="7872"/>
                    </a:lnTo>
                    <a:cubicBezTo>
                      <a:pt x="0" y="7950"/>
                      <a:pt x="14" y="8013"/>
                      <a:pt x="57" y="8085"/>
                    </a:cubicBezTo>
                    <a:lnTo>
                      <a:pt x="2454" y="12099"/>
                    </a:lnTo>
                    <a:cubicBezTo>
                      <a:pt x="1693" y="13039"/>
                      <a:pt x="1284" y="14104"/>
                      <a:pt x="1284" y="15182"/>
                    </a:cubicBezTo>
                    <a:cubicBezTo>
                      <a:pt x="1284" y="18721"/>
                      <a:pt x="5543" y="21600"/>
                      <a:pt x="10786" y="21600"/>
                    </a:cubicBezTo>
                    <a:cubicBezTo>
                      <a:pt x="16028" y="21600"/>
                      <a:pt x="20316" y="18721"/>
                      <a:pt x="20316" y="15182"/>
                    </a:cubicBezTo>
                    <a:cubicBezTo>
                      <a:pt x="20316" y="14105"/>
                      <a:pt x="19907" y="13039"/>
                      <a:pt x="19146" y="12099"/>
                    </a:cubicBezTo>
                    <a:lnTo>
                      <a:pt x="21543" y="8085"/>
                    </a:lnTo>
                    <a:cubicBezTo>
                      <a:pt x="21586" y="8013"/>
                      <a:pt x="21600" y="7950"/>
                      <a:pt x="21600" y="7872"/>
                    </a:cubicBezTo>
                    <a:lnTo>
                      <a:pt x="21600" y="601"/>
                    </a:lnTo>
                    <a:cubicBezTo>
                      <a:pt x="21600" y="266"/>
                      <a:pt x="21214" y="0"/>
                      <a:pt x="20715" y="0"/>
                    </a:cubicBezTo>
                    <a:lnTo>
                      <a:pt x="885" y="0"/>
                    </a:lnTo>
                    <a:close/>
                    <a:moveTo>
                      <a:pt x="1912" y="1144"/>
                    </a:moveTo>
                    <a:lnTo>
                      <a:pt x="19774" y="1144"/>
                    </a:lnTo>
                    <a:lnTo>
                      <a:pt x="19774" y="6437"/>
                    </a:lnTo>
                    <a:lnTo>
                      <a:pt x="1912" y="6437"/>
                    </a:lnTo>
                    <a:lnTo>
                      <a:pt x="1912" y="1144"/>
                    </a:lnTo>
                    <a:close/>
                    <a:moveTo>
                      <a:pt x="1883" y="7872"/>
                    </a:moveTo>
                    <a:lnTo>
                      <a:pt x="19717" y="7872"/>
                    </a:lnTo>
                    <a:lnTo>
                      <a:pt x="17891" y="10916"/>
                    </a:lnTo>
                    <a:cubicBezTo>
                      <a:pt x="17206" y="10396"/>
                      <a:pt x="16420" y="9945"/>
                      <a:pt x="15522" y="9598"/>
                    </a:cubicBezTo>
                    <a:cubicBezTo>
                      <a:pt x="14092" y="9044"/>
                      <a:pt x="12443" y="8764"/>
                      <a:pt x="10786" y="8764"/>
                    </a:cubicBezTo>
                    <a:cubicBezTo>
                      <a:pt x="9129" y="8764"/>
                      <a:pt x="7508" y="9044"/>
                      <a:pt x="6078" y="9598"/>
                    </a:cubicBezTo>
                    <a:cubicBezTo>
                      <a:pt x="5180" y="9945"/>
                      <a:pt x="4365" y="10396"/>
                      <a:pt x="3681" y="10916"/>
                    </a:cubicBezTo>
                    <a:lnTo>
                      <a:pt x="1883" y="7872"/>
                    </a:lnTo>
                    <a:close/>
                    <a:moveTo>
                      <a:pt x="10786" y="9986"/>
                    </a:moveTo>
                    <a:cubicBezTo>
                      <a:pt x="13491" y="9986"/>
                      <a:pt x="15963" y="10907"/>
                      <a:pt x="17377" y="12467"/>
                    </a:cubicBezTo>
                    <a:cubicBezTo>
                      <a:pt x="18113" y="13281"/>
                      <a:pt x="18490" y="14223"/>
                      <a:pt x="18490" y="15182"/>
                    </a:cubicBezTo>
                    <a:cubicBezTo>
                      <a:pt x="18490" y="18051"/>
                      <a:pt x="15035" y="20378"/>
                      <a:pt x="10786" y="20378"/>
                    </a:cubicBezTo>
                    <a:cubicBezTo>
                      <a:pt x="6536" y="20378"/>
                      <a:pt x="3110" y="18051"/>
                      <a:pt x="3110" y="15182"/>
                    </a:cubicBezTo>
                    <a:cubicBezTo>
                      <a:pt x="3110" y="14223"/>
                      <a:pt x="3487" y="13281"/>
                      <a:pt x="4223" y="12467"/>
                    </a:cubicBezTo>
                    <a:cubicBezTo>
                      <a:pt x="5637" y="10907"/>
                      <a:pt x="8080" y="9986"/>
                      <a:pt x="10786" y="9986"/>
                    </a:cubicBezTo>
                    <a:close/>
                    <a:moveTo>
                      <a:pt x="10871" y="10567"/>
                    </a:moveTo>
                    <a:cubicBezTo>
                      <a:pt x="10543" y="10567"/>
                      <a:pt x="10245" y="10698"/>
                      <a:pt x="10101" y="10897"/>
                    </a:cubicBezTo>
                    <a:lnTo>
                      <a:pt x="8617" y="12894"/>
                    </a:lnTo>
                    <a:lnTo>
                      <a:pt x="5364" y="13204"/>
                    </a:lnTo>
                    <a:cubicBezTo>
                      <a:pt x="5040" y="13236"/>
                      <a:pt x="4752" y="13400"/>
                      <a:pt x="4651" y="13611"/>
                    </a:cubicBezTo>
                    <a:cubicBezTo>
                      <a:pt x="4549" y="13822"/>
                      <a:pt x="4645" y="14057"/>
                      <a:pt x="4879" y="14213"/>
                    </a:cubicBezTo>
                    <a:lnTo>
                      <a:pt x="7248" y="15764"/>
                    </a:lnTo>
                    <a:lnTo>
                      <a:pt x="6677" y="17955"/>
                    </a:lnTo>
                    <a:cubicBezTo>
                      <a:pt x="6622" y="18173"/>
                      <a:pt x="6754" y="18406"/>
                      <a:pt x="7019" y="18536"/>
                    </a:cubicBezTo>
                    <a:cubicBezTo>
                      <a:pt x="7285" y="18666"/>
                      <a:pt x="7641" y="18678"/>
                      <a:pt x="7932" y="18575"/>
                    </a:cubicBezTo>
                    <a:lnTo>
                      <a:pt x="10871" y="17528"/>
                    </a:lnTo>
                    <a:lnTo>
                      <a:pt x="13782" y="18575"/>
                    </a:lnTo>
                    <a:cubicBezTo>
                      <a:pt x="13908" y="18619"/>
                      <a:pt x="14043" y="18633"/>
                      <a:pt x="14181" y="18633"/>
                    </a:cubicBezTo>
                    <a:cubicBezTo>
                      <a:pt x="14361" y="18633"/>
                      <a:pt x="14543" y="18610"/>
                      <a:pt x="14695" y="18536"/>
                    </a:cubicBezTo>
                    <a:cubicBezTo>
                      <a:pt x="14959" y="18406"/>
                      <a:pt x="15093" y="18173"/>
                      <a:pt x="15037" y="17955"/>
                    </a:cubicBezTo>
                    <a:lnTo>
                      <a:pt x="14495" y="15764"/>
                    </a:lnTo>
                    <a:lnTo>
                      <a:pt x="16835" y="14213"/>
                    </a:lnTo>
                    <a:cubicBezTo>
                      <a:pt x="17070" y="14057"/>
                      <a:pt x="17164" y="13822"/>
                      <a:pt x="17063" y="13611"/>
                    </a:cubicBezTo>
                    <a:cubicBezTo>
                      <a:pt x="16961" y="13400"/>
                      <a:pt x="16703" y="13236"/>
                      <a:pt x="16378" y="13204"/>
                    </a:cubicBezTo>
                    <a:lnTo>
                      <a:pt x="13097" y="12894"/>
                    </a:lnTo>
                    <a:lnTo>
                      <a:pt x="11642" y="10897"/>
                    </a:lnTo>
                    <a:cubicBezTo>
                      <a:pt x="11498" y="10698"/>
                      <a:pt x="11200" y="10567"/>
                      <a:pt x="10871" y="10567"/>
                    </a:cubicBezTo>
                    <a:close/>
                    <a:moveTo>
                      <a:pt x="10871" y="12467"/>
                    </a:moveTo>
                    <a:lnTo>
                      <a:pt x="11756" y="13689"/>
                    </a:lnTo>
                    <a:cubicBezTo>
                      <a:pt x="11882" y="13861"/>
                      <a:pt x="12131" y="13972"/>
                      <a:pt x="12412" y="13999"/>
                    </a:cubicBezTo>
                    <a:lnTo>
                      <a:pt x="14381" y="14193"/>
                    </a:lnTo>
                    <a:lnTo>
                      <a:pt x="12954" y="15143"/>
                    </a:lnTo>
                    <a:cubicBezTo>
                      <a:pt x="12751" y="15277"/>
                      <a:pt x="12649" y="15477"/>
                      <a:pt x="12697" y="15667"/>
                    </a:cubicBezTo>
                    <a:lnTo>
                      <a:pt x="13040" y="16985"/>
                    </a:lnTo>
                    <a:lnTo>
                      <a:pt x="11271" y="16365"/>
                    </a:lnTo>
                    <a:cubicBezTo>
                      <a:pt x="11145" y="16320"/>
                      <a:pt x="11008" y="16287"/>
                      <a:pt x="10871" y="16287"/>
                    </a:cubicBezTo>
                    <a:cubicBezTo>
                      <a:pt x="10733" y="16287"/>
                      <a:pt x="10598" y="16321"/>
                      <a:pt x="10472" y="16365"/>
                    </a:cubicBezTo>
                    <a:lnTo>
                      <a:pt x="8674" y="16985"/>
                    </a:lnTo>
                    <a:lnTo>
                      <a:pt x="9017" y="15667"/>
                    </a:lnTo>
                    <a:cubicBezTo>
                      <a:pt x="9064" y="15477"/>
                      <a:pt x="8991" y="15277"/>
                      <a:pt x="8788" y="15143"/>
                    </a:cubicBezTo>
                    <a:lnTo>
                      <a:pt x="7333" y="14193"/>
                    </a:lnTo>
                    <a:lnTo>
                      <a:pt x="9331" y="13999"/>
                    </a:lnTo>
                    <a:cubicBezTo>
                      <a:pt x="9611" y="13972"/>
                      <a:pt x="9862" y="13861"/>
                      <a:pt x="9987" y="13689"/>
                    </a:cubicBezTo>
                    <a:lnTo>
                      <a:pt x="10871" y="12467"/>
                    </a:ln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152" name="Google Shape;1152;p64"/>
          <p:cNvGrpSpPr/>
          <p:nvPr/>
        </p:nvGrpSpPr>
        <p:grpSpPr>
          <a:xfrm>
            <a:off x="437101" y="10098857"/>
            <a:ext cx="4983771" cy="1245891"/>
            <a:chOff x="3406134" y="10726687"/>
            <a:chExt cx="4983771" cy="1245891"/>
          </a:xfrm>
        </p:grpSpPr>
        <p:sp>
          <p:nvSpPr>
            <p:cNvPr id="1153" name="Google Shape;1153;p64"/>
            <p:cNvSpPr/>
            <p:nvPr/>
          </p:nvSpPr>
          <p:spPr>
            <a:xfrm>
              <a:off x="7144014" y="10726687"/>
              <a:ext cx="1245891" cy="124589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154" name="Google Shape;1154;p64"/>
            <p:cNvSpPr/>
            <p:nvPr/>
          </p:nvSpPr>
          <p:spPr>
            <a:xfrm>
              <a:off x="7480286" y="11085137"/>
              <a:ext cx="573348" cy="528991"/>
            </a:xfrm>
            <a:custGeom>
              <a:rect b="b" l="l" r="r" t="t"/>
              <a:pathLst>
                <a:path extrusionOk="0" h="21600" w="21600">
                  <a:moveTo>
                    <a:pt x="2706" y="10331"/>
                  </a:moveTo>
                  <a:lnTo>
                    <a:pt x="10800" y="19669"/>
                  </a:lnTo>
                  <a:lnTo>
                    <a:pt x="18894" y="10331"/>
                  </a:lnTo>
                  <a:cubicBezTo>
                    <a:pt x="20558" y="8354"/>
                    <a:pt x="20558" y="5140"/>
                    <a:pt x="18890" y="3164"/>
                  </a:cubicBezTo>
                  <a:lnTo>
                    <a:pt x="18759" y="3009"/>
                  </a:lnTo>
                  <a:cubicBezTo>
                    <a:pt x="17974" y="2077"/>
                    <a:pt x="16935" y="1564"/>
                    <a:pt x="15833" y="1564"/>
                  </a:cubicBezTo>
                  <a:cubicBezTo>
                    <a:pt x="14733" y="1564"/>
                    <a:pt x="13694" y="2077"/>
                    <a:pt x="12908" y="3008"/>
                  </a:cubicBezTo>
                  <a:lnTo>
                    <a:pt x="11342" y="4863"/>
                  </a:lnTo>
                  <a:cubicBezTo>
                    <a:pt x="11204" y="5028"/>
                    <a:pt x="11007" y="5122"/>
                    <a:pt x="10800" y="5122"/>
                  </a:cubicBezTo>
                  <a:cubicBezTo>
                    <a:pt x="10593" y="5122"/>
                    <a:pt x="10397" y="5028"/>
                    <a:pt x="10258" y="4863"/>
                  </a:cubicBezTo>
                  <a:lnTo>
                    <a:pt x="8692" y="3008"/>
                  </a:lnTo>
                  <a:cubicBezTo>
                    <a:pt x="7906" y="2077"/>
                    <a:pt x="6867" y="1564"/>
                    <a:pt x="5767" y="1564"/>
                  </a:cubicBezTo>
                  <a:cubicBezTo>
                    <a:pt x="4665" y="1564"/>
                    <a:pt x="3626" y="2077"/>
                    <a:pt x="2841" y="3008"/>
                  </a:cubicBezTo>
                  <a:lnTo>
                    <a:pt x="2710" y="3164"/>
                  </a:lnTo>
                  <a:cubicBezTo>
                    <a:pt x="1042" y="5140"/>
                    <a:pt x="1042" y="8354"/>
                    <a:pt x="2706" y="10331"/>
                  </a:cubicBezTo>
                  <a:moveTo>
                    <a:pt x="10800" y="21600"/>
                  </a:moveTo>
                  <a:cubicBezTo>
                    <a:pt x="10597" y="21600"/>
                    <a:pt x="10402" y="21510"/>
                    <a:pt x="10264" y="21350"/>
                  </a:cubicBezTo>
                  <a:lnTo>
                    <a:pt x="1631" y="11391"/>
                  </a:lnTo>
                  <a:lnTo>
                    <a:pt x="1625" y="11383"/>
                  </a:lnTo>
                  <a:cubicBezTo>
                    <a:pt x="577" y="10142"/>
                    <a:pt x="0" y="8497"/>
                    <a:pt x="0" y="6749"/>
                  </a:cubicBezTo>
                  <a:cubicBezTo>
                    <a:pt x="0" y="5003"/>
                    <a:pt x="577" y="3357"/>
                    <a:pt x="1625" y="2115"/>
                  </a:cubicBezTo>
                  <a:lnTo>
                    <a:pt x="1756" y="1960"/>
                  </a:lnTo>
                  <a:cubicBezTo>
                    <a:pt x="2823" y="695"/>
                    <a:pt x="4247" y="0"/>
                    <a:pt x="5766" y="0"/>
                  </a:cubicBezTo>
                  <a:cubicBezTo>
                    <a:pt x="7286" y="0"/>
                    <a:pt x="8710" y="695"/>
                    <a:pt x="9777" y="1960"/>
                  </a:cubicBezTo>
                  <a:lnTo>
                    <a:pt x="10800" y="3173"/>
                  </a:lnTo>
                  <a:lnTo>
                    <a:pt x="11823" y="1960"/>
                  </a:lnTo>
                  <a:cubicBezTo>
                    <a:pt x="12890" y="695"/>
                    <a:pt x="14314" y="0"/>
                    <a:pt x="15833" y="0"/>
                  </a:cubicBezTo>
                  <a:cubicBezTo>
                    <a:pt x="17353" y="0"/>
                    <a:pt x="18777" y="695"/>
                    <a:pt x="19844" y="1960"/>
                  </a:cubicBezTo>
                  <a:lnTo>
                    <a:pt x="19974" y="2115"/>
                  </a:lnTo>
                  <a:cubicBezTo>
                    <a:pt x="21023" y="3357"/>
                    <a:pt x="21600" y="5003"/>
                    <a:pt x="21600" y="6749"/>
                  </a:cubicBezTo>
                  <a:cubicBezTo>
                    <a:pt x="21600" y="8497"/>
                    <a:pt x="21023" y="10142"/>
                    <a:pt x="19975" y="11383"/>
                  </a:cubicBezTo>
                  <a:lnTo>
                    <a:pt x="19969" y="11391"/>
                  </a:lnTo>
                  <a:lnTo>
                    <a:pt x="11336" y="21350"/>
                  </a:lnTo>
                  <a:cubicBezTo>
                    <a:pt x="11198" y="21510"/>
                    <a:pt x="11003" y="21600"/>
                    <a:pt x="10800" y="21600"/>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sp>
          <p:nvSpPr>
            <p:cNvPr id="1155" name="Google Shape;1155;p64"/>
            <p:cNvSpPr/>
            <p:nvPr/>
          </p:nvSpPr>
          <p:spPr>
            <a:xfrm>
              <a:off x="3406134" y="10975203"/>
              <a:ext cx="3384309" cy="748858"/>
            </a:xfrm>
            <a:prstGeom prst="rect">
              <a:avLst/>
            </a:prstGeom>
            <a:noFill/>
            <a:ln>
              <a:noFill/>
            </a:ln>
          </p:spPr>
          <p:txBody>
            <a:bodyPr anchorCtr="0" anchor="ctr" bIns="71425" lIns="71425" spcFirstLastPara="1" rIns="71425" wrap="square" tIns="71425">
              <a:noAutofit/>
            </a:bodyPr>
            <a:lstStyle/>
            <a:p>
              <a:pPr indent="0" lvl="0" marL="0" marR="0" rtl="0" algn="r">
                <a:lnSpc>
                  <a:spcPct val="120000"/>
                </a:lnSpc>
                <a:spcBef>
                  <a:spcPts val="0"/>
                </a:spcBef>
                <a:spcAft>
                  <a:spcPts val="0"/>
                </a:spcAft>
                <a:buNone/>
              </a:pPr>
              <a:r>
                <a:rPr b="0" i="0" lang="en-US" sz="3600" u="none" cap="none" strike="noStrike">
                  <a:solidFill>
                    <a:srgbClr val="53585F"/>
                  </a:solidFill>
                  <a:latin typeface="Raleway Light"/>
                  <a:ea typeface="Raleway Light"/>
                  <a:cs typeface="Raleway Light"/>
                  <a:sym typeface="Raleway Light"/>
                </a:rPr>
                <a:t>Behavior</a:t>
              </a:r>
              <a:endParaRPr b="0" i="0" sz="3600" u="none" cap="none" strike="noStrike">
                <a:solidFill>
                  <a:srgbClr val="53585F"/>
                </a:solidFill>
                <a:latin typeface="Raleway Light"/>
                <a:ea typeface="Raleway Light"/>
                <a:cs typeface="Raleway Light"/>
                <a:sym typeface="Raleway Light"/>
              </a:endParaRPr>
            </a:p>
          </p:txBody>
        </p:sp>
      </p:grpSp>
      <p:grpSp>
        <p:nvGrpSpPr>
          <p:cNvPr id="1156" name="Google Shape;1156;p64"/>
          <p:cNvGrpSpPr/>
          <p:nvPr/>
        </p:nvGrpSpPr>
        <p:grpSpPr>
          <a:xfrm>
            <a:off x="971934" y="7143131"/>
            <a:ext cx="4466797" cy="1245893"/>
            <a:chOff x="3940967" y="7770961"/>
            <a:chExt cx="4466797" cy="1245893"/>
          </a:xfrm>
        </p:grpSpPr>
        <p:sp>
          <p:nvSpPr>
            <p:cNvPr id="1157" name="Google Shape;1157;p64"/>
            <p:cNvSpPr/>
            <p:nvPr/>
          </p:nvSpPr>
          <p:spPr>
            <a:xfrm>
              <a:off x="3940967" y="8019478"/>
              <a:ext cx="2849475" cy="748858"/>
            </a:xfrm>
            <a:prstGeom prst="rect">
              <a:avLst/>
            </a:prstGeom>
            <a:noFill/>
            <a:ln>
              <a:noFill/>
            </a:ln>
          </p:spPr>
          <p:txBody>
            <a:bodyPr anchorCtr="0" anchor="ctr" bIns="71425" lIns="71425" spcFirstLastPara="1" rIns="71425" wrap="square" tIns="71425">
              <a:noAutofit/>
            </a:bodyPr>
            <a:lstStyle/>
            <a:p>
              <a:pPr indent="0" lvl="0" marL="0" marR="0" rtl="0" algn="r">
                <a:lnSpc>
                  <a:spcPct val="120000"/>
                </a:lnSpc>
                <a:spcBef>
                  <a:spcPts val="0"/>
                </a:spcBef>
                <a:spcAft>
                  <a:spcPts val="0"/>
                </a:spcAft>
                <a:buNone/>
              </a:pPr>
              <a:r>
                <a:rPr b="0" i="0" lang="en-US" sz="3600" u="none" cap="none" strike="noStrike">
                  <a:solidFill>
                    <a:srgbClr val="53585F"/>
                  </a:solidFill>
                  <a:latin typeface="Raleway SemiBold"/>
                  <a:ea typeface="Raleway SemiBold"/>
                  <a:cs typeface="Raleway SemiBold"/>
                  <a:sym typeface="Raleway SemiBold"/>
                </a:rPr>
                <a:t>Usage</a:t>
              </a:r>
              <a:endParaRPr b="0" i="0" sz="3600" u="none" cap="none" strike="noStrike">
                <a:solidFill>
                  <a:srgbClr val="53585F"/>
                </a:solidFill>
                <a:latin typeface="Raleway Light"/>
                <a:ea typeface="Raleway Light"/>
                <a:cs typeface="Raleway Light"/>
                <a:sym typeface="Raleway Light"/>
              </a:endParaRPr>
            </a:p>
          </p:txBody>
        </p:sp>
        <p:grpSp>
          <p:nvGrpSpPr>
            <p:cNvPr id="1158" name="Google Shape;1158;p64"/>
            <p:cNvGrpSpPr/>
            <p:nvPr/>
          </p:nvGrpSpPr>
          <p:grpSpPr>
            <a:xfrm>
              <a:off x="7161873" y="7770961"/>
              <a:ext cx="1245892" cy="1245893"/>
              <a:chOff x="7161873" y="7770961"/>
              <a:chExt cx="1245892" cy="1245893"/>
            </a:xfrm>
          </p:grpSpPr>
          <p:sp>
            <p:nvSpPr>
              <p:cNvPr id="1159" name="Google Shape;1159;p64"/>
              <p:cNvSpPr/>
              <p:nvPr/>
            </p:nvSpPr>
            <p:spPr>
              <a:xfrm>
                <a:off x="7161873" y="7770961"/>
                <a:ext cx="1245892" cy="124589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160" name="Google Shape;1160;p64"/>
              <p:cNvSpPr/>
              <p:nvPr/>
            </p:nvSpPr>
            <p:spPr>
              <a:xfrm>
                <a:off x="7422994" y="8195636"/>
                <a:ext cx="723650" cy="396542"/>
              </a:xfrm>
              <a:custGeom>
                <a:rect b="b" l="l" r="r" t="t"/>
                <a:pathLst>
                  <a:path extrusionOk="0" h="21600" w="21501">
                    <a:moveTo>
                      <a:pt x="10740" y="0"/>
                    </a:moveTo>
                    <a:cubicBezTo>
                      <a:pt x="8321" y="0"/>
                      <a:pt x="5721" y="1763"/>
                      <a:pt x="3215" y="5067"/>
                    </a:cubicBezTo>
                    <a:cubicBezTo>
                      <a:pt x="1341" y="7536"/>
                      <a:pt x="197" y="9958"/>
                      <a:pt x="149" y="10060"/>
                    </a:cubicBezTo>
                    <a:cubicBezTo>
                      <a:pt x="-50" y="10482"/>
                      <a:pt x="-50" y="11118"/>
                      <a:pt x="149" y="11540"/>
                    </a:cubicBezTo>
                    <a:cubicBezTo>
                      <a:pt x="197" y="11642"/>
                      <a:pt x="1341" y="14101"/>
                      <a:pt x="3215" y="16570"/>
                    </a:cubicBezTo>
                    <a:cubicBezTo>
                      <a:pt x="5721" y="19873"/>
                      <a:pt x="8321" y="21600"/>
                      <a:pt x="10740" y="21600"/>
                    </a:cubicBezTo>
                    <a:cubicBezTo>
                      <a:pt x="13160" y="21600"/>
                      <a:pt x="15779" y="19873"/>
                      <a:pt x="18286" y="16570"/>
                    </a:cubicBezTo>
                    <a:cubicBezTo>
                      <a:pt x="20160" y="14101"/>
                      <a:pt x="21304" y="11642"/>
                      <a:pt x="21352" y="11540"/>
                    </a:cubicBezTo>
                    <a:cubicBezTo>
                      <a:pt x="21550" y="11118"/>
                      <a:pt x="21550" y="10482"/>
                      <a:pt x="21352" y="10060"/>
                    </a:cubicBezTo>
                    <a:cubicBezTo>
                      <a:pt x="21304" y="9958"/>
                      <a:pt x="20160" y="7536"/>
                      <a:pt x="18286" y="5067"/>
                    </a:cubicBezTo>
                    <a:cubicBezTo>
                      <a:pt x="15779" y="1763"/>
                      <a:pt x="13160" y="0"/>
                      <a:pt x="10740" y="0"/>
                    </a:cubicBezTo>
                    <a:close/>
                    <a:moveTo>
                      <a:pt x="10740" y="2256"/>
                    </a:moveTo>
                    <a:cubicBezTo>
                      <a:pt x="13465" y="2256"/>
                      <a:pt x="15941" y="4744"/>
                      <a:pt x="17539" y="6842"/>
                    </a:cubicBezTo>
                    <a:cubicBezTo>
                      <a:pt x="18705" y="8374"/>
                      <a:pt x="19593" y="9920"/>
                      <a:pt x="20061" y="10800"/>
                    </a:cubicBezTo>
                    <a:cubicBezTo>
                      <a:pt x="19593" y="11680"/>
                      <a:pt x="18705" y="13227"/>
                      <a:pt x="17539" y="14757"/>
                    </a:cubicBezTo>
                    <a:cubicBezTo>
                      <a:pt x="15941" y="16856"/>
                      <a:pt x="13465" y="19381"/>
                      <a:pt x="10740" y="19381"/>
                    </a:cubicBezTo>
                    <a:cubicBezTo>
                      <a:pt x="8016" y="19381"/>
                      <a:pt x="5539" y="16855"/>
                      <a:pt x="3941" y="14757"/>
                    </a:cubicBezTo>
                    <a:cubicBezTo>
                      <a:pt x="2776" y="13226"/>
                      <a:pt x="1908" y="11680"/>
                      <a:pt x="1440" y="10800"/>
                    </a:cubicBezTo>
                    <a:cubicBezTo>
                      <a:pt x="1908" y="9920"/>
                      <a:pt x="2776" y="8373"/>
                      <a:pt x="3941" y="6842"/>
                    </a:cubicBezTo>
                    <a:cubicBezTo>
                      <a:pt x="5539" y="4744"/>
                      <a:pt x="8016" y="2256"/>
                      <a:pt x="10740" y="2256"/>
                    </a:cubicBezTo>
                    <a:close/>
                    <a:moveTo>
                      <a:pt x="10841" y="3995"/>
                    </a:moveTo>
                    <a:cubicBezTo>
                      <a:pt x="8762" y="3994"/>
                      <a:pt x="7069" y="7147"/>
                      <a:pt x="7069" y="10985"/>
                    </a:cubicBezTo>
                    <a:cubicBezTo>
                      <a:pt x="7068" y="14823"/>
                      <a:pt x="8762" y="17938"/>
                      <a:pt x="10841" y="17938"/>
                    </a:cubicBezTo>
                    <a:cubicBezTo>
                      <a:pt x="12921" y="17938"/>
                      <a:pt x="14614" y="14823"/>
                      <a:pt x="14614" y="10985"/>
                    </a:cubicBezTo>
                    <a:cubicBezTo>
                      <a:pt x="14614" y="10364"/>
                      <a:pt x="14345" y="9838"/>
                      <a:pt x="14009" y="9838"/>
                    </a:cubicBezTo>
                    <a:cubicBezTo>
                      <a:pt x="13673" y="9838"/>
                      <a:pt x="13403" y="10364"/>
                      <a:pt x="13403" y="10985"/>
                    </a:cubicBezTo>
                    <a:cubicBezTo>
                      <a:pt x="13403" y="13584"/>
                      <a:pt x="12250" y="15682"/>
                      <a:pt x="10841" y="15682"/>
                    </a:cubicBezTo>
                    <a:cubicBezTo>
                      <a:pt x="9432" y="15682"/>
                      <a:pt x="8279" y="13584"/>
                      <a:pt x="8279" y="10985"/>
                    </a:cubicBezTo>
                    <a:cubicBezTo>
                      <a:pt x="8279" y="8384"/>
                      <a:pt x="9432" y="6251"/>
                      <a:pt x="10841" y="6251"/>
                    </a:cubicBezTo>
                    <a:cubicBezTo>
                      <a:pt x="11461" y="6251"/>
                      <a:pt x="12050" y="6681"/>
                      <a:pt x="12516" y="7434"/>
                    </a:cubicBezTo>
                    <a:cubicBezTo>
                      <a:pt x="12768" y="7843"/>
                      <a:pt x="13161" y="7790"/>
                      <a:pt x="13383" y="7323"/>
                    </a:cubicBezTo>
                    <a:cubicBezTo>
                      <a:pt x="13604" y="6858"/>
                      <a:pt x="13576" y="6142"/>
                      <a:pt x="13323" y="5733"/>
                    </a:cubicBezTo>
                    <a:cubicBezTo>
                      <a:pt x="12635" y="4622"/>
                      <a:pt x="11756" y="3995"/>
                      <a:pt x="10841" y="3995"/>
                    </a:cubicBezTo>
                    <a:close/>
                    <a:moveTo>
                      <a:pt x="11003" y="8988"/>
                    </a:moveTo>
                    <a:cubicBezTo>
                      <a:pt x="10331" y="8988"/>
                      <a:pt x="9792" y="10005"/>
                      <a:pt x="9792" y="11244"/>
                    </a:cubicBezTo>
                    <a:cubicBezTo>
                      <a:pt x="9792" y="12483"/>
                      <a:pt x="10331" y="13500"/>
                      <a:pt x="11003" y="13500"/>
                    </a:cubicBezTo>
                    <a:cubicBezTo>
                      <a:pt x="11674" y="13500"/>
                      <a:pt x="12233" y="12483"/>
                      <a:pt x="12233" y="11244"/>
                    </a:cubicBezTo>
                    <a:cubicBezTo>
                      <a:pt x="12233" y="10005"/>
                      <a:pt x="11674" y="8988"/>
                      <a:pt x="11003" y="8988"/>
                    </a:cubicBezTo>
                    <a:close/>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grpSp>
        <p:nvGrpSpPr>
          <p:cNvPr id="1161" name="Google Shape;1161;p64"/>
          <p:cNvGrpSpPr/>
          <p:nvPr/>
        </p:nvGrpSpPr>
        <p:grpSpPr>
          <a:xfrm>
            <a:off x="751709" y="4226542"/>
            <a:ext cx="4687024" cy="1245891"/>
            <a:chOff x="3720742" y="4854372"/>
            <a:chExt cx="4687024" cy="1245891"/>
          </a:xfrm>
        </p:grpSpPr>
        <p:sp>
          <p:nvSpPr>
            <p:cNvPr id="1162" name="Google Shape;1162;p64"/>
            <p:cNvSpPr/>
            <p:nvPr/>
          </p:nvSpPr>
          <p:spPr>
            <a:xfrm>
              <a:off x="3720742" y="5102887"/>
              <a:ext cx="3069701" cy="748858"/>
            </a:xfrm>
            <a:prstGeom prst="rect">
              <a:avLst/>
            </a:prstGeom>
            <a:noFill/>
            <a:ln>
              <a:noFill/>
            </a:ln>
          </p:spPr>
          <p:txBody>
            <a:bodyPr anchorCtr="0" anchor="ctr" bIns="71425" lIns="71425" spcFirstLastPara="1" rIns="71425" wrap="square" tIns="71425">
              <a:noAutofit/>
            </a:bodyPr>
            <a:lstStyle/>
            <a:p>
              <a:pPr indent="0" lvl="0" marL="0" marR="0" rtl="0" algn="r">
                <a:lnSpc>
                  <a:spcPct val="120000"/>
                </a:lnSpc>
                <a:spcBef>
                  <a:spcPts val="0"/>
                </a:spcBef>
                <a:spcAft>
                  <a:spcPts val="0"/>
                </a:spcAft>
                <a:buNone/>
              </a:pPr>
              <a:r>
                <a:rPr b="0" i="0" lang="en-US" sz="3600" u="none" cap="none" strike="noStrike">
                  <a:solidFill>
                    <a:srgbClr val="53585F"/>
                  </a:solidFill>
                  <a:latin typeface="Raleway Light"/>
                  <a:ea typeface="Raleway Light"/>
                  <a:cs typeface="Raleway Light"/>
                  <a:sym typeface="Raleway Light"/>
                </a:rPr>
                <a:t>Demographics</a:t>
              </a:r>
              <a:endParaRPr b="0" i="0" sz="3600" u="none" cap="none" strike="noStrike">
                <a:solidFill>
                  <a:srgbClr val="53585F"/>
                </a:solidFill>
                <a:latin typeface="Raleway SemiBold"/>
                <a:ea typeface="Raleway SemiBold"/>
                <a:cs typeface="Raleway SemiBold"/>
                <a:sym typeface="Raleway SemiBold"/>
              </a:endParaRPr>
            </a:p>
          </p:txBody>
        </p:sp>
        <p:grpSp>
          <p:nvGrpSpPr>
            <p:cNvPr id="1163" name="Google Shape;1163;p64"/>
            <p:cNvGrpSpPr/>
            <p:nvPr/>
          </p:nvGrpSpPr>
          <p:grpSpPr>
            <a:xfrm>
              <a:off x="7161874" y="4854372"/>
              <a:ext cx="1245892" cy="1245891"/>
              <a:chOff x="7161874" y="4854372"/>
              <a:chExt cx="1245892" cy="1245891"/>
            </a:xfrm>
          </p:grpSpPr>
          <p:sp>
            <p:nvSpPr>
              <p:cNvPr id="1164" name="Google Shape;1164;p64"/>
              <p:cNvSpPr/>
              <p:nvPr/>
            </p:nvSpPr>
            <p:spPr>
              <a:xfrm>
                <a:off x="7161874" y="4854372"/>
                <a:ext cx="1245892" cy="124589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24163"/>
              </a:solidFill>
              <a:ln cap="flat" cmpd="sng" w="57150">
                <a:solidFill>
                  <a:srgbClr val="060D08"/>
                </a:solidFill>
                <a:prstDash val="solid"/>
                <a:round/>
                <a:headEnd len="sm" w="sm" type="none"/>
                <a:tailEnd len="sm" w="sm" type="none"/>
              </a:ln>
              <a:effectLst>
                <a:outerShdw rotWithShape="0" dir="2701221" dist="165100">
                  <a:srgbClr val="5F2728">
                    <a:alpha val="9803"/>
                  </a:srgbClr>
                </a:outerShdw>
              </a:effectLst>
            </p:spPr>
            <p:txBody>
              <a:bodyPr anchorCtr="0" anchor="ctr" bIns="53575" lIns="53575" spcFirstLastPara="1" rIns="53575" wrap="square" tIns="53575">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Raleway ExtraBold"/>
                  <a:ea typeface="Raleway ExtraBold"/>
                  <a:cs typeface="Raleway ExtraBold"/>
                  <a:sym typeface="Raleway ExtraBold"/>
                </a:endParaRPr>
              </a:p>
            </p:txBody>
          </p:sp>
          <p:sp>
            <p:nvSpPr>
              <p:cNvPr id="1165" name="Google Shape;1165;p64"/>
              <p:cNvSpPr/>
              <p:nvPr/>
            </p:nvSpPr>
            <p:spPr>
              <a:xfrm>
                <a:off x="7551450" y="5173707"/>
                <a:ext cx="466740" cy="607221"/>
              </a:xfrm>
              <a:custGeom>
                <a:rect b="b" l="l" r="r" t="t"/>
                <a:pathLst>
                  <a:path extrusionOk="0" h="21600" w="21600">
                    <a:moveTo>
                      <a:pt x="19722" y="20130"/>
                    </a:moveTo>
                    <a:lnTo>
                      <a:pt x="11740" y="20130"/>
                    </a:lnTo>
                    <a:lnTo>
                      <a:pt x="11740" y="6760"/>
                    </a:lnTo>
                    <a:lnTo>
                      <a:pt x="14132" y="6760"/>
                    </a:lnTo>
                    <a:lnTo>
                      <a:pt x="19722" y="6760"/>
                    </a:lnTo>
                    <a:lnTo>
                      <a:pt x="19722" y="20130"/>
                    </a:lnTo>
                    <a:close/>
                    <a:moveTo>
                      <a:pt x="1879" y="6760"/>
                    </a:moveTo>
                    <a:lnTo>
                      <a:pt x="7469" y="6760"/>
                    </a:lnTo>
                    <a:lnTo>
                      <a:pt x="9861" y="6760"/>
                    </a:lnTo>
                    <a:lnTo>
                      <a:pt x="9861" y="20130"/>
                    </a:lnTo>
                    <a:lnTo>
                      <a:pt x="1879" y="20130"/>
                    </a:lnTo>
                    <a:lnTo>
                      <a:pt x="1879" y="6760"/>
                    </a:lnTo>
                    <a:close/>
                    <a:moveTo>
                      <a:pt x="3397" y="2373"/>
                    </a:moveTo>
                    <a:cubicBezTo>
                      <a:pt x="3836" y="1808"/>
                      <a:pt x="4606" y="1469"/>
                      <a:pt x="5454" y="1469"/>
                    </a:cubicBezTo>
                    <a:cubicBezTo>
                      <a:pt x="5893" y="1469"/>
                      <a:pt x="6324" y="1565"/>
                      <a:pt x="6701" y="1744"/>
                    </a:cubicBezTo>
                    <a:cubicBezTo>
                      <a:pt x="7325" y="2041"/>
                      <a:pt x="8249" y="3291"/>
                      <a:pt x="9024" y="4557"/>
                    </a:cubicBezTo>
                    <a:cubicBezTo>
                      <a:pt x="8175" y="4341"/>
                      <a:pt x="7574" y="3988"/>
                      <a:pt x="7291" y="3637"/>
                    </a:cubicBezTo>
                    <a:cubicBezTo>
                      <a:pt x="7013" y="3295"/>
                      <a:pt x="6433" y="3192"/>
                      <a:pt x="5995" y="3409"/>
                    </a:cubicBezTo>
                    <a:cubicBezTo>
                      <a:pt x="5557" y="3626"/>
                      <a:pt x="5426" y="4079"/>
                      <a:pt x="5703" y="4422"/>
                    </a:cubicBezTo>
                    <a:cubicBezTo>
                      <a:pt x="5963" y="4745"/>
                      <a:pt x="6320" y="5033"/>
                      <a:pt x="6750" y="5281"/>
                    </a:cubicBezTo>
                    <a:cubicBezTo>
                      <a:pt x="4936" y="5237"/>
                      <a:pt x="4348" y="5028"/>
                      <a:pt x="4201" y="4958"/>
                    </a:cubicBezTo>
                    <a:cubicBezTo>
                      <a:pt x="3652" y="4697"/>
                      <a:pt x="3267" y="4285"/>
                      <a:pt x="3115" y="3796"/>
                    </a:cubicBezTo>
                    <a:cubicBezTo>
                      <a:pt x="2963" y="3308"/>
                      <a:pt x="3064" y="2803"/>
                      <a:pt x="3397" y="2373"/>
                    </a:cubicBezTo>
                    <a:moveTo>
                      <a:pt x="14900" y="1744"/>
                    </a:moveTo>
                    <a:cubicBezTo>
                      <a:pt x="15277" y="1565"/>
                      <a:pt x="15708" y="1469"/>
                      <a:pt x="16146" y="1469"/>
                    </a:cubicBezTo>
                    <a:cubicBezTo>
                      <a:pt x="16994" y="1469"/>
                      <a:pt x="17764" y="1808"/>
                      <a:pt x="18204" y="2374"/>
                    </a:cubicBezTo>
                    <a:cubicBezTo>
                      <a:pt x="18537" y="2803"/>
                      <a:pt x="18638" y="3308"/>
                      <a:pt x="18485" y="3796"/>
                    </a:cubicBezTo>
                    <a:cubicBezTo>
                      <a:pt x="18334" y="4285"/>
                      <a:pt x="17948" y="4697"/>
                      <a:pt x="17399" y="4958"/>
                    </a:cubicBezTo>
                    <a:cubicBezTo>
                      <a:pt x="17254" y="5028"/>
                      <a:pt x="16665" y="5237"/>
                      <a:pt x="14851" y="5281"/>
                    </a:cubicBezTo>
                    <a:cubicBezTo>
                      <a:pt x="15281" y="5033"/>
                      <a:pt x="15638" y="4745"/>
                      <a:pt x="15898" y="4422"/>
                    </a:cubicBezTo>
                    <a:cubicBezTo>
                      <a:pt x="16175" y="4079"/>
                      <a:pt x="16046" y="3626"/>
                      <a:pt x="15606" y="3409"/>
                    </a:cubicBezTo>
                    <a:cubicBezTo>
                      <a:pt x="15168" y="3192"/>
                      <a:pt x="14588" y="3295"/>
                      <a:pt x="14310" y="3637"/>
                    </a:cubicBezTo>
                    <a:cubicBezTo>
                      <a:pt x="14026" y="3988"/>
                      <a:pt x="13426" y="4341"/>
                      <a:pt x="12576" y="4557"/>
                    </a:cubicBezTo>
                    <a:cubicBezTo>
                      <a:pt x="13349" y="3292"/>
                      <a:pt x="14275" y="2042"/>
                      <a:pt x="14900" y="1744"/>
                    </a:cubicBezTo>
                    <a:moveTo>
                      <a:pt x="20661" y="5290"/>
                    </a:moveTo>
                    <a:lnTo>
                      <a:pt x="19644" y="5290"/>
                    </a:lnTo>
                    <a:cubicBezTo>
                      <a:pt x="19953" y="4949"/>
                      <a:pt x="20181" y="4562"/>
                      <a:pt x="20310" y="4144"/>
                    </a:cubicBezTo>
                    <a:cubicBezTo>
                      <a:pt x="20582" y="3275"/>
                      <a:pt x="20403" y="2374"/>
                      <a:pt x="19808" y="1610"/>
                    </a:cubicBezTo>
                    <a:cubicBezTo>
                      <a:pt x="19024" y="602"/>
                      <a:pt x="17655" y="0"/>
                      <a:pt x="16146" y="0"/>
                    </a:cubicBezTo>
                    <a:cubicBezTo>
                      <a:pt x="15364" y="0"/>
                      <a:pt x="14596" y="169"/>
                      <a:pt x="13924" y="488"/>
                    </a:cubicBezTo>
                    <a:cubicBezTo>
                      <a:pt x="12785" y="1030"/>
                      <a:pt x="11595" y="2728"/>
                      <a:pt x="10801" y="4050"/>
                    </a:cubicBezTo>
                    <a:cubicBezTo>
                      <a:pt x="10006" y="2728"/>
                      <a:pt x="8816" y="1030"/>
                      <a:pt x="7677" y="488"/>
                    </a:cubicBezTo>
                    <a:cubicBezTo>
                      <a:pt x="7005" y="169"/>
                      <a:pt x="6237" y="0"/>
                      <a:pt x="5454" y="0"/>
                    </a:cubicBezTo>
                    <a:cubicBezTo>
                      <a:pt x="3946" y="0"/>
                      <a:pt x="2576" y="602"/>
                      <a:pt x="1793" y="1610"/>
                    </a:cubicBezTo>
                    <a:cubicBezTo>
                      <a:pt x="1198" y="2374"/>
                      <a:pt x="1019" y="3275"/>
                      <a:pt x="1291" y="4144"/>
                    </a:cubicBezTo>
                    <a:cubicBezTo>
                      <a:pt x="1421" y="4562"/>
                      <a:pt x="1648" y="4949"/>
                      <a:pt x="1957" y="5290"/>
                    </a:cubicBezTo>
                    <a:lnTo>
                      <a:pt x="940" y="5290"/>
                    </a:lnTo>
                    <a:cubicBezTo>
                      <a:pt x="421" y="5290"/>
                      <a:pt x="0" y="5619"/>
                      <a:pt x="0" y="6025"/>
                    </a:cubicBezTo>
                    <a:lnTo>
                      <a:pt x="0" y="20865"/>
                    </a:lnTo>
                    <a:cubicBezTo>
                      <a:pt x="0" y="21271"/>
                      <a:pt x="421" y="21600"/>
                      <a:pt x="940" y="21600"/>
                    </a:cubicBezTo>
                    <a:lnTo>
                      <a:pt x="20661" y="21600"/>
                    </a:lnTo>
                    <a:cubicBezTo>
                      <a:pt x="21180" y="21600"/>
                      <a:pt x="21600" y="21271"/>
                      <a:pt x="21600" y="20865"/>
                    </a:cubicBezTo>
                    <a:lnTo>
                      <a:pt x="21600" y="6025"/>
                    </a:lnTo>
                    <a:cubicBezTo>
                      <a:pt x="21600" y="5619"/>
                      <a:pt x="21180" y="5290"/>
                      <a:pt x="20661" y="5290"/>
                    </a:cubicBezTo>
                  </a:path>
                </a:pathLst>
              </a:custGeom>
              <a:solidFill>
                <a:srgbClr val="FFDC2D"/>
              </a:solidFill>
              <a:ln>
                <a:noFill/>
              </a:ln>
              <a:effectLst>
                <a:outerShdw rotWithShape="0" dir="2701221" dist="12700">
                  <a:srgbClr val="000000">
                    <a:alpha val="29803"/>
                  </a:srgbClr>
                </a:outerShdw>
              </a:effectLst>
            </p:spPr>
            <p:txBody>
              <a:bodyPr anchorCtr="0" anchor="ctr" bIns="53575" lIns="53575" spcFirstLastPara="1" rIns="53575" wrap="square" tIns="53575">
                <a:noAutofit/>
              </a:bodyPr>
              <a:lstStyle/>
              <a:p>
                <a:pPr indent="0" lvl="0" marL="0" marR="0" rtl="0" algn="l">
                  <a:lnSpc>
                    <a:spcPct val="159523"/>
                  </a:lnSpc>
                  <a:spcBef>
                    <a:spcPts val="0"/>
                  </a:spcBef>
                  <a:spcAft>
                    <a:spcPts val="0"/>
                  </a:spcAft>
                  <a:buNone/>
                </a:pPr>
                <a:r>
                  <a:t/>
                </a:r>
                <a:endParaRPr b="0" i="0" sz="4200" u="none" cap="none" strike="noStrike">
                  <a:solidFill>
                    <a:srgbClr val="53585F"/>
                  </a:solidFill>
                  <a:latin typeface="Raleway Light"/>
                  <a:ea typeface="Raleway Light"/>
                  <a:cs typeface="Raleway Light"/>
                  <a:sym typeface="Raleway Light"/>
                </a:endParaRPr>
              </a:p>
            </p:txBody>
          </p:sp>
        </p:grpSp>
      </p:grp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25"/>
                                        </p:tgtEl>
                                        <p:attrNameLst>
                                          <p:attrName>style.visibility</p:attrName>
                                        </p:attrNameLst>
                                      </p:cBhvr>
                                      <p:to>
                                        <p:strVal val="visible"/>
                                      </p:to>
                                    </p:set>
                                    <p:anim calcmode="lin" valueType="num">
                                      <p:cBhvr additive="base">
                                        <p:cTn dur="1750"/>
                                        <p:tgtEl>
                                          <p:spTgt spid="11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7"/>
                                        </p:tgtEl>
                                        <p:attrNameLst>
                                          <p:attrName>style.visibility</p:attrName>
                                        </p:attrNameLst>
                                      </p:cBhvr>
                                      <p:to>
                                        <p:strVal val="visible"/>
                                      </p:to>
                                    </p:set>
                                    <p:anim calcmode="lin" valueType="num">
                                      <p:cBhvr additive="base">
                                        <p:cTn dur="1750"/>
                                        <p:tgtEl>
                                          <p:spTgt spid="11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750"/>
                                        <p:tgtEl>
                                          <p:spTgt spid="1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750"/>
                                        <p:tgtEl>
                                          <p:spTgt spid="1126"/>
                                        </p:tgtEl>
                                        <p:attrNameLst>
                                          <p:attrName>ppt_x</p:attrName>
                                        </p:attrNameLst>
                                      </p:cBhvr>
                                      <p:tavLst>
                                        <p:tav fmla="" tm="0">
                                          <p:val>
                                            <p:strVal val="#ppt_x-1"/>
                                          </p:val>
                                        </p:tav>
                                        <p:tav fmla="" tm="100000">
                                          <p:val>
                                            <p:strVal val="#ppt_x"/>
                                          </p:val>
                                        </p:tav>
                                      </p:tavLst>
                                    </p:anim>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par>
                          <p:cTn fill="hold">
                            <p:stCondLst>
                              <p:cond delay="5750"/>
                            </p:stCondLst>
                            <p:childTnLst>
                              <p:par>
                                <p:cTn fill="hold" nodeType="after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1000"/>
                                        <p:tgtEl>
                                          <p:spTgt spid="11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42"/>
                                        </p:tgtEl>
                                        <p:attrNameLst>
                                          <p:attrName>style.visibility</p:attrName>
                                        </p:attrNameLst>
                                      </p:cBhvr>
                                      <p:to>
                                        <p:strVal val="visible"/>
                                      </p:to>
                                    </p:set>
                                    <p:anim calcmode="lin" valueType="num">
                                      <p:cBhvr additive="base">
                                        <p:cTn dur="1000"/>
                                        <p:tgtEl>
                                          <p:spTgt spid="11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